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B1BC8C-0CEF-47B5-A6F3-00FF460620C0}">
  <a:tblStyle styleId="{C8B1BC8C-0CEF-47B5-A6F3-00FF460620C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jp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d362d286f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d362d286f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d362d286f3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d362d286f3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ecc7082a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ecc7082a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ecc7082a3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ecc7082a3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3" name="Shape 1683"/>
        <p:cNvGrpSpPr/>
        <p:nvPr/>
      </p:nvGrpSpPr>
      <p:grpSpPr>
        <a:xfrm>
          <a:off x="0" y="0"/>
          <a:ext cx="0" cy="0"/>
          <a:chOff x="0" y="0"/>
          <a:chExt cx="0" cy="0"/>
        </a:xfrm>
      </p:grpSpPr>
      <p:sp>
        <p:nvSpPr>
          <p:cNvPr id="1684" name="Google Shape;1684;gd362d286f3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5" name="Google Shape;1685;gd362d286f3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9" name="Shape 1719"/>
        <p:cNvGrpSpPr/>
        <p:nvPr/>
      </p:nvGrpSpPr>
      <p:grpSpPr>
        <a:xfrm>
          <a:off x="0" y="0"/>
          <a:ext cx="0" cy="0"/>
          <a:chOff x="0" y="0"/>
          <a:chExt cx="0" cy="0"/>
        </a:xfrm>
      </p:grpSpPr>
      <p:sp>
        <p:nvSpPr>
          <p:cNvPr id="1720" name="Google Shape;1720;gecc7082a3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1" name="Google Shape;1721;gecc7082a3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d362d286f3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d362d286f3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5" name="Shape 1825"/>
        <p:cNvGrpSpPr/>
        <p:nvPr/>
      </p:nvGrpSpPr>
      <p:grpSpPr>
        <a:xfrm>
          <a:off x="0" y="0"/>
          <a:ext cx="0" cy="0"/>
          <a:chOff x="0" y="0"/>
          <a:chExt cx="0" cy="0"/>
        </a:xfrm>
      </p:grpSpPr>
      <p:sp>
        <p:nvSpPr>
          <p:cNvPr id="1826" name="Google Shape;1826;gd362d286f3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7" name="Google Shape;1827;gd362d286f3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d362d286f3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d362d286f3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ecc7082a3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ecc7082a3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gecc7082a3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1" name="Google Shape;1881;gecc7082a3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d362d286f3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d362d286f3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gecc7082a3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gecc7082a3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0" name="Shape 1940"/>
        <p:cNvGrpSpPr/>
        <p:nvPr/>
      </p:nvGrpSpPr>
      <p:grpSpPr>
        <a:xfrm>
          <a:off x="0" y="0"/>
          <a:ext cx="0" cy="0"/>
          <a:chOff x="0" y="0"/>
          <a:chExt cx="0" cy="0"/>
        </a:xfrm>
      </p:grpSpPr>
      <p:sp>
        <p:nvSpPr>
          <p:cNvPr id="1941" name="Google Shape;1941;gd362d286f3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2" name="Google Shape;1942;gd362d286f3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 name="Shape 1981"/>
        <p:cNvGrpSpPr/>
        <p:nvPr/>
      </p:nvGrpSpPr>
      <p:grpSpPr>
        <a:xfrm>
          <a:off x="0" y="0"/>
          <a:ext cx="0" cy="0"/>
          <a:chOff x="0" y="0"/>
          <a:chExt cx="0" cy="0"/>
        </a:xfrm>
      </p:grpSpPr>
      <p:sp>
        <p:nvSpPr>
          <p:cNvPr id="1982" name="Google Shape;1982;gd362d286f3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3" name="Google Shape;1983;gd362d286f3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6" name="Shape 2006"/>
        <p:cNvGrpSpPr/>
        <p:nvPr/>
      </p:nvGrpSpPr>
      <p:grpSpPr>
        <a:xfrm>
          <a:off x="0" y="0"/>
          <a:ext cx="0" cy="0"/>
          <a:chOff x="0" y="0"/>
          <a:chExt cx="0" cy="0"/>
        </a:xfrm>
      </p:grpSpPr>
      <p:sp>
        <p:nvSpPr>
          <p:cNvPr id="2007" name="Google Shape;2007;gd362d286f3_1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8" name="Google Shape;2008;gd362d286f3_1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1" name="Shape 2031"/>
        <p:cNvGrpSpPr/>
        <p:nvPr/>
      </p:nvGrpSpPr>
      <p:grpSpPr>
        <a:xfrm>
          <a:off x="0" y="0"/>
          <a:ext cx="0" cy="0"/>
          <a:chOff x="0" y="0"/>
          <a:chExt cx="0" cy="0"/>
        </a:xfrm>
      </p:grpSpPr>
      <p:sp>
        <p:nvSpPr>
          <p:cNvPr id="2032" name="Google Shape;2032;gd362d286f3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3" name="Google Shape;2033;gd362d286f3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7" name="Shape 2047"/>
        <p:cNvGrpSpPr/>
        <p:nvPr/>
      </p:nvGrpSpPr>
      <p:grpSpPr>
        <a:xfrm>
          <a:off x="0" y="0"/>
          <a:ext cx="0" cy="0"/>
          <a:chOff x="0" y="0"/>
          <a:chExt cx="0" cy="0"/>
        </a:xfrm>
      </p:grpSpPr>
      <p:sp>
        <p:nvSpPr>
          <p:cNvPr id="2048" name="Google Shape;2048;gd362d286f3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9" name="Google Shape;2049;gd362d286f3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2" name="Shape 2062"/>
        <p:cNvGrpSpPr/>
        <p:nvPr/>
      </p:nvGrpSpPr>
      <p:grpSpPr>
        <a:xfrm>
          <a:off x="0" y="0"/>
          <a:ext cx="0" cy="0"/>
          <a:chOff x="0" y="0"/>
          <a:chExt cx="0" cy="0"/>
        </a:xfrm>
      </p:grpSpPr>
      <p:sp>
        <p:nvSpPr>
          <p:cNvPr id="2063" name="Google Shape;2063;gd362d286f3_1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4" name="Google Shape;2064;gd362d286f3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1" name="Shape 2081"/>
        <p:cNvGrpSpPr/>
        <p:nvPr/>
      </p:nvGrpSpPr>
      <p:grpSpPr>
        <a:xfrm>
          <a:off x="0" y="0"/>
          <a:ext cx="0" cy="0"/>
          <a:chOff x="0" y="0"/>
          <a:chExt cx="0" cy="0"/>
        </a:xfrm>
      </p:grpSpPr>
      <p:sp>
        <p:nvSpPr>
          <p:cNvPr id="2082" name="Google Shape;2082;gd362d286f3_1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 name="Google Shape;2083;gd362d286f3_1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4" name="Shape 2104"/>
        <p:cNvGrpSpPr/>
        <p:nvPr/>
      </p:nvGrpSpPr>
      <p:grpSpPr>
        <a:xfrm>
          <a:off x="0" y="0"/>
          <a:ext cx="0" cy="0"/>
          <a:chOff x="0" y="0"/>
          <a:chExt cx="0" cy="0"/>
        </a:xfrm>
      </p:grpSpPr>
      <p:sp>
        <p:nvSpPr>
          <p:cNvPr id="2105" name="Google Shape;2105;gd362d286f3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6" name="Google Shape;2106;gd362d286f3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gd362d286f3_1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2" name="Google Shape;2112;gd362d286f3_1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d362d286f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d362d286f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d362d286f3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d362d286f3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d362d286f3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d362d286f3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9" name="Shape 2309"/>
        <p:cNvGrpSpPr/>
        <p:nvPr/>
      </p:nvGrpSpPr>
      <p:grpSpPr>
        <a:xfrm>
          <a:off x="0" y="0"/>
          <a:ext cx="0" cy="0"/>
          <a:chOff x="0" y="0"/>
          <a:chExt cx="0" cy="0"/>
        </a:xfrm>
      </p:grpSpPr>
      <p:sp>
        <p:nvSpPr>
          <p:cNvPr id="2310" name="Google Shape;2310;gd362d286f3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1" name="Google Shape;2311;gd362d286f3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6" name="Shape 2326"/>
        <p:cNvGrpSpPr/>
        <p:nvPr/>
      </p:nvGrpSpPr>
      <p:grpSpPr>
        <a:xfrm>
          <a:off x="0" y="0"/>
          <a:ext cx="0" cy="0"/>
          <a:chOff x="0" y="0"/>
          <a:chExt cx="0" cy="0"/>
        </a:xfrm>
      </p:grpSpPr>
      <p:sp>
        <p:nvSpPr>
          <p:cNvPr id="2327" name="Google Shape;2327;gecc7082a34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8" name="Google Shape;2328;gecc7082a34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1" name="Shape 2391"/>
        <p:cNvGrpSpPr/>
        <p:nvPr/>
      </p:nvGrpSpPr>
      <p:grpSpPr>
        <a:xfrm>
          <a:off x="0" y="0"/>
          <a:ext cx="0" cy="0"/>
          <a:chOff x="0" y="0"/>
          <a:chExt cx="0" cy="0"/>
        </a:xfrm>
      </p:grpSpPr>
      <p:sp>
        <p:nvSpPr>
          <p:cNvPr id="2392" name="Google Shape;2392;gecc7082a3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3" name="Google Shape;2393;gecc7082a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1" name="Shape 2471"/>
        <p:cNvGrpSpPr/>
        <p:nvPr/>
      </p:nvGrpSpPr>
      <p:grpSpPr>
        <a:xfrm>
          <a:off x="0" y="0"/>
          <a:ext cx="0" cy="0"/>
          <a:chOff x="0" y="0"/>
          <a:chExt cx="0" cy="0"/>
        </a:xfrm>
      </p:grpSpPr>
      <p:sp>
        <p:nvSpPr>
          <p:cNvPr id="2472" name="Google Shape;2472;gd362d286f3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3" name="Google Shape;2473;gd362d286f3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3" name="Shape 2533"/>
        <p:cNvGrpSpPr/>
        <p:nvPr/>
      </p:nvGrpSpPr>
      <p:grpSpPr>
        <a:xfrm>
          <a:off x="0" y="0"/>
          <a:ext cx="0" cy="0"/>
          <a:chOff x="0" y="0"/>
          <a:chExt cx="0" cy="0"/>
        </a:xfrm>
      </p:grpSpPr>
      <p:sp>
        <p:nvSpPr>
          <p:cNvPr id="2534" name="Google Shape;2534;ge2812c4e9a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5" name="Google Shape;2535;ge2812c4e9a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2" name="Shape 3302"/>
        <p:cNvGrpSpPr/>
        <p:nvPr/>
      </p:nvGrpSpPr>
      <p:grpSpPr>
        <a:xfrm>
          <a:off x="0" y="0"/>
          <a:ext cx="0" cy="0"/>
          <a:chOff x="0" y="0"/>
          <a:chExt cx="0" cy="0"/>
        </a:xfrm>
      </p:grpSpPr>
      <p:sp>
        <p:nvSpPr>
          <p:cNvPr id="3303" name="Google Shape;3303;ge2812c4e9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4" name="Google Shape;3304;ge2812c4e9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4" name="Shape 3364"/>
        <p:cNvGrpSpPr/>
        <p:nvPr/>
      </p:nvGrpSpPr>
      <p:grpSpPr>
        <a:xfrm>
          <a:off x="0" y="0"/>
          <a:ext cx="0" cy="0"/>
          <a:chOff x="0" y="0"/>
          <a:chExt cx="0" cy="0"/>
        </a:xfrm>
      </p:grpSpPr>
      <p:sp>
        <p:nvSpPr>
          <p:cNvPr id="3365" name="Google Shape;3365;g1215e4c914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6" name="Google Shape;3366;g1215e4c914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0" name="Shape 3370"/>
        <p:cNvGrpSpPr/>
        <p:nvPr/>
      </p:nvGrpSpPr>
      <p:grpSpPr>
        <a:xfrm>
          <a:off x="0" y="0"/>
          <a:ext cx="0" cy="0"/>
          <a:chOff x="0" y="0"/>
          <a:chExt cx="0" cy="0"/>
        </a:xfrm>
      </p:grpSpPr>
      <p:sp>
        <p:nvSpPr>
          <p:cNvPr id="3371" name="Google Shape;3371;g12ee97bdff9_0_22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2" name="Google Shape;3372;g12ee97bdff9_0_22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d362d286f3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d362d286f3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7" name="Shape 3377"/>
        <p:cNvGrpSpPr/>
        <p:nvPr/>
      </p:nvGrpSpPr>
      <p:grpSpPr>
        <a:xfrm>
          <a:off x="0" y="0"/>
          <a:ext cx="0" cy="0"/>
          <a:chOff x="0" y="0"/>
          <a:chExt cx="0" cy="0"/>
        </a:xfrm>
      </p:grpSpPr>
      <p:sp>
        <p:nvSpPr>
          <p:cNvPr id="3378" name="Google Shape;3378;g12ee97bdff9_0_22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9" name="Google Shape;3379;g12ee97bdff9_0_22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4" name="Shape 3384"/>
        <p:cNvGrpSpPr/>
        <p:nvPr/>
      </p:nvGrpSpPr>
      <p:grpSpPr>
        <a:xfrm>
          <a:off x="0" y="0"/>
          <a:ext cx="0" cy="0"/>
          <a:chOff x="0" y="0"/>
          <a:chExt cx="0" cy="0"/>
        </a:xfrm>
      </p:grpSpPr>
      <p:sp>
        <p:nvSpPr>
          <p:cNvPr id="3385" name="Google Shape;3385;g12ee97bdff9_0_22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6" name="Google Shape;3386;g12ee97bdff9_0_22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1" name="Shape 3411"/>
        <p:cNvGrpSpPr/>
        <p:nvPr/>
      </p:nvGrpSpPr>
      <p:grpSpPr>
        <a:xfrm>
          <a:off x="0" y="0"/>
          <a:ext cx="0" cy="0"/>
          <a:chOff x="0" y="0"/>
          <a:chExt cx="0" cy="0"/>
        </a:xfrm>
      </p:grpSpPr>
      <p:sp>
        <p:nvSpPr>
          <p:cNvPr id="3412" name="Google Shape;3412;g12ee97bdff9_0_22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3" name="Google Shape;3413;g12ee97bdff9_0_22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7" name="Shape 3427"/>
        <p:cNvGrpSpPr/>
        <p:nvPr/>
      </p:nvGrpSpPr>
      <p:grpSpPr>
        <a:xfrm>
          <a:off x="0" y="0"/>
          <a:ext cx="0" cy="0"/>
          <a:chOff x="0" y="0"/>
          <a:chExt cx="0" cy="0"/>
        </a:xfrm>
      </p:grpSpPr>
      <p:sp>
        <p:nvSpPr>
          <p:cNvPr id="3428" name="Google Shape;3428;g12ee97bdff9_0_22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9" name="Google Shape;3429;g12ee97bdff9_0_22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6" name="Shape 3766"/>
        <p:cNvGrpSpPr/>
        <p:nvPr/>
      </p:nvGrpSpPr>
      <p:grpSpPr>
        <a:xfrm>
          <a:off x="0" y="0"/>
          <a:ext cx="0" cy="0"/>
          <a:chOff x="0" y="0"/>
          <a:chExt cx="0" cy="0"/>
        </a:xfrm>
      </p:grpSpPr>
      <p:sp>
        <p:nvSpPr>
          <p:cNvPr id="3767" name="Google Shape;3767;g12ee97bdff9_0_22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8" name="Google Shape;3768;g12ee97bdff9_0_22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1" name="Shape 5911"/>
        <p:cNvGrpSpPr/>
        <p:nvPr/>
      </p:nvGrpSpPr>
      <p:grpSpPr>
        <a:xfrm>
          <a:off x="0" y="0"/>
          <a:ext cx="0" cy="0"/>
          <a:chOff x="0" y="0"/>
          <a:chExt cx="0" cy="0"/>
        </a:xfrm>
      </p:grpSpPr>
      <p:sp>
        <p:nvSpPr>
          <p:cNvPr id="5912" name="Google Shape;5912;g12ee97bdff9_0_24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3" name="Google Shape;5913;g12ee97bdff9_0_24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0" name="Shape 6330"/>
        <p:cNvGrpSpPr/>
        <p:nvPr/>
      </p:nvGrpSpPr>
      <p:grpSpPr>
        <a:xfrm>
          <a:off x="0" y="0"/>
          <a:ext cx="0" cy="0"/>
          <a:chOff x="0" y="0"/>
          <a:chExt cx="0" cy="0"/>
        </a:xfrm>
      </p:grpSpPr>
      <p:sp>
        <p:nvSpPr>
          <p:cNvPr id="6331" name="Google Shape;6331;g12ee97bdff9_0_25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2" name="Google Shape;6332;g12ee97bdff9_0_25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0" name="Shape 6500"/>
        <p:cNvGrpSpPr/>
        <p:nvPr/>
      </p:nvGrpSpPr>
      <p:grpSpPr>
        <a:xfrm>
          <a:off x="0" y="0"/>
          <a:ext cx="0" cy="0"/>
          <a:chOff x="0" y="0"/>
          <a:chExt cx="0" cy="0"/>
        </a:xfrm>
      </p:grpSpPr>
      <p:sp>
        <p:nvSpPr>
          <p:cNvPr id="6501" name="Google Shape;6501;g12ee97bdff9_0_25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2" name="Google Shape;6502;g12ee97bdff9_0_25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5" name="Shape 6905"/>
        <p:cNvGrpSpPr/>
        <p:nvPr/>
      </p:nvGrpSpPr>
      <p:grpSpPr>
        <a:xfrm>
          <a:off x="0" y="0"/>
          <a:ext cx="0" cy="0"/>
          <a:chOff x="0" y="0"/>
          <a:chExt cx="0" cy="0"/>
        </a:xfrm>
      </p:grpSpPr>
      <p:sp>
        <p:nvSpPr>
          <p:cNvPr id="6906" name="Google Shape;6906;g12ee97bdff9_0_25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7" name="Google Shape;6907;g12ee97bdff9_0_25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5" name="Shape 7285"/>
        <p:cNvGrpSpPr/>
        <p:nvPr/>
      </p:nvGrpSpPr>
      <p:grpSpPr>
        <a:xfrm>
          <a:off x="0" y="0"/>
          <a:ext cx="0" cy="0"/>
          <a:chOff x="0" y="0"/>
          <a:chExt cx="0" cy="0"/>
        </a:xfrm>
      </p:grpSpPr>
      <p:sp>
        <p:nvSpPr>
          <p:cNvPr id="7286" name="Google Shape;7286;g12ee97bdff9_0_25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7" name="Google Shape;7287;g12ee97bdff9_0_25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d362d286f3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d362d286f3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3" name="Shape 8203"/>
        <p:cNvGrpSpPr/>
        <p:nvPr/>
      </p:nvGrpSpPr>
      <p:grpSpPr>
        <a:xfrm>
          <a:off x="0" y="0"/>
          <a:ext cx="0" cy="0"/>
          <a:chOff x="0" y="0"/>
          <a:chExt cx="0" cy="0"/>
        </a:xfrm>
      </p:grpSpPr>
      <p:sp>
        <p:nvSpPr>
          <p:cNvPr id="8204" name="Google Shape;8204;g12ee97bdff9_0_26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5" name="Google Shape;8205;g12ee97bdff9_0_26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7" name="Shape 9637"/>
        <p:cNvGrpSpPr/>
        <p:nvPr/>
      </p:nvGrpSpPr>
      <p:grpSpPr>
        <a:xfrm>
          <a:off x="0" y="0"/>
          <a:ext cx="0" cy="0"/>
          <a:chOff x="0" y="0"/>
          <a:chExt cx="0" cy="0"/>
        </a:xfrm>
      </p:grpSpPr>
      <p:sp>
        <p:nvSpPr>
          <p:cNvPr id="9638" name="Google Shape;9638;g12ee97bdff9_0_28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9" name="Google Shape;9639;g12ee97bdff9_0_28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3" name="Shape 12193"/>
        <p:cNvGrpSpPr/>
        <p:nvPr/>
      </p:nvGrpSpPr>
      <p:grpSpPr>
        <a:xfrm>
          <a:off x="0" y="0"/>
          <a:ext cx="0" cy="0"/>
          <a:chOff x="0" y="0"/>
          <a:chExt cx="0" cy="0"/>
        </a:xfrm>
      </p:grpSpPr>
      <p:sp>
        <p:nvSpPr>
          <p:cNvPr id="12194" name="Google Shape;12194;g12ee97bdff9_0_30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5" name="Google Shape;12195;g12ee97bdff9_0_30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3" name="Shape 14143"/>
        <p:cNvGrpSpPr/>
        <p:nvPr/>
      </p:nvGrpSpPr>
      <p:grpSpPr>
        <a:xfrm>
          <a:off x="0" y="0"/>
          <a:ext cx="0" cy="0"/>
          <a:chOff x="0" y="0"/>
          <a:chExt cx="0" cy="0"/>
        </a:xfrm>
      </p:grpSpPr>
      <p:sp>
        <p:nvSpPr>
          <p:cNvPr id="14144" name="Google Shape;14144;g12ee97bdff9_0_32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5" name="Google Shape;14145;g12ee97bdff9_0_32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8" name="Shape 15918"/>
        <p:cNvGrpSpPr/>
        <p:nvPr/>
      </p:nvGrpSpPr>
      <p:grpSpPr>
        <a:xfrm>
          <a:off x="0" y="0"/>
          <a:ext cx="0" cy="0"/>
          <a:chOff x="0" y="0"/>
          <a:chExt cx="0" cy="0"/>
        </a:xfrm>
      </p:grpSpPr>
      <p:sp>
        <p:nvSpPr>
          <p:cNvPr id="15919" name="Google Shape;15919;g12ee97bdff9_0_34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20" name="Google Shape;15920;g12ee97bdff9_0_34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0" name="Shape 16960"/>
        <p:cNvGrpSpPr/>
        <p:nvPr/>
      </p:nvGrpSpPr>
      <p:grpSpPr>
        <a:xfrm>
          <a:off x="0" y="0"/>
          <a:ext cx="0" cy="0"/>
          <a:chOff x="0" y="0"/>
          <a:chExt cx="0" cy="0"/>
        </a:xfrm>
      </p:grpSpPr>
      <p:sp>
        <p:nvSpPr>
          <p:cNvPr id="16961" name="Google Shape;16961;g12ee97bdff9_0_35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2" name="Google Shape;16962;g12ee97bdff9_0_35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0" name="Shape 18680"/>
        <p:cNvGrpSpPr/>
        <p:nvPr/>
      </p:nvGrpSpPr>
      <p:grpSpPr>
        <a:xfrm>
          <a:off x="0" y="0"/>
          <a:ext cx="0" cy="0"/>
          <a:chOff x="0" y="0"/>
          <a:chExt cx="0" cy="0"/>
        </a:xfrm>
      </p:grpSpPr>
      <p:sp>
        <p:nvSpPr>
          <p:cNvPr id="18681" name="Google Shape;18681;g12ee97bdff9_0_41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82" name="Google Shape;18682;g12ee97bdff9_0_41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d362d286f3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d362d286f3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d362d286f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d362d286f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 name="Shape 1330"/>
        <p:cNvGrpSpPr/>
        <p:nvPr/>
      </p:nvGrpSpPr>
      <p:grpSpPr>
        <a:xfrm>
          <a:off x="0" y="0"/>
          <a:ext cx="0" cy="0"/>
          <a:chOff x="0" y="0"/>
          <a:chExt cx="0" cy="0"/>
        </a:xfrm>
      </p:grpSpPr>
      <p:sp>
        <p:nvSpPr>
          <p:cNvPr id="1331" name="Google Shape;1331;gd362d286f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2" name="Google Shape;1332;gd362d286f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d362d286f3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d362d286f3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46125" y="3462425"/>
            <a:ext cx="9650679" cy="2018196"/>
            <a:chOff x="-246125" y="3462425"/>
            <a:chExt cx="9650679" cy="2018196"/>
          </a:xfrm>
        </p:grpSpPr>
        <p:sp>
          <p:nvSpPr>
            <p:cNvPr id="10" name="Google Shape;10;p2"/>
            <p:cNvSpPr/>
            <p:nvPr/>
          </p:nvSpPr>
          <p:spPr>
            <a:xfrm>
              <a:off x="-246125" y="3462425"/>
              <a:ext cx="9650679" cy="2018196"/>
            </a:xfrm>
            <a:custGeom>
              <a:rect b="b" l="l" r="r" t="t"/>
              <a:pathLst>
                <a:path extrusionOk="0" h="37499" w="179314">
                  <a:moveTo>
                    <a:pt x="92556" y="1"/>
                  </a:moveTo>
                  <a:cubicBezTo>
                    <a:pt x="82965" y="1"/>
                    <a:pt x="72952" y="2341"/>
                    <a:pt x="66759" y="8988"/>
                  </a:cubicBezTo>
                  <a:cubicBezTo>
                    <a:pt x="65763" y="6542"/>
                    <a:pt x="55537" y="3153"/>
                    <a:pt x="44680" y="3153"/>
                  </a:cubicBezTo>
                  <a:cubicBezTo>
                    <a:pt x="36181" y="3153"/>
                    <a:pt x="27296" y="5230"/>
                    <a:pt x="22146" y="11461"/>
                  </a:cubicBezTo>
                  <a:cubicBezTo>
                    <a:pt x="21493" y="10412"/>
                    <a:pt x="20411" y="9966"/>
                    <a:pt x="19298" y="9966"/>
                  </a:cubicBezTo>
                  <a:cubicBezTo>
                    <a:pt x="17379" y="9966"/>
                    <a:pt x="15367" y="11291"/>
                    <a:pt x="15307" y="13130"/>
                  </a:cubicBezTo>
                  <a:cubicBezTo>
                    <a:pt x="13648" y="9002"/>
                    <a:pt x="5053" y="7256"/>
                    <a:pt x="1216" y="7256"/>
                  </a:cubicBezTo>
                  <a:cubicBezTo>
                    <a:pt x="725" y="7256"/>
                    <a:pt x="312" y="7285"/>
                    <a:pt x="1" y="7340"/>
                  </a:cubicBezTo>
                  <a:lnTo>
                    <a:pt x="1" y="37498"/>
                  </a:lnTo>
                  <a:lnTo>
                    <a:pt x="179313" y="37498"/>
                  </a:lnTo>
                  <a:lnTo>
                    <a:pt x="179313" y="7990"/>
                  </a:lnTo>
                  <a:cubicBezTo>
                    <a:pt x="179313" y="7990"/>
                    <a:pt x="177267" y="7283"/>
                    <a:pt x="174812" y="7283"/>
                  </a:cubicBezTo>
                  <a:cubicBezTo>
                    <a:pt x="172621" y="7283"/>
                    <a:pt x="170105" y="7846"/>
                    <a:pt x="168428" y="9979"/>
                  </a:cubicBezTo>
                  <a:cubicBezTo>
                    <a:pt x="167512" y="6525"/>
                    <a:pt x="156303" y="672"/>
                    <a:pt x="144885" y="672"/>
                  </a:cubicBezTo>
                  <a:cubicBezTo>
                    <a:pt x="138611" y="672"/>
                    <a:pt x="132275" y="2439"/>
                    <a:pt x="127547" y="7341"/>
                  </a:cubicBezTo>
                  <a:cubicBezTo>
                    <a:pt x="126583" y="6103"/>
                    <a:pt x="125128" y="5592"/>
                    <a:pt x="123656" y="5592"/>
                  </a:cubicBezTo>
                  <a:cubicBezTo>
                    <a:pt x="121599" y="5592"/>
                    <a:pt x="119508" y="6588"/>
                    <a:pt x="118672" y="7991"/>
                  </a:cubicBezTo>
                  <a:cubicBezTo>
                    <a:pt x="117746" y="4288"/>
                    <a:pt x="105536" y="1"/>
                    <a:pt x="9255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153025" y="4302337"/>
              <a:ext cx="139921" cy="59784"/>
            </a:xfrm>
            <a:custGeom>
              <a:rect b="b" l="l" r="r" t="t"/>
              <a:pathLst>
                <a:path extrusionOk="0" fill="none" h="1457" w="3410">
                  <a:moveTo>
                    <a:pt x="3410" y="1456"/>
                  </a:moveTo>
                  <a:cubicBezTo>
                    <a:pt x="3333" y="647"/>
                    <a:pt x="2569" y="44"/>
                    <a:pt x="1776" y="22"/>
                  </a:cubicBezTo>
                  <a:cubicBezTo>
                    <a:pt x="983" y="0"/>
                    <a:pt x="513" y="512"/>
                    <a:pt x="1" y="115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1514421" y="3911462"/>
              <a:ext cx="239507" cy="102499"/>
              <a:chOff x="1852125" y="2937450"/>
              <a:chExt cx="145925" cy="62450"/>
            </a:xfrm>
          </p:grpSpPr>
          <p:sp>
            <p:nvSpPr>
              <p:cNvPr id="13" name="Google Shape;13;p2"/>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p:nvPr/>
          </p:nvSpPr>
          <p:spPr>
            <a:xfrm>
              <a:off x="7519660" y="3974723"/>
              <a:ext cx="139921" cy="59825"/>
            </a:xfrm>
            <a:custGeom>
              <a:rect b="b" l="l" r="r" t="t"/>
              <a:pathLst>
                <a:path extrusionOk="0" fill="none" h="1458" w="3410">
                  <a:moveTo>
                    <a:pt x="0" y="1458"/>
                  </a:moveTo>
                  <a:cubicBezTo>
                    <a:pt x="77" y="648"/>
                    <a:pt x="842" y="45"/>
                    <a:pt x="1634" y="23"/>
                  </a:cubicBezTo>
                  <a:cubicBezTo>
                    <a:pt x="2427" y="1"/>
                    <a:pt x="2898" y="513"/>
                    <a:pt x="3410" y="116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7186393" y="3735116"/>
              <a:ext cx="239507" cy="102499"/>
              <a:chOff x="3312825" y="2965525"/>
              <a:chExt cx="145925" cy="62450"/>
            </a:xfrm>
          </p:grpSpPr>
          <p:sp>
            <p:nvSpPr>
              <p:cNvPr id="17" name="Google Shape;17;p2"/>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 name="Google Shape;19;p2"/>
          <p:cNvGrpSpPr/>
          <p:nvPr/>
        </p:nvGrpSpPr>
        <p:grpSpPr>
          <a:xfrm>
            <a:off x="-506887" y="4270450"/>
            <a:ext cx="10172060" cy="2092137"/>
            <a:chOff x="-506887" y="4270450"/>
            <a:chExt cx="10172060" cy="2092137"/>
          </a:xfrm>
        </p:grpSpPr>
        <p:sp>
          <p:nvSpPr>
            <p:cNvPr id="20" name="Google Shape;20;p2"/>
            <p:cNvSpPr/>
            <p:nvPr/>
          </p:nvSpPr>
          <p:spPr>
            <a:xfrm>
              <a:off x="-506887" y="42704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00100" y="478664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948800" y="46918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59500" y="4842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2"/>
          <p:cNvSpPr txBox="1"/>
          <p:nvPr>
            <p:ph type="ctrTitle"/>
          </p:nvPr>
        </p:nvSpPr>
        <p:spPr>
          <a:xfrm>
            <a:off x="720000" y="692400"/>
            <a:ext cx="7704000" cy="1463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5" name="Google Shape;25;p2"/>
          <p:cNvSpPr txBox="1"/>
          <p:nvPr>
            <p:ph idx="1" type="subTitle"/>
          </p:nvPr>
        </p:nvSpPr>
        <p:spPr>
          <a:xfrm>
            <a:off x="2123653" y="2280700"/>
            <a:ext cx="4893600" cy="274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26" name="Google Shape;26;p2"/>
          <p:cNvGrpSpPr/>
          <p:nvPr/>
        </p:nvGrpSpPr>
        <p:grpSpPr>
          <a:xfrm>
            <a:off x="7959724" y="3954544"/>
            <a:ext cx="565003" cy="832113"/>
            <a:chOff x="5515450" y="3969050"/>
            <a:chExt cx="439725" cy="645800"/>
          </a:xfrm>
        </p:grpSpPr>
        <p:sp>
          <p:nvSpPr>
            <p:cNvPr id="27" name="Google Shape;27;p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7308499" y="4177144"/>
            <a:ext cx="565003" cy="832113"/>
            <a:chOff x="5515450" y="3969050"/>
            <a:chExt cx="439725" cy="645800"/>
          </a:xfrm>
        </p:grpSpPr>
        <p:sp>
          <p:nvSpPr>
            <p:cNvPr id="40" name="Google Shape;40;p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2"/>
          <p:cNvGrpSpPr/>
          <p:nvPr/>
        </p:nvGrpSpPr>
        <p:grpSpPr>
          <a:xfrm flipH="1">
            <a:off x="465624" y="4144019"/>
            <a:ext cx="565003" cy="832113"/>
            <a:chOff x="5515450" y="3969050"/>
            <a:chExt cx="439725" cy="645800"/>
          </a:xfrm>
        </p:grpSpPr>
        <p:sp>
          <p:nvSpPr>
            <p:cNvPr id="53" name="Google Shape;53;p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 name="Google Shape;65;p2"/>
          <p:cNvGrpSpPr/>
          <p:nvPr/>
        </p:nvGrpSpPr>
        <p:grpSpPr>
          <a:xfrm flipH="1">
            <a:off x="1473587" y="4177144"/>
            <a:ext cx="565003" cy="832113"/>
            <a:chOff x="5515450" y="3969050"/>
            <a:chExt cx="439725" cy="645800"/>
          </a:xfrm>
        </p:grpSpPr>
        <p:sp>
          <p:nvSpPr>
            <p:cNvPr id="66" name="Google Shape;66;p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6" name="Shape 316"/>
        <p:cNvGrpSpPr/>
        <p:nvPr/>
      </p:nvGrpSpPr>
      <p:grpSpPr>
        <a:xfrm>
          <a:off x="0" y="0"/>
          <a:ext cx="0" cy="0"/>
          <a:chOff x="0" y="0"/>
          <a:chExt cx="0" cy="0"/>
        </a:xfrm>
      </p:grpSpPr>
      <p:grpSp>
        <p:nvGrpSpPr>
          <p:cNvPr id="317" name="Google Shape;317;p11"/>
          <p:cNvGrpSpPr/>
          <p:nvPr/>
        </p:nvGrpSpPr>
        <p:grpSpPr>
          <a:xfrm>
            <a:off x="-57387" y="3561501"/>
            <a:ext cx="9258679" cy="1614950"/>
            <a:chOff x="-57387" y="3561501"/>
            <a:chExt cx="9258679" cy="1614950"/>
          </a:xfrm>
        </p:grpSpPr>
        <p:sp>
          <p:nvSpPr>
            <p:cNvPr id="318" name="Google Shape;318;p11"/>
            <p:cNvSpPr/>
            <p:nvPr/>
          </p:nvSpPr>
          <p:spPr>
            <a:xfrm>
              <a:off x="-57387" y="3561501"/>
              <a:ext cx="9258527" cy="1118750"/>
            </a:xfrm>
            <a:custGeom>
              <a:rect b="b" l="l" r="r" t="t"/>
              <a:pathLst>
                <a:path extrusionOk="0" h="44750" w="182452">
                  <a:moveTo>
                    <a:pt x="180955" y="0"/>
                  </a:moveTo>
                  <a:cubicBezTo>
                    <a:pt x="173056" y="0"/>
                    <a:pt x="162321" y="12616"/>
                    <a:pt x="158505" y="14928"/>
                  </a:cubicBezTo>
                  <a:cubicBezTo>
                    <a:pt x="158042" y="15208"/>
                    <a:pt x="157561" y="15333"/>
                    <a:pt x="157062" y="15333"/>
                  </a:cubicBezTo>
                  <a:cubicBezTo>
                    <a:pt x="153193" y="15333"/>
                    <a:pt x="148279" y="7826"/>
                    <a:pt x="142422" y="7629"/>
                  </a:cubicBezTo>
                  <a:cubicBezTo>
                    <a:pt x="142353" y="7627"/>
                    <a:pt x="142285" y="7626"/>
                    <a:pt x="142216" y="7626"/>
                  </a:cubicBezTo>
                  <a:cubicBezTo>
                    <a:pt x="135645" y="7626"/>
                    <a:pt x="127738" y="18007"/>
                    <a:pt x="123421" y="18310"/>
                  </a:cubicBezTo>
                  <a:cubicBezTo>
                    <a:pt x="123231" y="18324"/>
                    <a:pt x="123046" y="18330"/>
                    <a:pt x="122865" y="18330"/>
                  </a:cubicBezTo>
                  <a:cubicBezTo>
                    <a:pt x="119003" y="18330"/>
                    <a:pt x="117230" y="15384"/>
                    <a:pt x="108874" y="15384"/>
                  </a:cubicBezTo>
                  <a:cubicBezTo>
                    <a:pt x="108675" y="15384"/>
                    <a:pt x="108471" y="15386"/>
                    <a:pt x="108264" y="15389"/>
                  </a:cubicBezTo>
                  <a:cubicBezTo>
                    <a:pt x="98979" y="15541"/>
                    <a:pt x="97089" y="19696"/>
                    <a:pt x="89848" y="20003"/>
                  </a:cubicBezTo>
                  <a:cubicBezTo>
                    <a:pt x="89601" y="20013"/>
                    <a:pt x="89362" y="20018"/>
                    <a:pt x="89131" y="20018"/>
                  </a:cubicBezTo>
                  <a:cubicBezTo>
                    <a:pt x="82605" y="20018"/>
                    <a:pt x="82357" y="15971"/>
                    <a:pt x="70803" y="15081"/>
                  </a:cubicBezTo>
                  <a:cubicBezTo>
                    <a:pt x="69484" y="14979"/>
                    <a:pt x="68323" y="14933"/>
                    <a:pt x="67290" y="14933"/>
                  </a:cubicBezTo>
                  <a:cubicBezTo>
                    <a:pt x="58956" y="14933"/>
                    <a:pt x="59040" y="17916"/>
                    <a:pt x="53024" y="18464"/>
                  </a:cubicBezTo>
                  <a:cubicBezTo>
                    <a:pt x="52488" y="18512"/>
                    <a:pt x="52003" y="18535"/>
                    <a:pt x="51561" y="18535"/>
                  </a:cubicBezTo>
                  <a:cubicBezTo>
                    <a:pt x="46435" y="18535"/>
                    <a:pt x="47139" y="15480"/>
                    <a:pt x="41027" y="14772"/>
                  </a:cubicBezTo>
                  <a:cubicBezTo>
                    <a:pt x="40283" y="14686"/>
                    <a:pt x="39607" y="14648"/>
                    <a:pt x="38983" y="14648"/>
                  </a:cubicBezTo>
                  <a:cubicBezTo>
                    <a:pt x="34432" y="14648"/>
                    <a:pt x="32633" y="16665"/>
                    <a:pt x="27183" y="16665"/>
                  </a:cubicBezTo>
                  <a:cubicBezTo>
                    <a:pt x="26714" y="16665"/>
                    <a:pt x="26218" y="16650"/>
                    <a:pt x="25691" y="16618"/>
                  </a:cubicBezTo>
                  <a:cubicBezTo>
                    <a:pt x="18197" y="16157"/>
                    <a:pt x="15082" y="10773"/>
                    <a:pt x="9711" y="7628"/>
                  </a:cubicBezTo>
                  <a:cubicBezTo>
                    <a:pt x="7008" y="6046"/>
                    <a:pt x="4566" y="5653"/>
                    <a:pt x="2807" y="5653"/>
                  </a:cubicBezTo>
                  <a:cubicBezTo>
                    <a:pt x="1071" y="5653"/>
                    <a:pt x="1" y="6036"/>
                    <a:pt x="1" y="6036"/>
                  </a:cubicBezTo>
                  <a:lnTo>
                    <a:pt x="1" y="44750"/>
                  </a:lnTo>
                  <a:lnTo>
                    <a:pt x="182451" y="44750"/>
                  </a:lnTo>
                  <a:lnTo>
                    <a:pt x="182451" y="165"/>
                  </a:lnTo>
                  <a:cubicBezTo>
                    <a:pt x="181966" y="53"/>
                    <a:pt x="181467" y="0"/>
                    <a:pt x="180955"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57387" y="3809551"/>
              <a:ext cx="9258679" cy="1118800"/>
            </a:xfrm>
            <a:custGeom>
              <a:rect b="b" l="l" r="r" t="t"/>
              <a:pathLst>
                <a:path extrusionOk="0" h="44752" w="182455">
                  <a:moveTo>
                    <a:pt x="180957" y="1"/>
                  </a:moveTo>
                  <a:cubicBezTo>
                    <a:pt x="173058" y="1"/>
                    <a:pt x="162324" y="12617"/>
                    <a:pt x="158505" y="14929"/>
                  </a:cubicBezTo>
                  <a:cubicBezTo>
                    <a:pt x="158042" y="15210"/>
                    <a:pt x="157561" y="15335"/>
                    <a:pt x="157062" y="15335"/>
                  </a:cubicBezTo>
                  <a:cubicBezTo>
                    <a:pt x="153193" y="15335"/>
                    <a:pt x="148279" y="7828"/>
                    <a:pt x="142422" y="7632"/>
                  </a:cubicBezTo>
                  <a:cubicBezTo>
                    <a:pt x="142353" y="7630"/>
                    <a:pt x="142284" y="7628"/>
                    <a:pt x="142215" y="7628"/>
                  </a:cubicBezTo>
                  <a:cubicBezTo>
                    <a:pt x="135644" y="7628"/>
                    <a:pt x="127737" y="18009"/>
                    <a:pt x="123421" y="18313"/>
                  </a:cubicBezTo>
                  <a:cubicBezTo>
                    <a:pt x="123231" y="18327"/>
                    <a:pt x="123046" y="18333"/>
                    <a:pt x="122865" y="18333"/>
                  </a:cubicBezTo>
                  <a:cubicBezTo>
                    <a:pt x="119003" y="18333"/>
                    <a:pt x="117230" y="15386"/>
                    <a:pt x="108874" y="15386"/>
                  </a:cubicBezTo>
                  <a:cubicBezTo>
                    <a:pt x="108674" y="15386"/>
                    <a:pt x="108471" y="15387"/>
                    <a:pt x="108264" y="15391"/>
                  </a:cubicBezTo>
                  <a:cubicBezTo>
                    <a:pt x="98979" y="15544"/>
                    <a:pt x="97089" y="19698"/>
                    <a:pt x="89848" y="20005"/>
                  </a:cubicBezTo>
                  <a:cubicBezTo>
                    <a:pt x="89600" y="20015"/>
                    <a:pt x="89360" y="20020"/>
                    <a:pt x="89128" y="20020"/>
                  </a:cubicBezTo>
                  <a:cubicBezTo>
                    <a:pt x="82605" y="20020"/>
                    <a:pt x="82355" y="15974"/>
                    <a:pt x="70803" y="15082"/>
                  </a:cubicBezTo>
                  <a:cubicBezTo>
                    <a:pt x="69485" y="14981"/>
                    <a:pt x="68323" y="14935"/>
                    <a:pt x="67291" y="14935"/>
                  </a:cubicBezTo>
                  <a:cubicBezTo>
                    <a:pt x="58956" y="14935"/>
                    <a:pt x="59040" y="17919"/>
                    <a:pt x="53024" y="18466"/>
                  </a:cubicBezTo>
                  <a:cubicBezTo>
                    <a:pt x="52488" y="18515"/>
                    <a:pt x="52004" y="18538"/>
                    <a:pt x="51563" y="18538"/>
                  </a:cubicBezTo>
                  <a:cubicBezTo>
                    <a:pt x="46435" y="18538"/>
                    <a:pt x="47140" y="15483"/>
                    <a:pt x="41027" y="14774"/>
                  </a:cubicBezTo>
                  <a:cubicBezTo>
                    <a:pt x="40283" y="14688"/>
                    <a:pt x="39607" y="14650"/>
                    <a:pt x="38983" y="14650"/>
                  </a:cubicBezTo>
                  <a:cubicBezTo>
                    <a:pt x="34432" y="14650"/>
                    <a:pt x="32633" y="16667"/>
                    <a:pt x="27183" y="16667"/>
                  </a:cubicBezTo>
                  <a:cubicBezTo>
                    <a:pt x="26714" y="16667"/>
                    <a:pt x="26218" y="16652"/>
                    <a:pt x="25691" y="16620"/>
                  </a:cubicBezTo>
                  <a:cubicBezTo>
                    <a:pt x="18197" y="16157"/>
                    <a:pt x="15082" y="10776"/>
                    <a:pt x="9711" y="7630"/>
                  </a:cubicBezTo>
                  <a:cubicBezTo>
                    <a:pt x="7007" y="6047"/>
                    <a:pt x="4565" y="5654"/>
                    <a:pt x="2806" y="5654"/>
                  </a:cubicBezTo>
                  <a:cubicBezTo>
                    <a:pt x="1071" y="5654"/>
                    <a:pt x="1" y="6036"/>
                    <a:pt x="1" y="6036"/>
                  </a:cubicBezTo>
                  <a:lnTo>
                    <a:pt x="1" y="44751"/>
                  </a:lnTo>
                  <a:lnTo>
                    <a:pt x="182455" y="44751"/>
                  </a:lnTo>
                  <a:lnTo>
                    <a:pt x="182455" y="166"/>
                  </a:lnTo>
                  <a:cubicBezTo>
                    <a:pt x="181969" y="54"/>
                    <a:pt x="181469" y="1"/>
                    <a:pt x="18095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57387" y="4057651"/>
              <a:ext cx="9258527" cy="1118800"/>
            </a:xfrm>
            <a:custGeom>
              <a:rect b="b" l="l" r="r" t="t"/>
              <a:pathLst>
                <a:path extrusionOk="0" h="44752" w="182452">
                  <a:moveTo>
                    <a:pt x="180956" y="1"/>
                  </a:moveTo>
                  <a:cubicBezTo>
                    <a:pt x="173057" y="1"/>
                    <a:pt x="162322" y="12618"/>
                    <a:pt x="158505" y="14929"/>
                  </a:cubicBezTo>
                  <a:cubicBezTo>
                    <a:pt x="158042" y="15210"/>
                    <a:pt x="157561" y="15334"/>
                    <a:pt x="157063" y="15334"/>
                  </a:cubicBezTo>
                  <a:cubicBezTo>
                    <a:pt x="153193" y="15334"/>
                    <a:pt x="148279" y="7827"/>
                    <a:pt x="142422" y="7631"/>
                  </a:cubicBezTo>
                  <a:cubicBezTo>
                    <a:pt x="142353" y="7628"/>
                    <a:pt x="142285" y="7627"/>
                    <a:pt x="142216" y="7627"/>
                  </a:cubicBezTo>
                  <a:cubicBezTo>
                    <a:pt x="135645" y="7627"/>
                    <a:pt x="127738" y="18008"/>
                    <a:pt x="123421" y="18312"/>
                  </a:cubicBezTo>
                  <a:cubicBezTo>
                    <a:pt x="123231" y="18325"/>
                    <a:pt x="123046" y="18332"/>
                    <a:pt x="122865" y="18332"/>
                  </a:cubicBezTo>
                  <a:cubicBezTo>
                    <a:pt x="119003" y="18332"/>
                    <a:pt x="117230" y="15384"/>
                    <a:pt x="108874" y="15384"/>
                  </a:cubicBezTo>
                  <a:cubicBezTo>
                    <a:pt x="108674" y="15384"/>
                    <a:pt x="108471" y="15386"/>
                    <a:pt x="108264" y="15389"/>
                  </a:cubicBezTo>
                  <a:cubicBezTo>
                    <a:pt x="98979" y="15543"/>
                    <a:pt x="97089" y="19697"/>
                    <a:pt x="89848" y="20003"/>
                  </a:cubicBezTo>
                  <a:cubicBezTo>
                    <a:pt x="89600" y="20014"/>
                    <a:pt x="89360" y="20019"/>
                    <a:pt x="89128" y="20019"/>
                  </a:cubicBezTo>
                  <a:cubicBezTo>
                    <a:pt x="82605" y="20019"/>
                    <a:pt x="82355" y="15972"/>
                    <a:pt x="70803" y="15081"/>
                  </a:cubicBezTo>
                  <a:cubicBezTo>
                    <a:pt x="69486" y="14980"/>
                    <a:pt x="68325" y="14934"/>
                    <a:pt x="67294" y="14934"/>
                  </a:cubicBezTo>
                  <a:cubicBezTo>
                    <a:pt x="58956" y="14934"/>
                    <a:pt x="59041" y="17917"/>
                    <a:pt x="53024" y="18465"/>
                  </a:cubicBezTo>
                  <a:cubicBezTo>
                    <a:pt x="52488" y="18514"/>
                    <a:pt x="52003" y="18537"/>
                    <a:pt x="51561" y="18537"/>
                  </a:cubicBezTo>
                  <a:cubicBezTo>
                    <a:pt x="46435" y="18537"/>
                    <a:pt x="47139" y="15481"/>
                    <a:pt x="41027" y="14773"/>
                  </a:cubicBezTo>
                  <a:cubicBezTo>
                    <a:pt x="40283" y="14687"/>
                    <a:pt x="39608" y="14649"/>
                    <a:pt x="38985" y="14649"/>
                  </a:cubicBezTo>
                  <a:cubicBezTo>
                    <a:pt x="34432" y="14649"/>
                    <a:pt x="32634" y="16667"/>
                    <a:pt x="27181" y="16667"/>
                  </a:cubicBezTo>
                  <a:cubicBezTo>
                    <a:pt x="26712" y="16667"/>
                    <a:pt x="26217" y="16652"/>
                    <a:pt x="25691" y="16619"/>
                  </a:cubicBezTo>
                  <a:cubicBezTo>
                    <a:pt x="18197" y="16158"/>
                    <a:pt x="15082" y="10774"/>
                    <a:pt x="9711" y="7630"/>
                  </a:cubicBezTo>
                  <a:cubicBezTo>
                    <a:pt x="7008" y="6047"/>
                    <a:pt x="4566" y="5654"/>
                    <a:pt x="2807" y="5654"/>
                  </a:cubicBezTo>
                  <a:cubicBezTo>
                    <a:pt x="1071" y="5654"/>
                    <a:pt x="1" y="6037"/>
                    <a:pt x="1" y="6037"/>
                  </a:cubicBezTo>
                  <a:lnTo>
                    <a:pt x="1" y="44751"/>
                  </a:lnTo>
                  <a:lnTo>
                    <a:pt x="182451" y="44751"/>
                  </a:lnTo>
                  <a:lnTo>
                    <a:pt x="182451" y="166"/>
                  </a:lnTo>
                  <a:cubicBezTo>
                    <a:pt x="181967" y="54"/>
                    <a:pt x="181467" y="1"/>
                    <a:pt x="180956"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11"/>
            <p:cNvGrpSpPr/>
            <p:nvPr/>
          </p:nvGrpSpPr>
          <p:grpSpPr>
            <a:xfrm flipH="1">
              <a:off x="299256" y="4026785"/>
              <a:ext cx="8375310" cy="864705"/>
              <a:chOff x="469425" y="4026785"/>
              <a:chExt cx="8375310" cy="864705"/>
            </a:xfrm>
          </p:grpSpPr>
          <p:grpSp>
            <p:nvGrpSpPr>
              <p:cNvPr id="322" name="Google Shape;322;p11"/>
              <p:cNvGrpSpPr/>
              <p:nvPr/>
            </p:nvGrpSpPr>
            <p:grpSpPr>
              <a:xfrm>
                <a:off x="8605229" y="4067982"/>
                <a:ext cx="239507" cy="102499"/>
                <a:chOff x="1962545" y="2960036"/>
                <a:chExt cx="145925" cy="62450"/>
              </a:xfrm>
            </p:grpSpPr>
            <p:sp>
              <p:nvSpPr>
                <p:cNvPr id="323" name="Google Shape;323;p11"/>
                <p:cNvSpPr/>
                <p:nvPr/>
              </p:nvSpPr>
              <p:spPr>
                <a:xfrm>
                  <a:off x="1962545" y="2986036"/>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a:off x="2023170" y="2960036"/>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11"/>
              <p:cNvSpPr/>
              <p:nvPr/>
            </p:nvSpPr>
            <p:spPr>
              <a:xfrm>
                <a:off x="742900" y="4752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a:off x="469425" y="4608037"/>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a:off x="3555688" y="4759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11"/>
              <p:cNvGrpSpPr/>
              <p:nvPr/>
            </p:nvGrpSpPr>
            <p:grpSpPr>
              <a:xfrm>
                <a:off x="1114896" y="4026785"/>
                <a:ext cx="243632" cy="101999"/>
                <a:chOff x="1852125" y="2912659"/>
                <a:chExt cx="148438" cy="62145"/>
              </a:xfrm>
            </p:grpSpPr>
            <p:sp>
              <p:nvSpPr>
                <p:cNvPr id="329" name="Google Shape;329;p11"/>
                <p:cNvSpPr/>
                <p:nvPr/>
              </p:nvSpPr>
              <p:spPr>
                <a:xfrm>
                  <a:off x="1852125" y="2938355"/>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a:off x="1915263" y="2912659"/>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1"/>
              <p:cNvGrpSpPr/>
              <p:nvPr/>
            </p:nvGrpSpPr>
            <p:grpSpPr>
              <a:xfrm flipH="1">
                <a:off x="3396771" y="4261562"/>
                <a:ext cx="239507" cy="102499"/>
                <a:chOff x="1852125" y="2937450"/>
                <a:chExt cx="145925" cy="62450"/>
              </a:xfrm>
            </p:grpSpPr>
            <p:sp>
              <p:nvSpPr>
                <p:cNvPr id="332" name="Google Shape;332;p11"/>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4" name="Google Shape;334;p11"/>
            <p:cNvSpPr/>
            <p:nvPr/>
          </p:nvSpPr>
          <p:spPr>
            <a:xfrm>
              <a:off x="518363" y="479632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11"/>
          <p:cNvGrpSpPr/>
          <p:nvPr/>
        </p:nvGrpSpPr>
        <p:grpSpPr>
          <a:xfrm>
            <a:off x="718674" y="3908394"/>
            <a:ext cx="565003" cy="832113"/>
            <a:chOff x="5515450" y="3969050"/>
            <a:chExt cx="439725" cy="645800"/>
          </a:xfrm>
        </p:grpSpPr>
        <p:sp>
          <p:nvSpPr>
            <p:cNvPr id="336" name="Google Shape;336;p11"/>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1"/>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1"/>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1"/>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1"/>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1"/>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1"/>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1"/>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1"/>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11"/>
          <p:cNvSpPr txBox="1"/>
          <p:nvPr>
            <p:ph hasCustomPrompt="1" type="title"/>
          </p:nvPr>
        </p:nvSpPr>
        <p:spPr>
          <a:xfrm>
            <a:off x="720000" y="1177475"/>
            <a:ext cx="7704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49" name="Google Shape;349;p11"/>
          <p:cNvSpPr txBox="1"/>
          <p:nvPr>
            <p:ph idx="1" type="subTitle"/>
          </p:nvPr>
        </p:nvSpPr>
        <p:spPr>
          <a:xfrm>
            <a:off x="2209300" y="2829525"/>
            <a:ext cx="4725300" cy="35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50" name="Shape 3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51" name="Shape 351"/>
        <p:cNvGrpSpPr/>
        <p:nvPr/>
      </p:nvGrpSpPr>
      <p:grpSpPr>
        <a:xfrm>
          <a:off x="0" y="0"/>
          <a:ext cx="0" cy="0"/>
          <a:chOff x="0" y="0"/>
          <a:chExt cx="0" cy="0"/>
        </a:xfrm>
      </p:grpSpPr>
      <p:sp>
        <p:nvSpPr>
          <p:cNvPr id="352" name="Google Shape;352;p13"/>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 name="Google Shape;354;p13"/>
          <p:cNvGrpSpPr/>
          <p:nvPr/>
        </p:nvGrpSpPr>
        <p:grpSpPr>
          <a:xfrm flipH="1">
            <a:off x="-32950" y="3911320"/>
            <a:ext cx="9209913" cy="1265141"/>
            <a:chOff x="-32950" y="3911320"/>
            <a:chExt cx="9209913" cy="1265141"/>
          </a:xfrm>
        </p:grpSpPr>
        <p:sp>
          <p:nvSpPr>
            <p:cNvPr id="355" name="Google Shape;355;p13"/>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3"/>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3"/>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13"/>
            <p:cNvGrpSpPr/>
            <p:nvPr/>
          </p:nvGrpSpPr>
          <p:grpSpPr>
            <a:xfrm flipH="1">
              <a:off x="8011161" y="3911320"/>
              <a:ext cx="565003" cy="832113"/>
              <a:chOff x="5515450" y="3969050"/>
              <a:chExt cx="439725" cy="645800"/>
            </a:xfrm>
          </p:grpSpPr>
          <p:sp>
            <p:nvSpPr>
              <p:cNvPr id="359" name="Google Shape;359;p1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13"/>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3"/>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13"/>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374" name="Shape 374"/>
        <p:cNvGrpSpPr/>
        <p:nvPr/>
      </p:nvGrpSpPr>
      <p:grpSpPr>
        <a:xfrm>
          <a:off x="0" y="0"/>
          <a:ext cx="0" cy="0"/>
          <a:chOff x="0" y="0"/>
          <a:chExt cx="0" cy="0"/>
        </a:xfrm>
      </p:grpSpPr>
      <p:sp>
        <p:nvSpPr>
          <p:cNvPr id="375" name="Google Shape;375;p14"/>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78" name="Google Shape;378;p14"/>
          <p:cNvGrpSpPr/>
          <p:nvPr/>
        </p:nvGrpSpPr>
        <p:grpSpPr>
          <a:xfrm>
            <a:off x="-32950" y="4201376"/>
            <a:ext cx="9209913" cy="975085"/>
            <a:chOff x="-32950" y="4201376"/>
            <a:chExt cx="9209913" cy="975085"/>
          </a:xfrm>
        </p:grpSpPr>
        <p:sp>
          <p:nvSpPr>
            <p:cNvPr id="379" name="Google Shape;379;p14"/>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flipH="1">
              <a:off x="8277328" y="4606852"/>
              <a:ext cx="294917" cy="136581"/>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
    <p:spTree>
      <p:nvGrpSpPr>
        <p:cNvPr id="385" name="Shape 385"/>
        <p:cNvGrpSpPr/>
        <p:nvPr/>
      </p:nvGrpSpPr>
      <p:grpSpPr>
        <a:xfrm>
          <a:off x="0" y="0"/>
          <a:ext cx="0" cy="0"/>
          <a:chOff x="0" y="0"/>
          <a:chExt cx="0" cy="0"/>
        </a:xfrm>
      </p:grpSpPr>
      <p:sp>
        <p:nvSpPr>
          <p:cNvPr id="386" name="Google Shape;386;p15"/>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5"/>
          <p:cNvGrpSpPr/>
          <p:nvPr/>
        </p:nvGrpSpPr>
        <p:grpSpPr>
          <a:xfrm>
            <a:off x="-32950" y="4201376"/>
            <a:ext cx="9209913" cy="975085"/>
            <a:chOff x="-32950" y="4201376"/>
            <a:chExt cx="9209913" cy="975085"/>
          </a:xfrm>
        </p:grpSpPr>
        <p:sp>
          <p:nvSpPr>
            <p:cNvPr id="388" name="Google Shape;388;p15"/>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flipH="1">
              <a:off x="8277328" y="4606852"/>
              <a:ext cx="294917" cy="136581"/>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15"/>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6" name="Google Shape;396;p15"/>
          <p:cNvSpPr txBox="1"/>
          <p:nvPr>
            <p:ph idx="1" type="body"/>
          </p:nvPr>
        </p:nvSpPr>
        <p:spPr>
          <a:xfrm>
            <a:off x="720000" y="1228675"/>
            <a:ext cx="7704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Arial"/>
              <a:buChar char="●"/>
              <a:defRPr sz="125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97" name="Shape 397"/>
        <p:cNvGrpSpPr/>
        <p:nvPr/>
      </p:nvGrpSpPr>
      <p:grpSpPr>
        <a:xfrm>
          <a:off x="0" y="0"/>
          <a:ext cx="0" cy="0"/>
          <a:chOff x="0" y="0"/>
          <a:chExt cx="0" cy="0"/>
        </a:xfrm>
      </p:grpSpPr>
      <p:sp>
        <p:nvSpPr>
          <p:cNvPr id="398" name="Google Shape;398;p16"/>
          <p:cNvSpPr/>
          <p:nvPr/>
        </p:nvSpPr>
        <p:spPr>
          <a:xfrm>
            <a:off x="1813425" y="1109050"/>
            <a:ext cx="7037400" cy="18288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293100" y="3071646"/>
            <a:ext cx="7041000" cy="18288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16"/>
          <p:cNvGrpSpPr/>
          <p:nvPr/>
        </p:nvGrpSpPr>
        <p:grpSpPr>
          <a:xfrm>
            <a:off x="-32950" y="3911320"/>
            <a:ext cx="9209913" cy="1265141"/>
            <a:chOff x="-32950" y="3911320"/>
            <a:chExt cx="9209913" cy="1265141"/>
          </a:xfrm>
        </p:grpSpPr>
        <p:sp>
          <p:nvSpPr>
            <p:cNvPr id="402" name="Google Shape;402;p16"/>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16"/>
            <p:cNvGrpSpPr/>
            <p:nvPr/>
          </p:nvGrpSpPr>
          <p:grpSpPr>
            <a:xfrm flipH="1">
              <a:off x="8011161" y="3911320"/>
              <a:ext cx="565003" cy="832113"/>
              <a:chOff x="5515450" y="3969050"/>
              <a:chExt cx="439725" cy="645800"/>
            </a:xfrm>
          </p:grpSpPr>
          <p:sp>
            <p:nvSpPr>
              <p:cNvPr id="406" name="Google Shape;406;p16"/>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16"/>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16"/>
          <p:cNvSpPr txBox="1"/>
          <p:nvPr>
            <p:ph idx="1" type="subTitle"/>
          </p:nvPr>
        </p:nvSpPr>
        <p:spPr>
          <a:xfrm>
            <a:off x="2575515" y="1474750"/>
            <a:ext cx="47550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500"/>
              <a:buFont typeface="Bebas Neue"/>
              <a:buNone/>
              <a:defRPr sz="2500">
                <a:latin typeface="Shrikhand"/>
                <a:ea typeface="Shrikhand"/>
                <a:cs typeface="Shrikhand"/>
                <a:sym typeface="Shrikhan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21" name="Google Shape;421;p16"/>
          <p:cNvSpPr txBox="1"/>
          <p:nvPr>
            <p:ph idx="2" type="subTitle"/>
          </p:nvPr>
        </p:nvSpPr>
        <p:spPr>
          <a:xfrm>
            <a:off x="1813490" y="3410250"/>
            <a:ext cx="4755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500">
                <a:latin typeface="Shrikhand"/>
                <a:ea typeface="Shrikhand"/>
                <a:cs typeface="Shrikhand"/>
                <a:sym typeface="Shrikhan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22" name="Google Shape;422;p16"/>
          <p:cNvSpPr txBox="1"/>
          <p:nvPr>
            <p:ph idx="3" type="subTitle"/>
          </p:nvPr>
        </p:nvSpPr>
        <p:spPr>
          <a:xfrm>
            <a:off x="2575495" y="1931950"/>
            <a:ext cx="4755000" cy="64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3" name="Google Shape;423;p16"/>
          <p:cNvSpPr txBox="1"/>
          <p:nvPr>
            <p:ph idx="4" type="subTitle"/>
          </p:nvPr>
        </p:nvSpPr>
        <p:spPr>
          <a:xfrm>
            <a:off x="1813495" y="3867450"/>
            <a:ext cx="47550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4" name="Google Shape;424;p16"/>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extLst>
    <p:ext uri="{DCECCB84-F9BA-43D5-87BE-67443E8EF086}">
      <p15:sldGuideLst>
        <p15:guide id="1" pos="5575">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25" name="Shape 425"/>
        <p:cNvGrpSpPr/>
        <p:nvPr/>
      </p:nvGrpSpPr>
      <p:grpSpPr>
        <a:xfrm>
          <a:off x="0" y="0"/>
          <a:ext cx="0" cy="0"/>
          <a:chOff x="0" y="0"/>
          <a:chExt cx="0" cy="0"/>
        </a:xfrm>
      </p:grpSpPr>
      <p:grpSp>
        <p:nvGrpSpPr>
          <p:cNvPr id="426" name="Google Shape;426;p17"/>
          <p:cNvGrpSpPr/>
          <p:nvPr/>
        </p:nvGrpSpPr>
        <p:grpSpPr>
          <a:xfrm>
            <a:off x="-246269" y="3691025"/>
            <a:ext cx="9650679" cy="2018196"/>
            <a:chOff x="-246269" y="3691025"/>
            <a:chExt cx="9650679" cy="2018196"/>
          </a:xfrm>
        </p:grpSpPr>
        <p:sp>
          <p:nvSpPr>
            <p:cNvPr id="427" name="Google Shape;427;p17"/>
            <p:cNvSpPr/>
            <p:nvPr/>
          </p:nvSpPr>
          <p:spPr>
            <a:xfrm flipH="1">
              <a:off x="-246269" y="3691025"/>
              <a:ext cx="9650679" cy="2018196"/>
            </a:xfrm>
            <a:custGeom>
              <a:rect b="b" l="l" r="r" t="t"/>
              <a:pathLst>
                <a:path extrusionOk="0" h="37499" w="179314">
                  <a:moveTo>
                    <a:pt x="92556" y="1"/>
                  </a:moveTo>
                  <a:cubicBezTo>
                    <a:pt x="82965" y="1"/>
                    <a:pt x="72952" y="2341"/>
                    <a:pt x="66759" y="8988"/>
                  </a:cubicBezTo>
                  <a:cubicBezTo>
                    <a:pt x="65763" y="6542"/>
                    <a:pt x="55537" y="3153"/>
                    <a:pt x="44680" y="3153"/>
                  </a:cubicBezTo>
                  <a:cubicBezTo>
                    <a:pt x="36181" y="3153"/>
                    <a:pt x="27296" y="5230"/>
                    <a:pt x="22146" y="11461"/>
                  </a:cubicBezTo>
                  <a:cubicBezTo>
                    <a:pt x="21493" y="10412"/>
                    <a:pt x="20411" y="9966"/>
                    <a:pt x="19298" y="9966"/>
                  </a:cubicBezTo>
                  <a:cubicBezTo>
                    <a:pt x="17379" y="9966"/>
                    <a:pt x="15367" y="11291"/>
                    <a:pt x="15307" y="13130"/>
                  </a:cubicBezTo>
                  <a:cubicBezTo>
                    <a:pt x="13648" y="9002"/>
                    <a:pt x="5053" y="7256"/>
                    <a:pt x="1216" y="7256"/>
                  </a:cubicBezTo>
                  <a:cubicBezTo>
                    <a:pt x="725" y="7256"/>
                    <a:pt x="312" y="7285"/>
                    <a:pt x="1" y="7340"/>
                  </a:cubicBezTo>
                  <a:lnTo>
                    <a:pt x="1" y="37498"/>
                  </a:lnTo>
                  <a:lnTo>
                    <a:pt x="179313" y="37498"/>
                  </a:lnTo>
                  <a:lnTo>
                    <a:pt x="179313" y="7990"/>
                  </a:lnTo>
                  <a:cubicBezTo>
                    <a:pt x="179313" y="7990"/>
                    <a:pt x="177267" y="7283"/>
                    <a:pt x="174812" y="7283"/>
                  </a:cubicBezTo>
                  <a:cubicBezTo>
                    <a:pt x="172621" y="7283"/>
                    <a:pt x="170105" y="7846"/>
                    <a:pt x="168428" y="9979"/>
                  </a:cubicBezTo>
                  <a:cubicBezTo>
                    <a:pt x="167512" y="6525"/>
                    <a:pt x="156303" y="672"/>
                    <a:pt x="144885" y="672"/>
                  </a:cubicBezTo>
                  <a:cubicBezTo>
                    <a:pt x="138611" y="672"/>
                    <a:pt x="132275" y="2439"/>
                    <a:pt x="127547" y="7341"/>
                  </a:cubicBezTo>
                  <a:cubicBezTo>
                    <a:pt x="126583" y="6103"/>
                    <a:pt x="125128" y="5592"/>
                    <a:pt x="123656" y="5592"/>
                  </a:cubicBezTo>
                  <a:cubicBezTo>
                    <a:pt x="121599" y="5592"/>
                    <a:pt x="119508" y="6588"/>
                    <a:pt x="118672" y="7991"/>
                  </a:cubicBezTo>
                  <a:cubicBezTo>
                    <a:pt x="117746" y="4288"/>
                    <a:pt x="105536" y="1"/>
                    <a:pt x="9255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7"/>
            <p:cNvSpPr/>
            <p:nvPr/>
          </p:nvSpPr>
          <p:spPr>
            <a:xfrm flipH="1">
              <a:off x="7865339" y="4530937"/>
              <a:ext cx="139921" cy="59784"/>
            </a:xfrm>
            <a:custGeom>
              <a:rect b="b" l="l" r="r" t="t"/>
              <a:pathLst>
                <a:path extrusionOk="0" fill="none" h="1457" w="3410">
                  <a:moveTo>
                    <a:pt x="3410" y="1456"/>
                  </a:moveTo>
                  <a:cubicBezTo>
                    <a:pt x="3333" y="647"/>
                    <a:pt x="2569" y="44"/>
                    <a:pt x="1776" y="22"/>
                  </a:cubicBezTo>
                  <a:cubicBezTo>
                    <a:pt x="983" y="0"/>
                    <a:pt x="513" y="512"/>
                    <a:pt x="1" y="115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17"/>
            <p:cNvGrpSpPr/>
            <p:nvPr/>
          </p:nvGrpSpPr>
          <p:grpSpPr>
            <a:xfrm flipH="1">
              <a:off x="7404357" y="4140062"/>
              <a:ext cx="239507" cy="102499"/>
              <a:chOff x="1852125" y="2937450"/>
              <a:chExt cx="145925" cy="62450"/>
            </a:xfrm>
          </p:grpSpPr>
          <p:sp>
            <p:nvSpPr>
              <p:cNvPr id="430" name="Google Shape;430;p17"/>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7"/>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 name="Google Shape;432;p17"/>
            <p:cNvSpPr/>
            <p:nvPr/>
          </p:nvSpPr>
          <p:spPr>
            <a:xfrm flipH="1">
              <a:off x="1498704" y="4203323"/>
              <a:ext cx="139921" cy="59825"/>
            </a:xfrm>
            <a:custGeom>
              <a:rect b="b" l="l" r="r" t="t"/>
              <a:pathLst>
                <a:path extrusionOk="0" fill="none" h="1458" w="3410">
                  <a:moveTo>
                    <a:pt x="0" y="1458"/>
                  </a:moveTo>
                  <a:cubicBezTo>
                    <a:pt x="77" y="648"/>
                    <a:pt x="842" y="45"/>
                    <a:pt x="1634" y="23"/>
                  </a:cubicBezTo>
                  <a:cubicBezTo>
                    <a:pt x="2427" y="1"/>
                    <a:pt x="2898" y="513"/>
                    <a:pt x="3410" y="116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17"/>
            <p:cNvGrpSpPr/>
            <p:nvPr/>
          </p:nvGrpSpPr>
          <p:grpSpPr>
            <a:xfrm flipH="1">
              <a:off x="1732385" y="3963716"/>
              <a:ext cx="239507" cy="102499"/>
              <a:chOff x="3312825" y="2965525"/>
              <a:chExt cx="145925" cy="62450"/>
            </a:xfrm>
          </p:grpSpPr>
          <p:sp>
            <p:nvSpPr>
              <p:cNvPr id="434" name="Google Shape;434;p17"/>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7"/>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 name="Google Shape;436;p17"/>
          <p:cNvGrpSpPr/>
          <p:nvPr/>
        </p:nvGrpSpPr>
        <p:grpSpPr>
          <a:xfrm>
            <a:off x="-506887" y="4499050"/>
            <a:ext cx="10172060" cy="2092137"/>
            <a:chOff x="-506887" y="4499050"/>
            <a:chExt cx="10172060" cy="2092137"/>
          </a:xfrm>
        </p:grpSpPr>
        <p:sp>
          <p:nvSpPr>
            <p:cNvPr id="437" name="Google Shape;437;p17"/>
            <p:cNvSpPr/>
            <p:nvPr/>
          </p:nvSpPr>
          <p:spPr>
            <a:xfrm flipH="1">
              <a:off x="-506887" y="44990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7"/>
            <p:cNvSpPr/>
            <p:nvPr/>
          </p:nvSpPr>
          <p:spPr>
            <a:xfrm flipH="1">
              <a:off x="1936008" y="49204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17"/>
          <p:cNvGrpSpPr/>
          <p:nvPr/>
        </p:nvGrpSpPr>
        <p:grpSpPr>
          <a:xfrm flipH="1">
            <a:off x="633558" y="4183144"/>
            <a:ext cx="565003" cy="832113"/>
            <a:chOff x="5515450" y="3969050"/>
            <a:chExt cx="439725" cy="645800"/>
          </a:xfrm>
        </p:grpSpPr>
        <p:sp>
          <p:nvSpPr>
            <p:cNvPr id="440" name="Google Shape;440;p17"/>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7"/>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7"/>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7"/>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7"/>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7"/>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7"/>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7"/>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7"/>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17"/>
          <p:cNvGrpSpPr/>
          <p:nvPr/>
        </p:nvGrpSpPr>
        <p:grpSpPr>
          <a:xfrm flipH="1">
            <a:off x="1284783" y="4405744"/>
            <a:ext cx="565003" cy="832113"/>
            <a:chOff x="5515450" y="3969050"/>
            <a:chExt cx="439725" cy="645800"/>
          </a:xfrm>
        </p:grpSpPr>
        <p:sp>
          <p:nvSpPr>
            <p:cNvPr id="453" name="Google Shape;453;p17"/>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7"/>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7"/>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7"/>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17"/>
          <p:cNvGrpSpPr/>
          <p:nvPr/>
        </p:nvGrpSpPr>
        <p:grpSpPr>
          <a:xfrm>
            <a:off x="8127658" y="4372619"/>
            <a:ext cx="565003" cy="832113"/>
            <a:chOff x="5515450" y="3969050"/>
            <a:chExt cx="439725" cy="645800"/>
          </a:xfrm>
        </p:grpSpPr>
        <p:sp>
          <p:nvSpPr>
            <p:cNvPr id="466" name="Google Shape;466;p17"/>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7"/>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7"/>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17"/>
          <p:cNvGrpSpPr/>
          <p:nvPr/>
        </p:nvGrpSpPr>
        <p:grpSpPr>
          <a:xfrm>
            <a:off x="7119695" y="4405744"/>
            <a:ext cx="565003" cy="832113"/>
            <a:chOff x="5515450" y="3969050"/>
            <a:chExt cx="439725" cy="645800"/>
          </a:xfrm>
        </p:grpSpPr>
        <p:sp>
          <p:nvSpPr>
            <p:cNvPr id="479" name="Google Shape;479;p17"/>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7"/>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7"/>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17"/>
          <p:cNvSpPr txBox="1"/>
          <p:nvPr>
            <p:ph type="title"/>
          </p:nvPr>
        </p:nvSpPr>
        <p:spPr>
          <a:xfrm>
            <a:off x="3675300" y="1490800"/>
            <a:ext cx="4353600" cy="11886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92" name="Google Shape;492;p17"/>
          <p:cNvSpPr txBox="1"/>
          <p:nvPr>
            <p:ph hasCustomPrompt="1" idx="2" type="title"/>
          </p:nvPr>
        </p:nvSpPr>
        <p:spPr>
          <a:xfrm>
            <a:off x="1115100" y="1433135"/>
            <a:ext cx="2560200" cy="118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12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3" name="Google Shape;493;p17"/>
          <p:cNvSpPr txBox="1"/>
          <p:nvPr>
            <p:ph idx="1" type="subTitle"/>
          </p:nvPr>
        </p:nvSpPr>
        <p:spPr>
          <a:xfrm>
            <a:off x="3826125" y="2798800"/>
            <a:ext cx="40374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494" name="Shape 494"/>
        <p:cNvGrpSpPr/>
        <p:nvPr/>
      </p:nvGrpSpPr>
      <p:grpSpPr>
        <a:xfrm>
          <a:off x="0" y="0"/>
          <a:ext cx="0" cy="0"/>
          <a:chOff x="0" y="0"/>
          <a:chExt cx="0" cy="0"/>
        </a:xfrm>
      </p:grpSpPr>
      <p:grpSp>
        <p:nvGrpSpPr>
          <p:cNvPr id="495" name="Google Shape;495;p18"/>
          <p:cNvGrpSpPr/>
          <p:nvPr/>
        </p:nvGrpSpPr>
        <p:grpSpPr>
          <a:xfrm>
            <a:off x="-246269" y="3691025"/>
            <a:ext cx="9650679" cy="2018196"/>
            <a:chOff x="-246269" y="3691025"/>
            <a:chExt cx="9650679" cy="2018196"/>
          </a:xfrm>
        </p:grpSpPr>
        <p:sp>
          <p:nvSpPr>
            <p:cNvPr id="496" name="Google Shape;496;p18"/>
            <p:cNvSpPr/>
            <p:nvPr/>
          </p:nvSpPr>
          <p:spPr>
            <a:xfrm flipH="1">
              <a:off x="-246269" y="3691025"/>
              <a:ext cx="9650679" cy="2018196"/>
            </a:xfrm>
            <a:custGeom>
              <a:rect b="b" l="l" r="r" t="t"/>
              <a:pathLst>
                <a:path extrusionOk="0" h="37499" w="179314">
                  <a:moveTo>
                    <a:pt x="92556" y="1"/>
                  </a:moveTo>
                  <a:cubicBezTo>
                    <a:pt x="82965" y="1"/>
                    <a:pt x="72952" y="2341"/>
                    <a:pt x="66759" y="8988"/>
                  </a:cubicBezTo>
                  <a:cubicBezTo>
                    <a:pt x="65763" y="6542"/>
                    <a:pt x="55537" y="3153"/>
                    <a:pt x="44680" y="3153"/>
                  </a:cubicBezTo>
                  <a:cubicBezTo>
                    <a:pt x="36181" y="3153"/>
                    <a:pt x="27296" y="5230"/>
                    <a:pt x="22146" y="11461"/>
                  </a:cubicBezTo>
                  <a:cubicBezTo>
                    <a:pt x="21493" y="10412"/>
                    <a:pt x="20411" y="9966"/>
                    <a:pt x="19298" y="9966"/>
                  </a:cubicBezTo>
                  <a:cubicBezTo>
                    <a:pt x="17379" y="9966"/>
                    <a:pt x="15367" y="11291"/>
                    <a:pt x="15307" y="13130"/>
                  </a:cubicBezTo>
                  <a:cubicBezTo>
                    <a:pt x="13648" y="9002"/>
                    <a:pt x="5053" y="7256"/>
                    <a:pt x="1216" y="7256"/>
                  </a:cubicBezTo>
                  <a:cubicBezTo>
                    <a:pt x="725" y="7256"/>
                    <a:pt x="312" y="7285"/>
                    <a:pt x="1" y="7340"/>
                  </a:cubicBezTo>
                  <a:lnTo>
                    <a:pt x="1" y="37498"/>
                  </a:lnTo>
                  <a:lnTo>
                    <a:pt x="179313" y="37498"/>
                  </a:lnTo>
                  <a:lnTo>
                    <a:pt x="179313" y="7990"/>
                  </a:lnTo>
                  <a:cubicBezTo>
                    <a:pt x="179313" y="7990"/>
                    <a:pt x="177267" y="7283"/>
                    <a:pt x="174812" y="7283"/>
                  </a:cubicBezTo>
                  <a:cubicBezTo>
                    <a:pt x="172621" y="7283"/>
                    <a:pt x="170105" y="7846"/>
                    <a:pt x="168428" y="9979"/>
                  </a:cubicBezTo>
                  <a:cubicBezTo>
                    <a:pt x="167512" y="6525"/>
                    <a:pt x="156303" y="672"/>
                    <a:pt x="144885" y="672"/>
                  </a:cubicBezTo>
                  <a:cubicBezTo>
                    <a:pt x="138611" y="672"/>
                    <a:pt x="132275" y="2439"/>
                    <a:pt x="127547" y="7341"/>
                  </a:cubicBezTo>
                  <a:cubicBezTo>
                    <a:pt x="126583" y="6103"/>
                    <a:pt x="125128" y="5592"/>
                    <a:pt x="123656" y="5592"/>
                  </a:cubicBezTo>
                  <a:cubicBezTo>
                    <a:pt x="121599" y="5592"/>
                    <a:pt x="119508" y="6588"/>
                    <a:pt x="118672" y="7991"/>
                  </a:cubicBezTo>
                  <a:cubicBezTo>
                    <a:pt x="117746" y="4288"/>
                    <a:pt x="105536" y="1"/>
                    <a:pt x="9255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flipH="1">
              <a:off x="7865339" y="4530937"/>
              <a:ext cx="139921" cy="59784"/>
            </a:xfrm>
            <a:custGeom>
              <a:rect b="b" l="l" r="r" t="t"/>
              <a:pathLst>
                <a:path extrusionOk="0" fill="none" h="1457" w="3410">
                  <a:moveTo>
                    <a:pt x="3410" y="1456"/>
                  </a:moveTo>
                  <a:cubicBezTo>
                    <a:pt x="3333" y="647"/>
                    <a:pt x="2569" y="44"/>
                    <a:pt x="1776" y="22"/>
                  </a:cubicBezTo>
                  <a:cubicBezTo>
                    <a:pt x="983" y="0"/>
                    <a:pt x="513" y="512"/>
                    <a:pt x="1" y="115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 name="Google Shape;498;p18"/>
            <p:cNvGrpSpPr/>
            <p:nvPr/>
          </p:nvGrpSpPr>
          <p:grpSpPr>
            <a:xfrm flipH="1">
              <a:off x="7404357" y="4140062"/>
              <a:ext cx="239507" cy="102499"/>
              <a:chOff x="1852125" y="2937450"/>
              <a:chExt cx="145925" cy="62450"/>
            </a:xfrm>
          </p:grpSpPr>
          <p:sp>
            <p:nvSpPr>
              <p:cNvPr id="499" name="Google Shape;499;p18"/>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 name="Google Shape;501;p18"/>
            <p:cNvSpPr/>
            <p:nvPr/>
          </p:nvSpPr>
          <p:spPr>
            <a:xfrm flipH="1">
              <a:off x="1498704" y="4203323"/>
              <a:ext cx="139921" cy="59825"/>
            </a:xfrm>
            <a:custGeom>
              <a:rect b="b" l="l" r="r" t="t"/>
              <a:pathLst>
                <a:path extrusionOk="0" fill="none" h="1458" w="3410">
                  <a:moveTo>
                    <a:pt x="0" y="1458"/>
                  </a:moveTo>
                  <a:cubicBezTo>
                    <a:pt x="77" y="648"/>
                    <a:pt x="842" y="45"/>
                    <a:pt x="1634" y="23"/>
                  </a:cubicBezTo>
                  <a:cubicBezTo>
                    <a:pt x="2427" y="1"/>
                    <a:pt x="2898" y="513"/>
                    <a:pt x="3410" y="116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18"/>
            <p:cNvGrpSpPr/>
            <p:nvPr/>
          </p:nvGrpSpPr>
          <p:grpSpPr>
            <a:xfrm flipH="1">
              <a:off x="1732385" y="3963716"/>
              <a:ext cx="239507" cy="102499"/>
              <a:chOff x="3312825" y="2965525"/>
              <a:chExt cx="145925" cy="62450"/>
            </a:xfrm>
          </p:grpSpPr>
          <p:sp>
            <p:nvSpPr>
              <p:cNvPr id="503" name="Google Shape;503;p18"/>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 name="Google Shape;505;p18"/>
          <p:cNvGrpSpPr/>
          <p:nvPr/>
        </p:nvGrpSpPr>
        <p:grpSpPr>
          <a:xfrm>
            <a:off x="-506887" y="4499050"/>
            <a:ext cx="10172060" cy="2092137"/>
            <a:chOff x="-506887" y="4499050"/>
            <a:chExt cx="10172060" cy="2092137"/>
          </a:xfrm>
        </p:grpSpPr>
        <p:sp>
          <p:nvSpPr>
            <p:cNvPr id="506" name="Google Shape;506;p18"/>
            <p:cNvSpPr/>
            <p:nvPr/>
          </p:nvSpPr>
          <p:spPr>
            <a:xfrm flipH="1">
              <a:off x="-506887" y="44990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8"/>
            <p:cNvSpPr/>
            <p:nvPr/>
          </p:nvSpPr>
          <p:spPr>
            <a:xfrm flipH="1">
              <a:off x="1936008" y="49204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18"/>
          <p:cNvGrpSpPr/>
          <p:nvPr/>
        </p:nvGrpSpPr>
        <p:grpSpPr>
          <a:xfrm flipH="1">
            <a:off x="633558" y="4183144"/>
            <a:ext cx="565003" cy="832113"/>
            <a:chOff x="5515450" y="3969050"/>
            <a:chExt cx="439725" cy="645800"/>
          </a:xfrm>
        </p:grpSpPr>
        <p:sp>
          <p:nvSpPr>
            <p:cNvPr id="509" name="Google Shape;509;p1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18"/>
          <p:cNvGrpSpPr/>
          <p:nvPr/>
        </p:nvGrpSpPr>
        <p:grpSpPr>
          <a:xfrm flipH="1">
            <a:off x="1284783" y="4405744"/>
            <a:ext cx="565003" cy="832113"/>
            <a:chOff x="5515450" y="3969050"/>
            <a:chExt cx="439725" cy="645800"/>
          </a:xfrm>
        </p:grpSpPr>
        <p:sp>
          <p:nvSpPr>
            <p:cNvPr id="522" name="Google Shape;522;p1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18"/>
          <p:cNvGrpSpPr/>
          <p:nvPr/>
        </p:nvGrpSpPr>
        <p:grpSpPr>
          <a:xfrm>
            <a:off x="8127658" y="4372619"/>
            <a:ext cx="565003" cy="832113"/>
            <a:chOff x="5515450" y="3969050"/>
            <a:chExt cx="439725" cy="645800"/>
          </a:xfrm>
        </p:grpSpPr>
        <p:sp>
          <p:nvSpPr>
            <p:cNvPr id="535" name="Google Shape;535;p1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18"/>
          <p:cNvGrpSpPr/>
          <p:nvPr/>
        </p:nvGrpSpPr>
        <p:grpSpPr>
          <a:xfrm>
            <a:off x="7119695" y="4405744"/>
            <a:ext cx="565003" cy="832113"/>
            <a:chOff x="5515450" y="3969050"/>
            <a:chExt cx="439725" cy="645800"/>
          </a:xfrm>
        </p:grpSpPr>
        <p:sp>
          <p:nvSpPr>
            <p:cNvPr id="548" name="Google Shape;548;p1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 name="Google Shape;560;p18"/>
          <p:cNvSpPr txBox="1"/>
          <p:nvPr>
            <p:ph type="title"/>
          </p:nvPr>
        </p:nvSpPr>
        <p:spPr>
          <a:xfrm>
            <a:off x="1115100" y="1490800"/>
            <a:ext cx="4353600" cy="1188600"/>
          </a:xfrm>
          <a:prstGeom prst="rect">
            <a:avLst/>
          </a:prstGeom>
        </p:spPr>
        <p:txBody>
          <a:bodyPr anchorCtr="0" anchor="ctr" bIns="91425" lIns="91425" spcFirstLastPara="1" rIns="91425" wrap="square" tIns="91425">
            <a:noAutofit/>
          </a:bodyPr>
          <a:lstStyle>
            <a:lvl1pPr lvl="0" rtl="0" algn="r">
              <a:lnSpc>
                <a:spcPct val="80000"/>
              </a:lnSpc>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561" name="Google Shape;561;p18"/>
          <p:cNvSpPr txBox="1"/>
          <p:nvPr>
            <p:ph hasCustomPrompt="1" idx="2" type="title"/>
          </p:nvPr>
        </p:nvSpPr>
        <p:spPr>
          <a:xfrm>
            <a:off x="5468700" y="1433135"/>
            <a:ext cx="2560200" cy="1188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12000">
                <a:solidFill>
                  <a:schemeClr val="accent4"/>
                </a:solidFill>
              </a:defRPr>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562" name="Google Shape;562;p18"/>
          <p:cNvSpPr txBox="1"/>
          <p:nvPr>
            <p:ph idx="1" type="subTitle"/>
          </p:nvPr>
        </p:nvSpPr>
        <p:spPr>
          <a:xfrm>
            <a:off x="1265925" y="2798800"/>
            <a:ext cx="4037400" cy="457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63" name="Shape 563"/>
        <p:cNvGrpSpPr/>
        <p:nvPr/>
      </p:nvGrpSpPr>
      <p:grpSpPr>
        <a:xfrm>
          <a:off x="0" y="0"/>
          <a:ext cx="0" cy="0"/>
          <a:chOff x="0" y="0"/>
          <a:chExt cx="0" cy="0"/>
        </a:xfrm>
      </p:grpSpPr>
      <p:grpSp>
        <p:nvGrpSpPr>
          <p:cNvPr id="564" name="Google Shape;564;p19"/>
          <p:cNvGrpSpPr/>
          <p:nvPr/>
        </p:nvGrpSpPr>
        <p:grpSpPr>
          <a:xfrm>
            <a:off x="-506887" y="4346650"/>
            <a:ext cx="10172060" cy="2092137"/>
            <a:chOff x="-506887" y="4346650"/>
            <a:chExt cx="10172060" cy="2092137"/>
          </a:xfrm>
        </p:grpSpPr>
        <p:sp>
          <p:nvSpPr>
            <p:cNvPr id="565" name="Google Shape;565;p19"/>
            <p:cNvSpPr/>
            <p:nvPr/>
          </p:nvSpPr>
          <p:spPr>
            <a:xfrm>
              <a:off x="-506887" y="43466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19"/>
            <p:cNvGrpSpPr/>
            <p:nvPr/>
          </p:nvGrpSpPr>
          <p:grpSpPr>
            <a:xfrm>
              <a:off x="2523546" y="4628462"/>
              <a:ext cx="239507" cy="102499"/>
              <a:chOff x="1852125" y="2937450"/>
              <a:chExt cx="145925" cy="62450"/>
            </a:xfrm>
          </p:grpSpPr>
          <p:sp>
            <p:nvSpPr>
              <p:cNvPr id="567" name="Google Shape;567;p19"/>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19"/>
            <p:cNvSpPr/>
            <p:nvPr/>
          </p:nvSpPr>
          <p:spPr>
            <a:xfrm>
              <a:off x="3369450" y="49266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19"/>
            <p:cNvGrpSpPr/>
            <p:nvPr/>
          </p:nvGrpSpPr>
          <p:grpSpPr>
            <a:xfrm>
              <a:off x="5902600" y="4605399"/>
              <a:ext cx="425877" cy="300891"/>
              <a:chOff x="5597800" y="4757799"/>
              <a:chExt cx="425877" cy="300891"/>
            </a:xfrm>
          </p:grpSpPr>
          <p:sp>
            <p:nvSpPr>
              <p:cNvPr id="571" name="Google Shape;571;p19"/>
              <p:cNvSpPr/>
              <p:nvPr/>
            </p:nvSpPr>
            <p:spPr>
              <a:xfrm>
                <a:off x="5597800" y="49266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5750200" y="47577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3" name="Google Shape;573;p19"/>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txBox="1"/>
          <p:nvPr>
            <p:ph type="title"/>
          </p:nvPr>
        </p:nvSpPr>
        <p:spPr>
          <a:xfrm>
            <a:off x="720000" y="2209753"/>
            <a:ext cx="1737300" cy="639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75" name="Google Shape;575;p19"/>
          <p:cNvSpPr txBox="1"/>
          <p:nvPr>
            <p:ph hasCustomPrompt="1" idx="2" type="title"/>
          </p:nvPr>
        </p:nvSpPr>
        <p:spPr>
          <a:xfrm>
            <a:off x="720000" y="1616175"/>
            <a:ext cx="1737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6" name="Google Shape;576;p19"/>
          <p:cNvSpPr txBox="1"/>
          <p:nvPr>
            <p:ph idx="1" type="subTitle"/>
          </p:nvPr>
        </p:nvSpPr>
        <p:spPr>
          <a:xfrm>
            <a:off x="720000" y="2849871"/>
            <a:ext cx="1737300" cy="73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77" name="Google Shape;577;p19"/>
          <p:cNvSpPr txBox="1"/>
          <p:nvPr>
            <p:ph idx="3" type="title"/>
          </p:nvPr>
        </p:nvSpPr>
        <p:spPr>
          <a:xfrm>
            <a:off x="2708900" y="2209753"/>
            <a:ext cx="1737300" cy="639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78" name="Google Shape;578;p19"/>
          <p:cNvSpPr txBox="1"/>
          <p:nvPr>
            <p:ph hasCustomPrompt="1" idx="4" type="title"/>
          </p:nvPr>
        </p:nvSpPr>
        <p:spPr>
          <a:xfrm>
            <a:off x="2708900" y="1616175"/>
            <a:ext cx="1737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9" name="Google Shape;579;p19"/>
          <p:cNvSpPr txBox="1"/>
          <p:nvPr>
            <p:ph idx="5" type="subTitle"/>
          </p:nvPr>
        </p:nvSpPr>
        <p:spPr>
          <a:xfrm>
            <a:off x="2708900" y="2849871"/>
            <a:ext cx="1737300" cy="73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80" name="Google Shape;580;p19"/>
          <p:cNvSpPr txBox="1"/>
          <p:nvPr>
            <p:ph idx="6" type="title"/>
          </p:nvPr>
        </p:nvSpPr>
        <p:spPr>
          <a:xfrm>
            <a:off x="4697800" y="2209753"/>
            <a:ext cx="1737300" cy="639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1" name="Google Shape;581;p19"/>
          <p:cNvSpPr txBox="1"/>
          <p:nvPr>
            <p:ph hasCustomPrompt="1" idx="7" type="title"/>
          </p:nvPr>
        </p:nvSpPr>
        <p:spPr>
          <a:xfrm>
            <a:off x="4697800" y="1616175"/>
            <a:ext cx="1737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2" name="Google Shape;582;p19"/>
          <p:cNvSpPr txBox="1"/>
          <p:nvPr>
            <p:ph idx="8" type="subTitle"/>
          </p:nvPr>
        </p:nvSpPr>
        <p:spPr>
          <a:xfrm>
            <a:off x="4697800" y="2849871"/>
            <a:ext cx="1737300" cy="73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83" name="Google Shape;583;p19"/>
          <p:cNvSpPr txBox="1"/>
          <p:nvPr>
            <p:ph idx="9" type="title"/>
          </p:nvPr>
        </p:nvSpPr>
        <p:spPr>
          <a:xfrm>
            <a:off x="6686700" y="2209338"/>
            <a:ext cx="1737300" cy="639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4" name="Google Shape;584;p19"/>
          <p:cNvSpPr txBox="1"/>
          <p:nvPr>
            <p:ph hasCustomPrompt="1" idx="13" type="title"/>
          </p:nvPr>
        </p:nvSpPr>
        <p:spPr>
          <a:xfrm>
            <a:off x="6686700" y="1616175"/>
            <a:ext cx="1737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5" name="Google Shape;585;p19"/>
          <p:cNvSpPr txBox="1"/>
          <p:nvPr>
            <p:ph idx="14" type="subTitle"/>
          </p:nvPr>
        </p:nvSpPr>
        <p:spPr>
          <a:xfrm>
            <a:off x="6686700" y="2849513"/>
            <a:ext cx="1737300" cy="73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86" name="Google Shape;586;p19"/>
          <p:cNvSpPr txBox="1"/>
          <p:nvPr>
            <p:ph idx="15" type="title"/>
          </p:nvPr>
        </p:nvSpPr>
        <p:spPr>
          <a:xfrm>
            <a:off x="720000" y="41148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87" name="Google Shape;587;p19"/>
          <p:cNvGrpSpPr/>
          <p:nvPr/>
        </p:nvGrpSpPr>
        <p:grpSpPr>
          <a:xfrm flipH="1">
            <a:off x="-32950" y="3911320"/>
            <a:ext cx="9209913" cy="1265141"/>
            <a:chOff x="-32950" y="3911320"/>
            <a:chExt cx="9209913" cy="1265141"/>
          </a:xfrm>
        </p:grpSpPr>
        <p:sp>
          <p:nvSpPr>
            <p:cNvPr id="588" name="Google Shape;588;p19"/>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9"/>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9"/>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 name="Google Shape;591;p19"/>
            <p:cNvGrpSpPr/>
            <p:nvPr/>
          </p:nvGrpSpPr>
          <p:grpSpPr>
            <a:xfrm flipH="1">
              <a:off x="8011161" y="3911320"/>
              <a:ext cx="565003" cy="832113"/>
              <a:chOff x="5515450" y="3969050"/>
              <a:chExt cx="439725" cy="645800"/>
            </a:xfrm>
          </p:grpSpPr>
          <p:sp>
            <p:nvSpPr>
              <p:cNvPr id="592" name="Google Shape;592;p19"/>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9"/>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9"/>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9"/>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9"/>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9"/>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9"/>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9"/>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9"/>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9"/>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9"/>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9"/>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19"/>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9"/>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06" name="Shape 606"/>
        <p:cNvGrpSpPr/>
        <p:nvPr/>
      </p:nvGrpSpPr>
      <p:grpSpPr>
        <a:xfrm>
          <a:off x="0" y="0"/>
          <a:ext cx="0" cy="0"/>
          <a:chOff x="0" y="0"/>
          <a:chExt cx="0" cy="0"/>
        </a:xfrm>
      </p:grpSpPr>
      <p:grpSp>
        <p:nvGrpSpPr>
          <p:cNvPr id="607" name="Google Shape;607;p20"/>
          <p:cNvGrpSpPr/>
          <p:nvPr/>
        </p:nvGrpSpPr>
        <p:grpSpPr>
          <a:xfrm>
            <a:off x="-506887" y="4346650"/>
            <a:ext cx="10172060" cy="2092137"/>
            <a:chOff x="-506887" y="4346650"/>
            <a:chExt cx="10172060" cy="2092137"/>
          </a:xfrm>
        </p:grpSpPr>
        <p:sp>
          <p:nvSpPr>
            <p:cNvPr id="608" name="Google Shape;608;p20"/>
            <p:cNvSpPr/>
            <p:nvPr/>
          </p:nvSpPr>
          <p:spPr>
            <a:xfrm flipH="1">
              <a:off x="-506887" y="43466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20"/>
            <p:cNvGrpSpPr/>
            <p:nvPr/>
          </p:nvGrpSpPr>
          <p:grpSpPr>
            <a:xfrm flipH="1">
              <a:off x="6395232" y="4628462"/>
              <a:ext cx="239507" cy="102499"/>
              <a:chOff x="1852125" y="2937450"/>
              <a:chExt cx="145925" cy="62450"/>
            </a:xfrm>
          </p:grpSpPr>
          <p:sp>
            <p:nvSpPr>
              <p:cNvPr id="610" name="Google Shape;610;p20"/>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20"/>
            <p:cNvSpPr/>
            <p:nvPr/>
          </p:nvSpPr>
          <p:spPr>
            <a:xfrm flipH="1">
              <a:off x="5515358" y="49266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20"/>
            <p:cNvGrpSpPr/>
            <p:nvPr/>
          </p:nvGrpSpPr>
          <p:grpSpPr>
            <a:xfrm flipH="1">
              <a:off x="2829808" y="4605399"/>
              <a:ext cx="425877" cy="300891"/>
              <a:chOff x="5597800" y="4757799"/>
              <a:chExt cx="425877" cy="300891"/>
            </a:xfrm>
          </p:grpSpPr>
          <p:sp>
            <p:nvSpPr>
              <p:cNvPr id="614" name="Google Shape;614;p20"/>
              <p:cNvSpPr/>
              <p:nvPr/>
            </p:nvSpPr>
            <p:spPr>
              <a:xfrm>
                <a:off x="5597800" y="49266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5750200" y="47577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6" name="Google Shape;616;p20"/>
          <p:cNvSpPr txBox="1"/>
          <p:nvPr>
            <p:ph type="title"/>
          </p:nvPr>
        </p:nvSpPr>
        <p:spPr>
          <a:xfrm>
            <a:off x="4572025" y="3065250"/>
            <a:ext cx="38520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17" name="Google Shape;617;p20"/>
          <p:cNvSpPr txBox="1"/>
          <p:nvPr>
            <p:ph idx="1" type="subTitle"/>
          </p:nvPr>
        </p:nvSpPr>
        <p:spPr>
          <a:xfrm>
            <a:off x="719975" y="1060050"/>
            <a:ext cx="7704000" cy="174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3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618" name="Google Shape;618;p20"/>
          <p:cNvGrpSpPr/>
          <p:nvPr/>
        </p:nvGrpSpPr>
        <p:grpSpPr>
          <a:xfrm>
            <a:off x="-18678" y="3911320"/>
            <a:ext cx="9209913" cy="1265141"/>
            <a:chOff x="-32950" y="3911320"/>
            <a:chExt cx="9209913" cy="1265141"/>
          </a:xfrm>
        </p:grpSpPr>
        <p:sp>
          <p:nvSpPr>
            <p:cNvPr id="619" name="Google Shape;619;p20"/>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20"/>
            <p:cNvGrpSpPr/>
            <p:nvPr/>
          </p:nvGrpSpPr>
          <p:grpSpPr>
            <a:xfrm flipH="1">
              <a:off x="8011161" y="3911320"/>
              <a:ext cx="565003" cy="832113"/>
              <a:chOff x="5515450" y="3969050"/>
              <a:chExt cx="439725" cy="645800"/>
            </a:xfrm>
          </p:grpSpPr>
          <p:sp>
            <p:nvSpPr>
              <p:cNvPr id="623" name="Google Shape;623;p20"/>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20"/>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8" name="Shape 78"/>
        <p:cNvGrpSpPr/>
        <p:nvPr/>
      </p:nvGrpSpPr>
      <p:grpSpPr>
        <a:xfrm>
          <a:off x="0" y="0"/>
          <a:ext cx="0" cy="0"/>
          <a:chOff x="0" y="0"/>
          <a:chExt cx="0" cy="0"/>
        </a:xfrm>
      </p:grpSpPr>
      <p:grpSp>
        <p:nvGrpSpPr>
          <p:cNvPr id="79" name="Google Shape;79;p3"/>
          <p:cNvGrpSpPr/>
          <p:nvPr/>
        </p:nvGrpSpPr>
        <p:grpSpPr>
          <a:xfrm>
            <a:off x="-246269" y="3691025"/>
            <a:ext cx="9650679" cy="2018196"/>
            <a:chOff x="-246269" y="3691025"/>
            <a:chExt cx="9650679" cy="2018196"/>
          </a:xfrm>
        </p:grpSpPr>
        <p:sp>
          <p:nvSpPr>
            <p:cNvPr id="80" name="Google Shape;80;p3"/>
            <p:cNvSpPr/>
            <p:nvPr/>
          </p:nvSpPr>
          <p:spPr>
            <a:xfrm flipH="1">
              <a:off x="-246269" y="3691025"/>
              <a:ext cx="9650679" cy="2018196"/>
            </a:xfrm>
            <a:custGeom>
              <a:rect b="b" l="l" r="r" t="t"/>
              <a:pathLst>
                <a:path extrusionOk="0" h="37499" w="179314">
                  <a:moveTo>
                    <a:pt x="92556" y="1"/>
                  </a:moveTo>
                  <a:cubicBezTo>
                    <a:pt x="82965" y="1"/>
                    <a:pt x="72952" y="2341"/>
                    <a:pt x="66759" y="8988"/>
                  </a:cubicBezTo>
                  <a:cubicBezTo>
                    <a:pt x="65763" y="6542"/>
                    <a:pt x="55537" y="3153"/>
                    <a:pt x="44680" y="3153"/>
                  </a:cubicBezTo>
                  <a:cubicBezTo>
                    <a:pt x="36181" y="3153"/>
                    <a:pt x="27296" y="5230"/>
                    <a:pt x="22146" y="11461"/>
                  </a:cubicBezTo>
                  <a:cubicBezTo>
                    <a:pt x="21493" y="10412"/>
                    <a:pt x="20411" y="9966"/>
                    <a:pt x="19298" y="9966"/>
                  </a:cubicBezTo>
                  <a:cubicBezTo>
                    <a:pt x="17379" y="9966"/>
                    <a:pt x="15367" y="11291"/>
                    <a:pt x="15307" y="13130"/>
                  </a:cubicBezTo>
                  <a:cubicBezTo>
                    <a:pt x="13648" y="9002"/>
                    <a:pt x="5053" y="7256"/>
                    <a:pt x="1216" y="7256"/>
                  </a:cubicBezTo>
                  <a:cubicBezTo>
                    <a:pt x="725" y="7256"/>
                    <a:pt x="312" y="7285"/>
                    <a:pt x="1" y="7340"/>
                  </a:cubicBezTo>
                  <a:lnTo>
                    <a:pt x="1" y="37498"/>
                  </a:lnTo>
                  <a:lnTo>
                    <a:pt x="179313" y="37498"/>
                  </a:lnTo>
                  <a:lnTo>
                    <a:pt x="179313" y="7990"/>
                  </a:lnTo>
                  <a:cubicBezTo>
                    <a:pt x="179313" y="7990"/>
                    <a:pt x="177267" y="7283"/>
                    <a:pt x="174812" y="7283"/>
                  </a:cubicBezTo>
                  <a:cubicBezTo>
                    <a:pt x="172621" y="7283"/>
                    <a:pt x="170105" y="7846"/>
                    <a:pt x="168428" y="9979"/>
                  </a:cubicBezTo>
                  <a:cubicBezTo>
                    <a:pt x="167512" y="6525"/>
                    <a:pt x="156303" y="672"/>
                    <a:pt x="144885" y="672"/>
                  </a:cubicBezTo>
                  <a:cubicBezTo>
                    <a:pt x="138611" y="672"/>
                    <a:pt x="132275" y="2439"/>
                    <a:pt x="127547" y="7341"/>
                  </a:cubicBezTo>
                  <a:cubicBezTo>
                    <a:pt x="126583" y="6103"/>
                    <a:pt x="125128" y="5592"/>
                    <a:pt x="123656" y="5592"/>
                  </a:cubicBezTo>
                  <a:cubicBezTo>
                    <a:pt x="121599" y="5592"/>
                    <a:pt x="119508" y="6588"/>
                    <a:pt x="118672" y="7991"/>
                  </a:cubicBezTo>
                  <a:cubicBezTo>
                    <a:pt x="117746" y="4288"/>
                    <a:pt x="105536" y="1"/>
                    <a:pt x="9255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flipH="1">
              <a:off x="7865339" y="4530937"/>
              <a:ext cx="139921" cy="59784"/>
            </a:xfrm>
            <a:custGeom>
              <a:rect b="b" l="l" r="r" t="t"/>
              <a:pathLst>
                <a:path extrusionOk="0" fill="none" h="1457" w="3410">
                  <a:moveTo>
                    <a:pt x="3410" y="1456"/>
                  </a:moveTo>
                  <a:cubicBezTo>
                    <a:pt x="3333" y="647"/>
                    <a:pt x="2569" y="44"/>
                    <a:pt x="1776" y="22"/>
                  </a:cubicBezTo>
                  <a:cubicBezTo>
                    <a:pt x="983" y="0"/>
                    <a:pt x="513" y="512"/>
                    <a:pt x="1" y="115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flipH="1">
              <a:off x="7404357" y="4140062"/>
              <a:ext cx="239507" cy="102499"/>
              <a:chOff x="1852125" y="2937450"/>
              <a:chExt cx="145925" cy="62450"/>
            </a:xfrm>
          </p:grpSpPr>
          <p:sp>
            <p:nvSpPr>
              <p:cNvPr id="83" name="Google Shape;83;p3"/>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3"/>
            <p:cNvSpPr/>
            <p:nvPr/>
          </p:nvSpPr>
          <p:spPr>
            <a:xfrm flipH="1">
              <a:off x="1498704" y="4203323"/>
              <a:ext cx="139921" cy="59825"/>
            </a:xfrm>
            <a:custGeom>
              <a:rect b="b" l="l" r="r" t="t"/>
              <a:pathLst>
                <a:path extrusionOk="0" fill="none" h="1458" w="3410">
                  <a:moveTo>
                    <a:pt x="0" y="1458"/>
                  </a:moveTo>
                  <a:cubicBezTo>
                    <a:pt x="77" y="648"/>
                    <a:pt x="842" y="45"/>
                    <a:pt x="1634" y="23"/>
                  </a:cubicBezTo>
                  <a:cubicBezTo>
                    <a:pt x="2427" y="1"/>
                    <a:pt x="2898" y="513"/>
                    <a:pt x="3410" y="116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3"/>
            <p:cNvGrpSpPr/>
            <p:nvPr/>
          </p:nvGrpSpPr>
          <p:grpSpPr>
            <a:xfrm flipH="1">
              <a:off x="1732385" y="3963716"/>
              <a:ext cx="239507" cy="102499"/>
              <a:chOff x="3312825" y="2965525"/>
              <a:chExt cx="145925" cy="62450"/>
            </a:xfrm>
          </p:grpSpPr>
          <p:sp>
            <p:nvSpPr>
              <p:cNvPr id="87" name="Google Shape;87;p3"/>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 name="Google Shape;89;p3"/>
          <p:cNvGrpSpPr/>
          <p:nvPr/>
        </p:nvGrpSpPr>
        <p:grpSpPr>
          <a:xfrm>
            <a:off x="-506887" y="4499050"/>
            <a:ext cx="10172060" cy="2092137"/>
            <a:chOff x="-506887" y="4499050"/>
            <a:chExt cx="10172060" cy="2092137"/>
          </a:xfrm>
        </p:grpSpPr>
        <p:sp>
          <p:nvSpPr>
            <p:cNvPr id="90" name="Google Shape;90;p3"/>
            <p:cNvSpPr/>
            <p:nvPr/>
          </p:nvSpPr>
          <p:spPr>
            <a:xfrm flipH="1">
              <a:off x="-506887" y="4499050"/>
              <a:ext cx="10172060" cy="2092137"/>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flipH="1">
              <a:off x="1936008" y="492049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3"/>
          <p:cNvSpPr txBox="1"/>
          <p:nvPr>
            <p:ph type="title"/>
          </p:nvPr>
        </p:nvSpPr>
        <p:spPr>
          <a:xfrm>
            <a:off x="720000" y="1864800"/>
            <a:ext cx="7704000" cy="91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3" name="Google Shape;93;p3"/>
          <p:cNvSpPr txBox="1"/>
          <p:nvPr>
            <p:ph hasCustomPrompt="1" idx="2" type="title"/>
          </p:nvPr>
        </p:nvSpPr>
        <p:spPr>
          <a:xfrm>
            <a:off x="3274425" y="540000"/>
            <a:ext cx="2595000" cy="132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12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4" name="Google Shape;94;p3"/>
          <p:cNvSpPr txBox="1"/>
          <p:nvPr>
            <p:ph idx="1" type="subTitle"/>
          </p:nvPr>
        </p:nvSpPr>
        <p:spPr>
          <a:xfrm>
            <a:off x="2553175" y="2798800"/>
            <a:ext cx="40374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5" name="Google Shape;95;p3"/>
          <p:cNvGrpSpPr/>
          <p:nvPr/>
        </p:nvGrpSpPr>
        <p:grpSpPr>
          <a:xfrm flipH="1">
            <a:off x="633558" y="4183144"/>
            <a:ext cx="565003" cy="832113"/>
            <a:chOff x="5515450" y="3969050"/>
            <a:chExt cx="439725" cy="645800"/>
          </a:xfrm>
        </p:grpSpPr>
        <p:sp>
          <p:nvSpPr>
            <p:cNvPr id="96" name="Google Shape;96;p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3"/>
          <p:cNvGrpSpPr/>
          <p:nvPr/>
        </p:nvGrpSpPr>
        <p:grpSpPr>
          <a:xfrm flipH="1">
            <a:off x="1284783" y="4405744"/>
            <a:ext cx="565003" cy="832113"/>
            <a:chOff x="5515450" y="3969050"/>
            <a:chExt cx="439725" cy="645800"/>
          </a:xfrm>
        </p:grpSpPr>
        <p:sp>
          <p:nvSpPr>
            <p:cNvPr id="109" name="Google Shape;109;p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3"/>
          <p:cNvGrpSpPr/>
          <p:nvPr/>
        </p:nvGrpSpPr>
        <p:grpSpPr>
          <a:xfrm>
            <a:off x="8127658" y="4372619"/>
            <a:ext cx="565003" cy="832113"/>
            <a:chOff x="5515450" y="3969050"/>
            <a:chExt cx="439725" cy="645800"/>
          </a:xfrm>
        </p:grpSpPr>
        <p:sp>
          <p:nvSpPr>
            <p:cNvPr id="122" name="Google Shape;122;p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3"/>
          <p:cNvGrpSpPr/>
          <p:nvPr/>
        </p:nvGrpSpPr>
        <p:grpSpPr>
          <a:xfrm>
            <a:off x="7119695" y="4405744"/>
            <a:ext cx="565003" cy="832113"/>
            <a:chOff x="5515450" y="3969050"/>
            <a:chExt cx="439725" cy="645800"/>
          </a:xfrm>
        </p:grpSpPr>
        <p:sp>
          <p:nvSpPr>
            <p:cNvPr id="135" name="Google Shape;135;p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37" name="Shape 637"/>
        <p:cNvGrpSpPr/>
        <p:nvPr/>
      </p:nvGrpSpPr>
      <p:grpSpPr>
        <a:xfrm>
          <a:off x="0" y="0"/>
          <a:ext cx="0" cy="0"/>
          <a:chOff x="0" y="0"/>
          <a:chExt cx="0" cy="0"/>
        </a:xfrm>
      </p:grpSpPr>
      <p:sp>
        <p:nvSpPr>
          <p:cNvPr id="638" name="Google Shape;638;p21"/>
          <p:cNvSpPr/>
          <p:nvPr/>
        </p:nvSpPr>
        <p:spPr>
          <a:xfrm flipH="1">
            <a:off x="293125" y="478752"/>
            <a:ext cx="8557800" cy="44217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21"/>
          <p:cNvGrpSpPr/>
          <p:nvPr/>
        </p:nvGrpSpPr>
        <p:grpSpPr>
          <a:xfrm flipH="1">
            <a:off x="-32950" y="3911320"/>
            <a:ext cx="9209913" cy="1265141"/>
            <a:chOff x="-32950" y="3911320"/>
            <a:chExt cx="9209913" cy="1265141"/>
          </a:xfrm>
        </p:grpSpPr>
        <p:sp>
          <p:nvSpPr>
            <p:cNvPr id="640" name="Google Shape;640;p21"/>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1"/>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1"/>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21"/>
            <p:cNvGrpSpPr/>
            <p:nvPr/>
          </p:nvGrpSpPr>
          <p:grpSpPr>
            <a:xfrm flipH="1">
              <a:off x="8011161" y="3911320"/>
              <a:ext cx="565003" cy="832113"/>
              <a:chOff x="5515450" y="3969050"/>
              <a:chExt cx="439725" cy="645800"/>
            </a:xfrm>
          </p:grpSpPr>
          <p:sp>
            <p:nvSpPr>
              <p:cNvPr id="644" name="Google Shape;644;p21"/>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1"/>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1"/>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1"/>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1"/>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1"/>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1"/>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1"/>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1"/>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1"/>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1"/>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1"/>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21"/>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1"/>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21"/>
          <p:cNvSpPr txBox="1"/>
          <p:nvPr>
            <p:ph idx="1" type="subTitle"/>
          </p:nvPr>
        </p:nvSpPr>
        <p:spPr>
          <a:xfrm>
            <a:off x="720000" y="2846050"/>
            <a:ext cx="26517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9" name="Google Shape;659;p21"/>
          <p:cNvSpPr txBox="1"/>
          <p:nvPr>
            <p:ph type="title"/>
          </p:nvPr>
        </p:nvSpPr>
        <p:spPr>
          <a:xfrm>
            <a:off x="720000" y="1200250"/>
            <a:ext cx="2651700" cy="16458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
    <p:spTree>
      <p:nvGrpSpPr>
        <p:cNvPr id="660" name="Shape 660"/>
        <p:cNvGrpSpPr/>
        <p:nvPr/>
      </p:nvGrpSpPr>
      <p:grpSpPr>
        <a:xfrm>
          <a:off x="0" y="0"/>
          <a:ext cx="0" cy="0"/>
          <a:chOff x="0" y="0"/>
          <a:chExt cx="0" cy="0"/>
        </a:xfrm>
      </p:grpSpPr>
      <p:sp>
        <p:nvSpPr>
          <p:cNvPr id="661" name="Google Shape;661;p22"/>
          <p:cNvSpPr/>
          <p:nvPr/>
        </p:nvSpPr>
        <p:spPr>
          <a:xfrm>
            <a:off x="293088" y="478752"/>
            <a:ext cx="8557800" cy="44217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txBox="1"/>
          <p:nvPr>
            <p:ph idx="1" type="subTitle"/>
          </p:nvPr>
        </p:nvSpPr>
        <p:spPr>
          <a:xfrm>
            <a:off x="5680800" y="2922300"/>
            <a:ext cx="22860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3" name="Google Shape;663;p22"/>
          <p:cNvSpPr txBox="1"/>
          <p:nvPr>
            <p:ph type="title"/>
          </p:nvPr>
        </p:nvSpPr>
        <p:spPr>
          <a:xfrm>
            <a:off x="5680800" y="1642209"/>
            <a:ext cx="2286000" cy="12801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64" name="Google Shape;664;p22"/>
          <p:cNvGrpSpPr/>
          <p:nvPr/>
        </p:nvGrpSpPr>
        <p:grpSpPr>
          <a:xfrm>
            <a:off x="-32950" y="3911320"/>
            <a:ext cx="9209913" cy="1265141"/>
            <a:chOff x="-32950" y="3911320"/>
            <a:chExt cx="9209913" cy="1265141"/>
          </a:xfrm>
        </p:grpSpPr>
        <p:sp>
          <p:nvSpPr>
            <p:cNvPr id="665" name="Google Shape;665;p22"/>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 name="Google Shape;668;p22"/>
            <p:cNvGrpSpPr/>
            <p:nvPr/>
          </p:nvGrpSpPr>
          <p:grpSpPr>
            <a:xfrm flipH="1">
              <a:off x="8011161" y="3911320"/>
              <a:ext cx="565003" cy="832113"/>
              <a:chOff x="5515450" y="3969050"/>
              <a:chExt cx="439725" cy="645800"/>
            </a:xfrm>
          </p:grpSpPr>
          <p:sp>
            <p:nvSpPr>
              <p:cNvPr id="669" name="Google Shape;669;p2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22"/>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2"/>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
    <p:spTree>
      <p:nvGrpSpPr>
        <p:cNvPr id="683" name="Shape 683"/>
        <p:cNvGrpSpPr/>
        <p:nvPr/>
      </p:nvGrpSpPr>
      <p:grpSpPr>
        <a:xfrm>
          <a:off x="0" y="0"/>
          <a:ext cx="0" cy="0"/>
          <a:chOff x="0" y="0"/>
          <a:chExt cx="0" cy="0"/>
        </a:xfrm>
      </p:grpSpPr>
      <p:sp>
        <p:nvSpPr>
          <p:cNvPr id="684" name="Google Shape;684;p23"/>
          <p:cNvSpPr/>
          <p:nvPr/>
        </p:nvSpPr>
        <p:spPr>
          <a:xfrm flipH="1">
            <a:off x="293113"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p:nvPr/>
        </p:nvSpPr>
        <p:spPr>
          <a:xfrm flipH="1">
            <a:off x="293113"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23"/>
          <p:cNvGrpSpPr/>
          <p:nvPr/>
        </p:nvGrpSpPr>
        <p:grpSpPr>
          <a:xfrm flipH="1">
            <a:off x="-32950" y="3911320"/>
            <a:ext cx="9209913" cy="1265141"/>
            <a:chOff x="-32950" y="3911320"/>
            <a:chExt cx="9209913" cy="1265141"/>
          </a:xfrm>
        </p:grpSpPr>
        <p:sp>
          <p:nvSpPr>
            <p:cNvPr id="687" name="Google Shape;687;p23"/>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 name="Google Shape;690;p23"/>
            <p:cNvGrpSpPr/>
            <p:nvPr/>
          </p:nvGrpSpPr>
          <p:grpSpPr>
            <a:xfrm flipH="1">
              <a:off x="8011161" y="3911320"/>
              <a:ext cx="565003" cy="832113"/>
              <a:chOff x="5515450" y="3969050"/>
              <a:chExt cx="439725" cy="645800"/>
            </a:xfrm>
          </p:grpSpPr>
          <p:sp>
            <p:nvSpPr>
              <p:cNvPr id="691" name="Google Shape;691;p23"/>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23"/>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23"/>
          <p:cNvSpPr txBox="1"/>
          <p:nvPr>
            <p:ph idx="1" type="subTitle"/>
          </p:nvPr>
        </p:nvSpPr>
        <p:spPr>
          <a:xfrm>
            <a:off x="2377500" y="4131000"/>
            <a:ext cx="4389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 name="Google Shape;706;p23"/>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707" name="Shape 707"/>
        <p:cNvGrpSpPr/>
        <p:nvPr/>
      </p:nvGrpSpPr>
      <p:grpSpPr>
        <a:xfrm>
          <a:off x="0" y="0"/>
          <a:ext cx="0" cy="0"/>
          <a:chOff x="0" y="0"/>
          <a:chExt cx="0" cy="0"/>
        </a:xfrm>
      </p:grpSpPr>
      <p:sp>
        <p:nvSpPr>
          <p:cNvPr id="708" name="Google Shape;708;p24"/>
          <p:cNvSpPr/>
          <p:nvPr/>
        </p:nvSpPr>
        <p:spPr>
          <a:xfrm flipH="1">
            <a:off x="293113"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4"/>
          <p:cNvSpPr/>
          <p:nvPr/>
        </p:nvSpPr>
        <p:spPr>
          <a:xfrm flipH="1">
            <a:off x="293113"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24"/>
          <p:cNvGrpSpPr/>
          <p:nvPr/>
        </p:nvGrpSpPr>
        <p:grpSpPr>
          <a:xfrm>
            <a:off x="-32950" y="3911320"/>
            <a:ext cx="9209913" cy="1265141"/>
            <a:chOff x="-32950" y="3911320"/>
            <a:chExt cx="9209913" cy="1265141"/>
          </a:xfrm>
        </p:grpSpPr>
        <p:sp>
          <p:nvSpPr>
            <p:cNvPr id="711" name="Google Shape;711;p24"/>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4"/>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4"/>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24"/>
            <p:cNvGrpSpPr/>
            <p:nvPr/>
          </p:nvGrpSpPr>
          <p:grpSpPr>
            <a:xfrm flipH="1">
              <a:off x="8011161" y="3911320"/>
              <a:ext cx="565003" cy="832113"/>
              <a:chOff x="5515450" y="3969050"/>
              <a:chExt cx="439725" cy="645800"/>
            </a:xfrm>
          </p:grpSpPr>
          <p:sp>
            <p:nvSpPr>
              <p:cNvPr id="715" name="Google Shape;715;p24"/>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4"/>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4"/>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24"/>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24"/>
          <p:cNvSpPr txBox="1"/>
          <p:nvPr>
            <p:ph idx="1" type="subTitle"/>
          </p:nvPr>
        </p:nvSpPr>
        <p:spPr>
          <a:xfrm>
            <a:off x="6046500" y="2308975"/>
            <a:ext cx="23775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0" name="Google Shape;730;p24"/>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731" name="Shape 731"/>
        <p:cNvGrpSpPr/>
        <p:nvPr/>
      </p:nvGrpSpPr>
      <p:grpSpPr>
        <a:xfrm>
          <a:off x="0" y="0"/>
          <a:ext cx="0" cy="0"/>
          <a:chOff x="0" y="0"/>
          <a:chExt cx="0" cy="0"/>
        </a:xfrm>
      </p:grpSpPr>
      <p:sp>
        <p:nvSpPr>
          <p:cNvPr id="732" name="Google Shape;732;p25"/>
          <p:cNvSpPr/>
          <p:nvPr/>
        </p:nvSpPr>
        <p:spPr>
          <a:xfrm>
            <a:off x="293088" y="478752"/>
            <a:ext cx="8557800" cy="44217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 name="Google Shape;733;p25"/>
          <p:cNvGrpSpPr/>
          <p:nvPr/>
        </p:nvGrpSpPr>
        <p:grpSpPr>
          <a:xfrm>
            <a:off x="-32950" y="3911320"/>
            <a:ext cx="9209913" cy="1265141"/>
            <a:chOff x="-32950" y="3911320"/>
            <a:chExt cx="9209913" cy="1265141"/>
          </a:xfrm>
        </p:grpSpPr>
        <p:sp>
          <p:nvSpPr>
            <p:cNvPr id="734" name="Google Shape;734;p25"/>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5"/>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5"/>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25"/>
            <p:cNvGrpSpPr/>
            <p:nvPr/>
          </p:nvGrpSpPr>
          <p:grpSpPr>
            <a:xfrm flipH="1">
              <a:off x="8011161" y="3911320"/>
              <a:ext cx="565003" cy="832113"/>
              <a:chOff x="5515450" y="3969050"/>
              <a:chExt cx="439725" cy="645800"/>
            </a:xfrm>
          </p:grpSpPr>
          <p:sp>
            <p:nvSpPr>
              <p:cNvPr id="738" name="Google Shape;738;p25"/>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5"/>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5"/>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5"/>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5"/>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5"/>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5"/>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5"/>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25"/>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 name="Google Shape;752;p25"/>
          <p:cNvSpPr txBox="1"/>
          <p:nvPr>
            <p:ph idx="1" type="subTitle"/>
          </p:nvPr>
        </p:nvSpPr>
        <p:spPr>
          <a:xfrm>
            <a:off x="4901163" y="2587050"/>
            <a:ext cx="20118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3" name="Google Shape;753;p25"/>
          <p:cNvSpPr txBox="1"/>
          <p:nvPr>
            <p:ph type="title"/>
          </p:nvPr>
        </p:nvSpPr>
        <p:spPr>
          <a:xfrm>
            <a:off x="4901163" y="1672650"/>
            <a:ext cx="2011800" cy="9144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754" name="Shape 754"/>
        <p:cNvGrpSpPr/>
        <p:nvPr/>
      </p:nvGrpSpPr>
      <p:grpSpPr>
        <a:xfrm>
          <a:off x="0" y="0"/>
          <a:ext cx="0" cy="0"/>
          <a:chOff x="0" y="0"/>
          <a:chExt cx="0" cy="0"/>
        </a:xfrm>
      </p:grpSpPr>
      <p:sp>
        <p:nvSpPr>
          <p:cNvPr id="755" name="Google Shape;755;p26"/>
          <p:cNvSpPr/>
          <p:nvPr/>
        </p:nvSpPr>
        <p:spPr>
          <a:xfrm flipH="1">
            <a:off x="293113"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6"/>
          <p:cNvSpPr/>
          <p:nvPr/>
        </p:nvSpPr>
        <p:spPr>
          <a:xfrm flipH="1">
            <a:off x="293113"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26"/>
          <p:cNvGrpSpPr/>
          <p:nvPr/>
        </p:nvGrpSpPr>
        <p:grpSpPr>
          <a:xfrm flipH="1">
            <a:off x="-32950" y="3911320"/>
            <a:ext cx="9209913" cy="1265141"/>
            <a:chOff x="-32950" y="3911320"/>
            <a:chExt cx="9209913" cy="1265141"/>
          </a:xfrm>
        </p:grpSpPr>
        <p:sp>
          <p:nvSpPr>
            <p:cNvPr id="758" name="Google Shape;758;p26"/>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6"/>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 name="Google Shape;761;p26"/>
            <p:cNvGrpSpPr/>
            <p:nvPr/>
          </p:nvGrpSpPr>
          <p:grpSpPr>
            <a:xfrm flipH="1">
              <a:off x="8011161" y="3911320"/>
              <a:ext cx="565003" cy="832113"/>
              <a:chOff x="5515450" y="3969050"/>
              <a:chExt cx="439725" cy="645800"/>
            </a:xfrm>
          </p:grpSpPr>
          <p:sp>
            <p:nvSpPr>
              <p:cNvPr id="762" name="Google Shape;762;p26"/>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6"/>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6"/>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6"/>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6"/>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6"/>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6"/>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26"/>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6"/>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26"/>
          <p:cNvSpPr txBox="1"/>
          <p:nvPr>
            <p:ph type="title"/>
          </p:nvPr>
        </p:nvSpPr>
        <p:spPr>
          <a:xfrm>
            <a:off x="720000" y="2571738"/>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77" name="Google Shape;777;p26"/>
          <p:cNvSpPr txBox="1"/>
          <p:nvPr>
            <p:ph idx="1" type="subTitle"/>
          </p:nvPr>
        </p:nvSpPr>
        <p:spPr>
          <a:xfrm>
            <a:off x="720000" y="29374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8" name="Google Shape;778;p26"/>
          <p:cNvSpPr txBox="1"/>
          <p:nvPr>
            <p:ph idx="2" type="title"/>
          </p:nvPr>
        </p:nvSpPr>
        <p:spPr>
          <a:xfrm>
            <a:off x="3403800" y="2571738"/>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79" name="Google Shape;779;p26"/>
          <p:cNvSpPr txBox="1"/>
          <p:nvPr>
            <p:ph idx="3" type="subTitle"/>
          </p:nvPr>
        </p:nvSpPr>
        <p:spPr>
          <a:xfrm>
            <a:off x="3403800" y="29374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0" name="Google Shape;780;p26"/>
          <p:cNvSpPr txBox="1"/>
          <p:nvPr>
            <p:ph idx="4" type="title"/>
          </p:nvPr>
        </p:nvSpPr>
        <p:spPr>
          <a:xfrm>
            <a:off x="6087600" y="2571738"/>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81" name="Google Shape;781;p26"/>
          <p:cNvSpPr txBox="1"/>
          <p:nvPr>
            <p:ph idx="5" type="subTitle"/>
          </p:nvPr>
        </p:nvSpPr>
        <p:spPr>
          <a:xfrm>
            <a:off x="6087600" y="29374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2" name="Google Shape;782;p26"/>
          <p:cNvSpPr txBox="1"/>
          <p:nvPr>
            <p:ph idx="6"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783" name="Shape 783"/>
        <p:cNvGrpSpPr/>
        <p:nvPr/>
      </p:nvGrpSpPr>
      <p:grpSpPr>
        <a:xfrm>
          <a:off x="0" y="0"/>
          <a:ext cx="0" cy="0"/>
          <a:chOff x="0" y="0"/>
          <a:chExt cx="0" cy="0"/>
        </a:xfrm>
      </p:grpSpPr>
      <p:sp>
        <p:nvSpPr>
          <p:cNvPr id="784" name="Google Shape;784;p27"/>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27"/>
          <p:cNvGrpSpPr/>
          <p:nvPr/>
        </p:nvGrpSpPr>
        <p:grpSpPr>
          <a:xfrm flipH="1">
            <a:off x="-32950" y="3911320"/>
            <a:ext cx="9209913" cy="1265141"/>
            <a:chOff x="-32950" y="3911320"/>
            <a:chExt cx="9209913" cy="1265141"/>
          </a:xfrm>
        </p:grpSpPr>
        <p:sp>
          <p:nvSpPr>
            <p:cNvPr id="787" name="Google Shape;787;p27"/>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27"/>
            <p:cNvGrpSpPr/>
            <p:nvPr/>
          </p:nvGrpSpPr>
          <p:grpSpPr>
            <a:xfrm flipH="1">
              <a:off x="8011161" y="3911320"/>
              <a:ext cx="565003" cy="832113"/>
              <a:chOff x="5515450" y="3969050"/>
              <a:chExt cx="439725" cy="645800"/>
            </a:xfrm>
          </p:grpSpPr>
          <p:sp>
            <p:nvSpPr>
              <p:cNvPr id="791" name="Google Shape;791;p27"/>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7"/>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7"/>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7"/>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7"/>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7"/>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7"/>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 name="Google Shape;803;p27"/>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7"/>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27"/>
          <p:cNvSpPr txBox="1"/>
          <p:nvPr>
            <p:ph type="title"/>
          </p:nvPr>
        </p:nvSpPr>
        <p:spPr>
          <a:xfrm>
            <a:off x="1127825" y="3254404"/>
            <a:ext cx="1857600" cy="612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06" name="Google Shape;806;p27"/>
          <p:cNvSpPr txBox="1"/>
          <p:nvPr>
            <p:ph idx="1" type="subTitle"/>
          </p:nvPr>
        </p:nvSpPr>
        <p:spPr>
          <a:xfrm>
            <a:off x="1127825" y="3867138"/>
            <a:ext cx="18576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7" name="Google Shape;807;p27"/>
          <p:cNvSpPr txBox="1"/>
          <p:nvPr>
            <p:ph idx="2" type="title"/>
          </p:nvPr>
        </p:nvSpPr>
        <p:spPr>
          <a:xfrm>
            <a:off x="3643199" y="3254404"/>
            <a:ext cx="1857600" cy="612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08" name="Google Shape;808;p27"/>
          <p:cNvSpPr txBox="1"/>
          <p:nvPr>
            <p:ph idx="3" type="subTitle"/>
          </p:nvPr>
        </p:nvSpPr>
        <p:spPr>
          <a:xfrm>
            <a:off x="3643198" y="3867138"/>
            <a:ext cx="18576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9" name="Google Shape;809;p27"/>
          <p:cNvSpPr txBox="1"/>
          <p:nvPr>
            <p:ph idx="4" type="title"/>
          </p:nvPr>
        </p:nvSpPr>
        <p:spPr>
          <a:xfrm>
            <a:off x="6158574" y="3254404"/>
            <a:ext cx="1857600" cy="612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10" name="Google Shape;810;p27"/>
          <p:cNvSpPr txBox="1"/>
          <p:nvPr>
            <p:ph idx="5" type="subTitle"/>
          </p:nvPr>
        </p:nvSpPr>
        <p:spPr>
          <a:xfrm>
            <a:off x="6158572" y="3867138"/>
            <a:ext cx="18576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1" name="Google Shape;811;p27"/>
          <p:cNvSpPr txBox="1"/>
          <p:nvPr>
            <p:ph idx="6"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812" name="Shape 812"/>
        <p:cNvGrpSpPr/>
        <p:nvPr/>
      </p:nvGrpSpPr>
      <p:grpSpPr>
        <a:xfrm>
          <a:off x="0" y="0"/>
          <a:ext cx="0" cy="0"/>
          <a:chOff x="0" y="0"/>
          <a:chExt cx="0" cy="0"/>
        </a:xfrm>
      </p:grpSpPr>
      <p:sp>
        <p:nvSpPr>
          <p:cNvPr id="813" name="Google Shape;813;p28"/>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28"/>
          <p:cNvGrpSpPr/>
          <p:nvPr/>
        </p:nvGrpSpPr>
        <p:grpSpPr>
          <a:xfrm>
            <a:off x="-32950" y="3911320"/>
            <a:ext cx="9209913" cy="1265141"/>
            <a:chOff x="-32950" y="3911320"/>
            <a:chExt cx="9209913" cy="1265141"/>
          </a:xfrm>
        </p:grpSpPr>
        <p:sp>
          <p:nvSpPr>
            <p:cNvPr id="816" name="Google Shape;816;p28"/>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28"/>
            <p:cNvGrpSpPr/>
            <p:nvPr/>
          </p:nvGrpSpPr>
          <p:grpSpPr>
            <a:xfrm flipH="1">
              <a:off x="8011161" y="3911320"/>
              <a:ext cx="565003" cy="832113"/>
              <a:chOff x="5515450" y="3969050"/>
              <a:chExt cx="439725" cy="645800"/>
            </a:xfrm>
          </p:grpSpPr>
          <p:sp>
            <p:nvSpPr>
              <p:cNvPr id="820" name="Google Shape;820;p2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 name="Google Shape;832;p28"/>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8"/>
          <p:cNvSpPr txBox="1"/>
          <p:nvPr>
            <p:ph type="title"/>
          </p:nvPr>
        </p:nvSpPr>
        <p:spPr>
          <a:xfrm>
            <a:off x="720009" y="2571750"/>
            <a:ext cx="16458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35" name="Google Shape;835;p28"/>
          <p:cNvSpPr txBox="1"/>
          <p:nvPr>
            <p:ph idx="1" type="subTitle"/>
          </p:nvPr>
        </p:nvSpPr>
        <p:spPr>
          <a:xfrm>
            <a:off x="720009" y="2937450"/>
            <a:ext cx="16458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6" name="Google Shape;836;p28"/>
          <p:cNvSpPr txBox="1"/>
          <p:nvPr>
            <p:ph idx="2" type="title"/>
          </p:nvPr>
        </p:nvSpPr>
        <p:spPr>
          <a:xfrm>
            <a:off x="4758811" y="2571750"/>
            <a:ext cx="16458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37" name="Google Shape;837;p28"/>
          <p:cNvSpPr txBox="1"/>
          <p:nvPr>
            <p:ph idx="3" type="subTitle"/>
          </p:nvPr>
        </p:nvSpPr>
        <p:spPr>
          <a:xfrm>
            <a:off x="4758806" y="2937450"/>
            <a:ext cx="16458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8" name="Google Shape;838;p28"/>
          <p:cNvSpPr txBox="1"/>
          <p:nvPr>
            <p:ph idx="4" type="title"/>
          </p:nvPr>
        </p:nvSpPr>
        <p:spPr>
          <a:xfrm>
            <a:off x="2739410" y="2571750"/>
            <a:ext cx="16458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39" name="Google Shape;839;p28"/>
          <p:cNvSpPr txBox="1"/>
          <p:nvPr>
            <p:ph idx="5" type="subTitle"/>
          </p:nvPr>
        </p:nvSpPr>
        <p:spPr>
          <a:xfrm>
            <a:off x="2739408" y="2937450"/>
            <a:ext cx="16458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0" name="Google Shape;840;p28"/>
          <p:cNvSpPr txBox="1"/>
          <p:nvPr>
            <p:ph idx="6" type="title"/>
          </p:nvPr>
        </p:nvSpPr>
        <p:spPr>
          <a:xfrm>
            <a:off x="6778212" y="2571750"/>
            <a:ext cx="16458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41" name="Google Shape;841;p28"/>
          <p:cNvSpPr txBox="1"/>
          <p:nvPr>
            <p:ph idx="7" type="subTitle"/>
          </p:nvPr>
        </p:nvSpPr>
        <p:spPr>
          <a:xfrm>
            <a:off x="6778205" y="2937450"/>
            <a:ext cx="16458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28"/>
          <p:cNvSpPr txBox="1"/>
          <p:nvPr>
            <p:ph idx="8"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843" name="Shape 843"/>
        <p:cNvGrpSpPr/>
        <p:nvPr/>
      </p:nvGrpSpPr>
      <p:grpSpPr>
        <a:xfrm>
          <a:off x="0" y="0"/>
          <a:ext cx="0" cy="0"/>
          <a:chOff x="0" y="0"/>
          <a:chExt cx="0" cy="0"/>
        </a:xfrm>
      </p:grpSpPr>
      <p:sp>
        <p:nvSpPr>
          <p:cNvPr id="844" name="Google Shape;844;p29"/>
          <p:cNvSpPr/>
          <p:nvPr/>
        </p:nvSpPr>
        <p:spPr>
          <a:xfrm flipH="1">
            <a:off x="293125" y="1109050"/>
            <a:ext cx="4206300" cy="1828800"/>
          </a:xfrm>
          <a:prstGeom prst="roundRect">
            <a:avLst>
              <a:gd fmla="val 10759"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9"/>
          <p:cNvSpPr/>
          <p:nvPr/>
        </p:nvSpPr>
        <p:spPr>
          <a:xfrm flipH="1">
            <a:off x="4644625" y="1109050"/>
            <a:ext cx="4206300" cy="1828800"/>
          </a:xfrm>
          <a:prstGeom prst="roundRect">
            <a:avLst>
              <a:gd fmla="val 10759"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9"/>
          <p:cNvSpPr/>
          <p:nvPr/>
        </p:nvSpPr>
        <p:spPr>
          <a:xfrm flipH="1">
            <a:off x="293125" y="3071700"/>
            <a:ext cx="4206300" cy="1828800"/>
          </a:xfrm>
          <a:prstGeom prst="roundRect">
            <a:avLst>
              <a:gd fmla="val 10759"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9"/>
          <p:cNvSpPr/>
          <p:nvPr/>
        </p:nvSpPr>
        <p:spPr>
          <a:xfrm flipH="1">
            <a:off x="4644625" y="3071700"/>
            <a:ext cx="4206300" cy="1828800"/>
          </a:xfrm>
          <a:prstGeom prst="roundRect">
            <a:avLst>
              <a:gd fmla="val 10759"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9"/>
          <p:cNvSpPr/>
          <p:nvPr/>
        </p:nvSpPr>
        <p:spPr>
          <a:xfrm flipH="1">
            <a:off x="293113"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29"/>
          <p:cNvGrpSpPr/>
          <p:nvPr/>
        </p:nvGrpSpPr>
        <p:grpSpPr>
          <a:xfrm flipH="1">
            <a:off x="-32950" y="3911320"/>
            <a:ext cx="9209913" cy="1265141"/>
            <a:chOff x="-32950" y="3911320"/>
            <a:chExt cx="9209913" cy="1265141"/>
          </a:xfrm>
        </p:grpSpPr>
        <p:sp>
          <p:nvSpPr>
            <p:cNvPr id="850" name="Google Shape;850;p29"/>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9"/>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9"/>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 name="Google Shape;853;p29"/>
            <p:cNvGrpSpPr/>
            <p:nvPr/>
          </p:nvGrpSpPr>
          <p:grpSpPr>
            <a:xfrm flipH="1">
              <a:off x="8011161" y="3911320"/>
              <a:ext cx="565003" cy="832113"/>
              <a:chOff x="5515450" y="3969050"/>
              <a:chExt cx="439725" cy="645800"/>
            </a:xfrm>
          </p:grpSpPr>
          <p:sp>
            <p:nvSpPr>
              <p:cNvPr id="854" name="Google Shape;854;p29"/>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9"/>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9"/>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9"/>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9"/>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9"/>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9"/>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9"/>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9"/>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9"/>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9"/>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9"/>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29"/>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9"/>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29"/>
          <p:cNvSpPr txBox="1"/>
          <p:nvPr>
            <p:ph type="title"/>
          </p:nvPr>
        </p:nvSpPr>
        <p:spPr>
          <a:xfrm>
            <a:off x="1934096" y="1525400"/>
            <a:ext cx="1781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69" name="Google Shape;869;p29"/>
          <p:cNvSpPr txBox="1"/>
          <p:nvPr>
            <p:ph idx="1" type="subTitle"/>
          </p:nvPr>
        </p:nvSpPr>
        <p:spPr>
          <a:xfrm>
            <a:off x="1934096" y="1891100"/>
            <a:ext cx="1781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0" name="Google Shape;870;p29"/>
          <p:cNvSpPr txBox="1"/>
          <p:nvPr>
            <p:ph idx="2" type="title"/>
          </p:nvPr>
        </p:nvSpPr>
        <p:spPr>
          <a:xfrm>
            <a:off x="6301450" y="3433413"/>
            <a:ext cx="1781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71" name="Google Shape;871;p29"/>
          <p:cNvSpPr txBox="1"/>
          <p:nvPr>
            <p:ph idx="3" type="subTitle"/>
          </p:nvPr>
        </p:nvSpPr>
        <p:spPr>
          <a:xfrm>
            <a:off x="6301445" y="3799113"/>
            <a:ext cx="1781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2" name="Google Shape;872;p29"/>
          <p:cNvSpPr txBox="1"/>
          <p:nvPr>
            <p:ph idx="4" type="title"/>
          </p:nvPr>
        </p:nvSpPr>
        <p:spPr>
          <a:xfrm>
            <a:off x="1934098" y="3433400"/>
            <a:ext cx="1781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73" name="Google Shape;873;p29"/>
          <p:cNvSpPr txBox="1"/>
          <p:nvPr>
            <p:ph idx="5" type="subTitle"/>
          </p:nvPr>
        </p:nvSpPr>
        <p:spPr>
          <a:xfrm>
            <a:off x="1934095" y="3799100"/>
            <a:ext cx="1781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4" name="Google Shape;874;p29"/>
          <p:cNvSpPr txBox="1"/>
          <p:nvPr>
            <p:ph idx="6" type="title"/>
          </p:nvPr>
        </p:nvSpPr>
        <p:spPr>
          <a:xfrm>
            <a:off x="6301452" y="1512450"/>
            <a:ext cx="1781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75" name="Google Shape;875;p29"/>
          <p:cNvSpPr txBox="1"/>
          <p:nvPr>
            <p:ph idx="7" type="subTitle"/>
          </p:nvPr>
        </p:nvSpPr>
        <p:spPr>
          <a:xfrm>
            <a:off x="6301444" y="1878150"/>
            <a:ext cx="1781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9"/>
          <p:cNvSpPr txBox="1"/>
          <p:nvPr>
            <p:ph idx="8"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extLst>
    <p:ext uri="{DCECCB84-F9BA-43D5-87BE-67443E8EF086}">
      <p15:sldGuideLst>
        <p15:guide id="1" orient="horz" pos="3087">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77" name="Shape 877"/>
        <p:cNvGrpSpPr/>
        <p:nvPr/>
      </p:nvGrpSpPr>
      <p:grpSpPr>
        <a:xfrm>
          <a:off x="0" y="0"/>
          <a:ext cx="0" cy="0"/>
          <a:chOff x="0" y="0"/>
          <a:chExt cx="0" cy="0"/>
        </a:xfrm>
      </p:grpSpPr>
      <p:sp>
        <p:nvSpPr>
          <p:cNvPr id="878" name="Google Shape;878;p30"/>
          <p:cNvSpPr/>
          <p:nvPr/>
        </p:nvSpPr>
        <p:spPr>
          <a:xfrm flipH="1">
            <a:off x="293113"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flipH="1">
            <a:off x="293113"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30"/>
          <p:cNvGrpSpPr/>
          <p:nvPr/>
        </p:nvGrpSpPr>
        <p:grpSpPr>
          <a:xfrm flipH="1">
            <a:off x="-32950" y="3911320"/>
            <a:ext cx="9209913" cy="1265141"/>
            <a:chOff x="-32950" y="3911320"/>
            <a:chExt cx="9209913" cy="1265141"/>
          </a:xfrm>
        </p:grpSpPr>
        <p:sp>
          <p:nvSpPr>
            <p:cNvPr id="881" name="Google Shape;881;p30"/>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30"/>
            <p:cNvGrpSpPr/>
            <p:nvPr/>
          </p:nvGrpSpPr>
          <p:grpSpPr>
            <a:xfrm flipH="1">
              <a:off x="8011161" y="3911320"/>
              <a:ext cx="565003" cy="832113"/>
              <a:chOff x="5515450" y="3969050"/>
              <a:chExt cx="439725" cy="645800"/>
            </a:xfrm>
          </p:grpSpPr>
          <p:sp>
            <p:nvSpPr>
              <p:cNvPr id="885" name="Google Shape;885;p30"/>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30"/>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0"/>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30"/>
          <p:cNvSpPr txBox="1"/>
          <p:nvPr>
            <p:ph type="title"/>
          </p:nvPr>
        </p:nvSpPr>
        <p:spPr>
          <a:xfrm>
            <a:off x="1101000" y="182955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0" name="Google Shape;900;p30"/>
          <p:cNvSpPr txBox="1"/>
          <p:nvPr>
            <p:ph idx="1" type="subTitle"/>
          </p:nvPr>
        </p:nvSpPr>
        <p:spPr>
          <a:xfrm>
            <a:off x="1101000" y="22105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1" name="Google Shape;901;p30"/>
          <p:cNvSpPr txBox="1"/>
          <p:nvPr>
            <p:ph idx="2" type="title"/>
          </p:nvPr>
        </p:nvSpPr>
        <p:spPr>
          <a:xfrm>
            <a:off x="3657600" y="182955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2" name="Google Shape;902;p30"/>
          <p:cNvSpPr txBox="1"/>
          <p:nvPr>
            <p:ph idx="3" type="subTitle"/>
          </p:nvPr>
        </p:nvSpPr>
        <p:spPr>
          <a:xfrm>
            <a:off x="3657600" y="22105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3" name="Google Shape;903;p30"/>
          <p:cNvSpPr txBox="1"/>
          <p:nvPr>
            <p:ph idx="4" type="title"/>
          </p:nvPr>
        </p:nvSpPr>
        <p:spPr>
          <a:xfrm>
            <a:off x="1101000" y="350910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4" name="Google Shape;904;p30"/>
          <p:cNvSpPr txBox="1"/>
          <p:nvPr>
            <p:ph idx="5" type="subTitle"/>
          </p:nvPr>
        </p:nvSpPr>
        <p:spPr>
          <a:xfrm>
            <a:off x="1101000" y="38901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5" name="Google Shape;905;p30"/>
          <p:cNvSpPr txBox="1"/>
          <p:nvPr>
            <p:ph idx="6" type="title"/>
          </p:nvPr>
        </p:nvSpPr>
        <p:spPr>
          <a:xfrm>
            <a:off x="3657600" y="350910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6" name="Google Shape;906;p30"/>
          <p:cNvSpPr txBox="1"/>
          <p:nvPr>
            <p:ph idx="7" type="subTitle"/>
          </p:nvPr>
        </p:nvSpPr>
        <p:spPr>
          <a:xfrm>
            <a:off x="3657600" y="38901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7" name="Google Shape;907;p30"/>
          <p:cNvSpPr txBox="1"/>
          <p:nvPr>
            <p:ph idx="8" type="title"/>
          </p:nvPr>
        </p:nvSpPr>
        <p:spPr>
          <a:xfrm>
            <a:off x="6214195" y="182955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8" name="Google Shape;908;p30"/>
          <p:cNvSpPr txBox="1"/>
          <p:nvPr>
            <p:ph idx="9" type="subTitle"/>
          </p:nvPr>
        </p:nvSpPr>
        <p:spPr>
          <a:xfrm>
            <a:off x="6214195" y="22105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9" name="Google Shape;909;p30"/>
          <p:cNvSpPr txBox="1"/>
          <p:nvPr>
            <p:ph idx="13" type="title"/>
          </p:nvPr>
        </p:nvSpPr>
        <p:spPr>
          <a:xfrm>
            <a:off x="6214195" y="3509100"/>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0" name="Google Shape;910;p30"/>
          <p:cNvSpPr txBox="1"/>
          <p:nvPr>
            <p:ph idx="14" type="subTitle"/>
          </p:nvPr>
        </p:nvSpPr>
        <p:spPr>
          <a:xfrm>
            <a:off x="6214195" y="38901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1" name="Google Shape;911;p30"/>
          <p:cNvSpPr txBox="1"/>
          <p:nvPr>
            <p:ph idx="15"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 name="Shape 147"/>
        <p:cNvGrpSpPr/>
        <p:nvPr/>
      </p:nvGrpSpPr>
      <p:grpSpPr>
        <a:xfrm>
          <a:off x="0" y="0"/>
          <a:ext cx="0" cy="0"/>
          <a:chOff x="0" y="0"/>
          <a:chExt cx="0" cy="0"/>
        </a:xfrm>
      </p:grpSpPr>
      <p:sp>
        <p:nvSpPr>
          <p:cNvPr id="148" name="Google Shape;148;p4"/>
          <p:cNvSpPr/>
          <p:nvPr/>
        </p:nvSpPr>
        <p:spPr>
          <a:xfrm>
            <a:off x="293100" y="1109050"/>
            <a:ext cx="42789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57300" y="3561501"/>
            <a:ext cx="9258527" cy="1118750"/>
          </a:xfrm>
          <a:custGeom>
            <a:rect b="b" l="l" r="r" t="t"/>
            <a:pathLst>
              <a:path extrusionOk="0" h="44750" w="182452">
                <a:moveTo>
                  <a:pt x="180955" y="0"/>
                </a:moveTo>
                <a:cubicBezTo>
                  <a:pt x="173056" y="0"/>
                  <a:pt x="162321" y="12616"/>
                  <a:pt x="158505" y="14928"/>
                </a:cubicBezTo>
                <a:cubicBezTo>
                  <a:pt x="158042" y="15208"/>
                  <a:pt x="157561" y="15333"/>
                  <a:pt x="157062" y="15333"/>
                </a:cubicBezTo>
                <a:cubicBezTo>
                  <a:pt x="153193" y="15333"/>
                  <a:pt x="148279" y="7826"/>
                  <a:pt x="142422" y="7629"/>
                </a:cubicBezTo>
                <a:cubicBezTo>
                  <a:pt x="142353" y="7627"/>
                  <a:pt x="142285" y="7626"/>
                  <a:pt x="142216" y="7626"/>
                </a:cubicBezTo>
                <a:cubicBezTo>
                  <a:pt x="135645" y="7626"/>
                  <a:pt x="127738" y="18007"/>
                  <a:pt x="123421" y="18310"/>
                </a:cubicBezTo>
                <a:cubicBezTo>
                  <a:pt x="123231" y="18324"/>
                  <a:pt x="123046" y="18330"/>
                  <a:pt x="122865" y="18330"/>
                </a:cubicBezTo>
                <a:cubicBezTo>
                  <a:pt x="119003" y="18330"/>
                  <a:pt x="117230" y="15384"/>
                  <a:pt x="108874" y="15384"/>
                </a:cubicBezTo>
                <a:cubicBezTo>
                  <a:pt x="108675" y="15384"/>
                  <a:pt x="108471" y="15386"/>
                  <a:pt x="108264" y="15389"/>
                </a:cubicBezTo>
                <a:cubicBezTo>
                  <a:pt x="98979" y="15541"/>
                  <a:pt x="97089" y="19696"/>
                  <a:pt x="89848" y="20003"/>
                </a:cubicBezTo>
                <a:cubicBezTo>
                  <a:pt x="89601" y="20013"/>
                  <a:pt x="89362" y="20018"/>
                  <a:pt x="89131" y="20018"/>
                </a:cubicBezTo>
                <a:cubicBezTo>
                  <a:pt x="82605" y="20018"/>
                  <a:pt x="82357" y="15971"/>
                  <a:pt x="70803" y="15081"/>
                </a:cubicBezTo>
                <a:cubicBezTo>
                  <a:pt x="69484" y="14979"/>
                  <a:pt x="68323" y="14933"/>
                  <a:pt x="67290" y="14933"/>
                </a:cubicBezTo>
                <a:cubicBezTo>
                  <a:pt x="58956" y="14933"/>
                  <a:pt x="59040" y="17916"/>
                  <a:pt x="53024" y="18464"/>
                </a:cubicBezTo>
                <a:cubicBezTo>
                  <a:pt x="52488" y="18512"/>
                  <a:pt x="52003" y="18535"/>
                  <a:pt x="51561" y="18535"/>
                </a:cubicBezTo>
                <a:cubicBezTo>
                  <a:pt x="46435" y="18535"/>
                  <a:pt x="47139" y="15480"/>
                  <a:pt x="41027" y="14772"/>
                </a:cubicBezTo>
                <a:cubicBezTo>
                  <a:pt x="40283" y="14686"/>
                  <a:pt x="39607" y="14648"/>
                  <a:pt x="38983" y="14648"/>
                </a:cubicBezTo>
                <a:cubicBezTo>
                  <a:pt x="34432" y="14648"/>
                  <a:pt x="32633" y="16665"/>
                  <a:pt x="27183" y="16665"/>
                </a:cubicBezTo>
                <a:cubicBezTo>
                  <a:pt x="26714" y="16665"/>
                  <a:pt x="26218" y="16650"/>
                  <a:pt x="25691" y="16618"/>
                </a:cubicBezTo>
                <a:cubicBezTo>
                  <a:pt x="18197" y="16157"/>
                  <a:pt x="15082" y="10773"/>
                  <a:pt x="9711" y="7628"/>
                </a:cubicBezTo>
                <a:cubicBezTo>
                  <a:pt x="7008" y="6046"/>
                  <a:pt x="4566" y="5653"/>
                  <a:pt x="2807" y="5653"/>
                </a:cubicBezTo>
                <a:cubicBezTo>
                  <a:pt x="1071" y="5653"/>
                  <a:pt x="1" y="6036"/>
                  <a:pt x="1" y="6036"/>
                </a:cubicBezTo>
                <a:lnTo>
                  <a:pt x="1" y="44750"/>
                </a:lnTo>
                <a:lnTo>
                  <a:pt x="182451" y="44750"/>
                </a:lnTo>
                <a:lnTo>
                  <a:pt x="182451" y="165"/>
                </a:lnTo>
                <a:cubicBezTo>
                  <a:pt x="181966" y="53"/>
                  <a:pt x="181467" y="0"/>
                  <a:pt x="180955"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57300" y="3809551"/>
            <a:ext cx="9258679" cy="1118800"/>
          </a:xfrm>
          <a:custGeom>
            <a:rect b="b" l="l" r="r" t="t"/>
            <a:pathLst>
              <a:path extrusionOk="0" h="44752" w="182455">
                <a:moveTo>
                  <a:pt x="180957" y="1"/>
                </a:moveTo>
                <a:cubicBezTo>
                  <a:pt x="173058" y="1"/>
                  <a:pt x="162324" y="12617"/>
                  <a:pt x="158505" y="14929"/>
                </a:cubicBezTo>
                <a:cubicBezTo>
                  <a:pt x="158042" y="15210"/>
                  <a:pt x="157561" y="15335"/>
                  <a:pt x="157062" y="15335"/>
                </a:cubicBezTo>
                <a:cubicBezTo>
                  <a:pt x="153193" y="15335"/>
                  <a:pt x="148279" y="7828"/>
                  <a:pt x="142422" y="7632"/>
                </a:cubicBezTo>
                <a:cubicBezTo>
                  <a:pt x="142353" y="7630"/>
                  <a:pt x="142284" y="7628"/>
                  <a:pt x="142215" y="7628"/>
                </a:cubicBezTo>
                <a:cubicBezTo>
                  <a:pt x="135644" y="7628"/>
                  <a:pt x="127737" y="18009"/>
                  <a:pt x="123421" y="18313"/>
                </a:cubicBezTo>
                <a:cubicBezTo>
                  <a:pt x="123231" y="18327"/>
                  <a:pt x="123046" y="18333"/>
                  <a:pt x="122865" y="18333"/>
                </a:cubicBezTo>
                <a:cubicBezTo>
                  <a:pt x="119003" y="18333"/>
                  <a:pt x="117230" y="15386"/>
                  <a:pt x="108874" y="15386"/>
                </a:cubicBezTo>
                <a:cubicBezTo>
                  <a:pt x="108674" y="15386"/>
                  <a:pt x="108471" y="15387"/>
                  <a:pt x="108264" y="15391"/>
                </a:cubicBezTo>
                <a:cubicBezTo>
                  <a:pt x="98979" y="15544"/>
                  <a:pt x="97089" y="19698"/>
                  <a:pt x="89848" y="20005"/>
                </a:cubicBezTo>
                <a:cubicBezTo>
                  <a:pt x="89600" y="20015"/>
                  <a:pt x="89360" y="20020"/>
                  <a:pt x="89128" y="20020"/>
                </a:cubicBezTo>
                <a:cubicBezTo>
                  <a:pt x="82605" y="20020"/>
                  <a:pt x="82355" y="15974"/>
                  <a:pt x="70803" y="15082"/>
                </a:cubicBezTo>
                <a:cubicBezTo>
                  <a:pt x="69485" y="14981"/>
                  <a:pt x="68323" y="14935"/>
                  <a:pt x="67291" y="14935"/>
                </a:cubicBezTo>
                <a:cubicBezTo>
                  <a:pt x="58956" y="14935"/>
                  <a:pt x="59040" y="17919"/>
                  <a:pt x="53024" y="18466"/>
                </a:cubicBezTo>
                <a:cubicBezTo>
                  <a:pt x="52488" y="18515"/>
                  <a:pt x="52004" y="18538"/>
                  <a:pt x="51563" y="18538"/>
                </a:cubicBezTo>
                <a:cubicBezTo>
                  <a:pt x="46435" y="18538"/>
                  <a:pt x="47140" y="15483"/>
                  <a:pt x="41027" y="14774"/>
                </a:cubicBezTo>
                <a:cubicBezTo>
                  <a:pt x="40283" y="14688"/>
                  <a:pt x="39607" y="14650"/>
                  <a:pt x="38983" y="14650"/>
                </a:cubicBezTo>
                <a:cubicBezTo>
                  <a:pt x="34432" y="14650"/>
                  <a:pt x="32633" y="16667"/>
                  <a:pt x="27183" y="16667"/>
                </a:cubicBezTo>
                <a:cubicBezTo>
                  <a:pt x="26714" y="16667"/>
                  <a:pt x="26218" y="16652"/>
                  <a:pt x="25691" y="16620"/>
                </a:cubicBezTo>
                <a:cubicBezTo>
                  <a:pt x="18197" y="16157"/>
                  <a:pt x="15082" y="10776"/>
                  <a:pt x="9711" y="7630"/>
                </a:cubicBezTo>
                <a:cubicBezTo>
                  <a:pt x="7007" y="6047"/>
                  <a:pt x="4565" y="5654"/>
                  <a:pt x="2806" y="5654"/>
                </a:cubicBezTo>
                <a:cubicBezTo>
                  <a:pt x="1071" y="5654"/>
                  <a:pt x="1" y="6036"/>
                  <a:pt x="1" y="6036"/>
                </a:cubicBezTo>
                <a:lnTo>
                  <a:pt x="1" y="44751"/>
                </a:lnTo>
                <a:lnTo>
                  <a:pt x="182455" y="44751"/>
                </a:lnTo>
                <a:lnTo>
                  <a:pt x="182455" y="166"/>
                </a:lnTo>
                <a:cubicBezTo>
                  <a:pt x="181969" y="54"/>
                  <a:pt x="181469" y="1"/>
                  <a:pt x="18095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 name="Google Shape;152;p4"/>
          <p:cNvGrpSpPr/>
          <p:nvPr/>
        </p:nvGrpSpPr>
        <p:grpSpPr>
          <a:xfrm>
            <a:off x="-57300" y="4057651"/>
            <a:ext cx="9258527" cy="1118800"/>
            <a:chOff x="-57300" y="4057651"/>
            <a:chExt cx="9258527" cy="1118800"/>
          </a:xfrm>
        </p:grpSpPr>
        <p:sp>
          <p:nvSpPr>
            <p:cNvPr id="153" name="Google Shape;153;p4"/>
            <p:cNvSpPr/>
            <p:nvPr/>
          </p:nvSpPr>
          <p:spPr>
            <a:xfrm>
              <a:off x="-57300" y="4057651"/>
              <a:ext cx="9258527" cy="1118800"/>
            </a:xfrm>
            <a:custGeom>
              <a:rect b="b" l="l" r="r" t="t"/>
              <a:pathLst>
                <a:path extrusionOk="0" h="44752" w="182452">
                  <a:moveTo>
                    <a:pt x="180956" y="1"/>
                  </a:moveTo>
                  <a:cubicBezTo>
                    <a:pt x="173057" y="1"/>
                    <a:pt x="162322" y="12618"/>
                    <a:pt x="158505" y="14929"/>
                  </a:cubicBezTo>
                  <a:cubicBezTo>
                    <a:pt x="158042" y="15210"/>
                    <a:pt x="157561" y="15334"/>
                    <a:pt x="157063" y="15334"/>
                  </a:cubicBezTo>
                  <a:cubicBezTo>
                    <a:pt x="153193" y="15334"/>
                    <a:pt x="148279" y="7827"/>
                    <a:pt x="142422" y="7631"/>
                  </a:cubicBezTo>
                  <a:cubicBezTo>
                    <a:pt x="142353" y="7628"/>
                    <a:pt x="142285" y="7627"/>
                    <a:pt x="142216" y="7627"/>
                  </a:cubicBezTo>
                  <a:cubicBezTo>
                    <a:pt x="135645" y="7627"/>
                    <a:pt x="127738" y="18008"/>
                    <a:pt x="123421" y="18312"/>
                  </a:cubicBezTo>
                  <a:cubicBezTo>
                    <a:pt x="123231" y="18325"/>
                    <a:pt x="123046" y="18332"/>
                    <a:pt x="122865" y="18332"/>
                  </a:cubicBezTo>
                  <a:cubicBezTo>
                    <a:pt x="119003" y="18332"/>
                    <a:pt x="117230" y="15384"/>
                    <a:pt x="108874" y="15384"/>
                  </a:cubicBezTo>
                  <a:cubicBezTo>
                    <a:pt x="108674" y="15384"/>
                    <a:pt x="108471" y="15386"/>
                    <a:pt x="108264" y="15389"/>
                  </a:cubicBezTo>
                  <a:cubicBezTo>
                    <a:pt x="98979" y="15543"/>
                    <a:pt x="97089" y="19697"/>
                    <a:pt x="89848" y="20003"/>
                  </a:cubicBezTo>
                  <a:cubicBezTo>
                    <a:pt x="89600" y="20014"/>
                    <a:pt x="89360" y="20019"/>
                    <a:pt x="89128" y="20019"/>
                  </a:cubicBezTo>
                  <a:cubicBezTo>
                    <a:pt x="82605" y="20019"/>
                    <a:pt x="82355" y="15972"/>
                    <a:pt x="70803" y="15081"/>
                  </a:cubicBezTo>
                  <a:cubicBezTo>
                    <a:pt x="69486" y="14980"/>
                    <a:pt x="68325" y="14934"/>
                    <a:pt x="67294" y="14934"/>
                  </a:cubicBezTo>
                  <a:cubicBezTo>
                    <a:pt x="58956" y="14934"/>
                    <a:pt x="59041" y="17917"/>
                    <a:pt x="53024" y="18465"/>
                  </a:cubicBezTo>
                  <a:cubicBezTo>
                    <a:pt x="52488" y="18514"/>
                    <a:pt x="52003" y="18537"/>
                    <a:pt x="51561" y="18537"/>
                  </a:cubicBezTo>
                  <a:cubicBezTo>
                    <a:pt x="46435" y="18537"/>
                    <a:pt x="47139" y="15481"/>
                    <a:pt x="41027" y="14773"/>
                  </a:cubicBezTo>
                  <a:cubicBezTo>
                    <a:pt x="40283" y="14687"/>
                    <a:pt x="39608" y="14649"/>
                    <a:pt x="38985" y="14649"/>
                  </a:cubicBezTo>
                  <a:cubicBezTo>
                    <a:pt x="34432" y="14649"/>
                    <a:pt x="32634" y="16667"/>
                    <a:pt x="27181" y="16667"/>
                  </a:cubicBezTo>
                  <a:cubicBezTo>
                    <a:pt x="26712" y="16667"/>
                    <a:pt x="26217" y="16652"/>
                    <a:pt x="25691" y="16619"/>
                  </a:cubicBezTo>
                  <a:cubicBezTo>
                    <a:pt x="18197" y="16158"/>
                    <a:pt x="15082" y="10774"/>
                    <a:pt x="9711" y="7630"/>
                  </a:cubicBezTo>
                  <a:cubicBezTo>
                    <a:pt x="7008" y="6047"/>
                    <a:pt x="4566" y="5654"/>
                    <a:pt x="2807" y="5654"/>
                  </a:cubicBezTo>
                  <a:cubicBezTo>
                    <a:pt x="1071" y="5654"/>
                    <a:pt x="1" y="6037"/>
                    <a:pt x="1" y="6037"/>
                  </a:cubicBezTo>
                  <a:lnTo>
                    <a:pt x="1" y="44751"/>
                  </a:lnTo>
                  <a:lnTo>
                    <a:pt x="182451" y="44751"/>
                  </a:lnTo>
                  <a:lnTo>
                    <a:pt x="182451" y="166"/>
                  </a:lnTo>
                  <a:cubicBezTo>
                    <a:pt x="181967" y="54"/>
                    <a:pt x="181467" y="1"/>
                    <a:pt x="180956"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747050" y="479632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4"/>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6" name="Google Shape;156;p4"/>
          <p:cNvSpPr txBox="1"/>
          <p:nvPr>
            <p:ph idx="1" type="body"/>
          </p:nvPr>
        </p:nvSpPr>
        <p:spPr>
          <a:xfrm>
            <a:off x="720000" y="1228675"/>
            <a:ext cx="3566100" cy="2562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Arial"/>
              <a:buChar char="●"/>
              <a:defRPr sz="125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grpSp>
        <p:nvGrpSpPr>
          <p:cNvPr id="157" name="Google Shape;157;p4"/>
          <p:cNvGrpSpPr/>
          <p:nvPr/>
        </p:nvGrpSpPr>
        <p:grpSpPr>
          <a:xfrm>
            <a:off x="566274" y="3908394"/>
            <a:ext cx="565003" cy="832113"/>
            <a:chOff x="5515450" y="3969050"/>
            <a:chExt cx="439725" cy="645800"/>
          </a:xfrm>
        </p:grpSpPr>
        <p:sp>
          <p:nvSpPr>
            <p:cNvPr id="158" name="Google Shape;158;p4"/>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912" name="Shape 912"/>
        <p:cNvGrpSpPr/>
        <p:nvPr/>
      </p:nvGrpSpPr>
      <p:grpSpPr>
        <a:xfrm>
          <a:off x="0" y="0"/>
          <a:ext cx="0" cy="0"/>
          <a:chOff x="0" y="0"/>
          <a:chExt cx="0" cy="0"/>
        </a:xfrm>
      </p:grpSpPr>
      <p:sp>
        <p:nvSpPr>
          <p:cNvPr id="913" name="Google Shape;913;p31"/>
          <p:cNvSpPr txBox="1"/>
          <p:nvPr>
            <p:ph hasCustomPrompt="1" type="title"/>
          </p:nvPr>
        </p:nvSpPr>
        <p:spPr>
          <a:xfrm>
            <a:off x="2011650" y="481500"/>
            <a:ext cx="5120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4" name="Google Shape;914;p31"/>
          <p:cNvSpPr txBox="1"/>
          <p:nvPr>
            <p:ph idx="1" type="subTitle"/>
          </p:nvPr>
        </p:nvSpPr>
        <p:spPr>
          <a:xfrm>
            <a:off x="2011650" y="1386003"/>
            <a:ext cx="51207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15" name="Google Shape;915;p31"/>
          <p:cNvSpPr txBox="1"/>
          <p:nvPr>
            <p:ph hasCustomPrompt="1" idx="2" type="title"/>
          </p:nvPr>
        </p:nvSpPr>
        <p:spPr>
          <a:xfrm>
            <a:off x="2011650" y="1923892"/>
            <a:ext cx="5120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6" name="Google Shape;916;p31"/>
          <p:cNvSpPr txBox="1"/>
          <p:nvPr>
            <p:ph idx="3" type="subTitle"/>
          </p:nvPr>
        </p:nvSpPr>
        <p:spPr>
          <a:xfrm>
            <a:off x="2011650" y="2828395"/>
            <a:ext cx="51207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17" name="Google Shape;917;p31"/>
          <p:cNvSpPr txBox="1"/>
          <p:nvPr>
            <p:ph hasCustomPrompt="1" idx="4" type="title"/>
          </p:nvPr>
        </p:nvSpPr>
        <p:spPr>
          <a:xfrm>
            <a:off x="2011650" y="3366297"/>
            <a:ext cx="5120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8" name="Google Shape;918;p31"/>
          <p:cNvSpPr txBox="1"/>
          <p:nvPr>
            <p:ph idx="5" type="subTitle"/>
          </p:nvPr>
        </p:nvSpPr>
        <p:spPr>
          <a:xfrm>
            <a:off x="2011650" y="4270799"/>
            <a:ext cx="51207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19" name="Google Shape;919;p31"/>
          <p:cNvGrpSpPr/>
          <p:nvPr/>
        </p:nvGrpSpPr>
        <p:grpSpPr>
          <a:xfrm>
            <a:off x="-32950" y="3911320"/>
            <a:ext cx="9209913" cy="1265141"/>
            <a:chOff x="-32950" y="3911320"/>
            <a:chExt cx="9209913" cy="1265141"/>
          </a:xfrm>
        </p:grpSpPr>
        <p:sp>
          <p:nvSpPr>
            <p:cNvPr id="920" name="Google Shape;920;p31"/>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1"/>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1"/>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31"/>
            <p:cNvGrpSpPr/>
            <p:nvPr/>
          </p:nvGrpSpPr>
          <p:grpSpPr>
            <a:xfrm flipH="1">
              <a:off x="8011161" y="3911320"/>
              <a:ext cx="565003" cy="832113"/>
              <a:chOff x="5515450" y="3969050"/>
              <a:chExt cx="439725" cy="645800"/>
            </a:xfrm>
          </p:grpSpPr>
          <p:sp>
            <p:nvSpPr>
              <p:cNvPr id="924" name="Google Shape;924;p31"/>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1"/>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1"/>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1"/>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1"/>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1"/>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1"/>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1"/>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1"/>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1"/>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1"/>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31"/>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1"/>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938" name="Shape 938"/>
        <p:cNvGrpSpPr/>
        <p:nvPr/>
      </p:nvGrpSpPr>
      <p:grpSpPr>
        <a:xfrm>
          <a:off x="0" y="0"/>
          <a:ext cx="0" cy="0"/>
          <a:chOff x="0" y="0"/>
          <a:chExt cx="0" cy="0"/>
        </a:xfrm>
      </p:grpSpPr>
      <p:sp>
        <p:nvSpPr>
          <p:cNvPr id="939" name="Google Shape;939;p32"/>
          <p:cNvSpPr/>
          <p:nvPr/>
        </p:nvSpPr>
        <p:spPr>
          <a:xfrm>
            <a:off x="293100" y="1814800"/>
            <a:ext cx="8557800" cy="30855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32"/>
          <p:cNvGrpSpPr/>
          <p:nvPr/>
        </p:nvGrpSpPr>
        <p:grpSpPr>
          <a:xfrm flipH="1">
            <a:off x="-32950" y="3911320"/>
            <a:ext cx="9209913" cy="1265141"/>
            <a:chOff x="-32950" y="3911320"/>
            <a:chExt cx="9209913" cy="1265141"/>
          </a:xfrm>
        </p:grpSpPr>
        <p:sp>
          <p:nvSpPr>
            <p:cNvPr id="941" name="Google Shape;941;p32"/>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 name="Google Shape;944;p32"/>
            <p:cNvGrpSpPr/>
            <p:nvPr/>
          </p:nvGrpSpPr>
          <p:grpSpPr>
            <a:xfrm flipH="1">
              <a:off x="8011161" y="3911320"/>
              <a:ext cx="565003" cy="832113"/>
              <a:chOff x="5515450" y="3969050"/>
              <a:chExt cx="439725" cy="645800"/>
            </a:xfrm>
          </p:grpSpPr>
          <p:sp>
            <p:nvSpPr>
              <p:cNvPr id="945" name="Google Shape;945;p32"/>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2"/>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2"/>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2"/>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 name="Google Shape;957;p32"/>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2"/>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32"/>
          <p:cNvSpPr txBox="1"/>
          <p:nvPr>
            <p:ph hasCustomPrompt="1" type="title"/>
          </p:nvPr>
        </p:nvSpPr>
        <p:spPr>
          <a:xfrm>
            <a:off x="720000" y="2693942"/>
            <a:ext cx="2286000" cy="7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60" name="Google Shape;960;p32"/>
          <p:cNvSpPr txBox="1"/>
          <p:nvPr>
            <p:ph idx="1" type="subTitle"/>
          </p:nvPr>
        </p:nvSpPr>
        <p:spPr>
          <a:xfrm>
            <a:off x="720000" y="3425360"/>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1" name="Google Shape;961;p32"/>
          <p:cNvSpPr txBox="1"/>
          <p:nvPr>
            <p:ph hasCustomPrompt="1" idx="2" type="title"/>
          </p:nvPr>
        </p:nvSpPr>
        <p:spPr>
          <a:xfrm>
            <a:off x="3429000" y="2693931"/>
            <a:ext cx="2286000" cy="7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62" name="Google Shape;962;p32"/>
          <p:cNvSpPr txBox="1"/>
          <p:nvPr>
            <p:ph idx="3" type="subTitle"/>
          </p:nvPr>
        </p:nvSpPr>
        <p:spPr>
          <a:xfrm>
            <a:off x="3429000" y="3425331"/>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3" name="Google Shape;963;p32"/>
          <p:cNvSpPr txBox="1"/>
          <p:nvPr>
            <p:ph hasCustomPrompt="1" idx="4" type="title"/>
          </p:nvPr>
        </p:nvSpPr>
        <p:spPr>
          <a:xfrm>
            <a:off x="6138000" y="2693931"/>
            <a:ext cx="2286000" cy="73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64" name="Google Shape;964;p32"/>
          <p:cNvSpPr txBox="1"/>
          <p:nvPr>
            <p:ph idx="5" type="subTitle"/>
          </p:nvPr>
        </p:nvSpPr>
        <p:spPr>
          <a:xfrm>
            <a:off x="6138000" y="3425331"/>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965" name="Shape 965"/>
        <p:cNvGrpSpPr/>
        <p:nvPr/>
      </p:nvGrpSpPr>
      <p:grpSpPr>
        <a:xfrm>
          <a:off x="0" y="0"/>
          <a:ext cx="0" cy="0"/>
          <a:chOff x="0" y="0"/>
          <a:chExt cx="0" cy="0"/>
        </a:xfrm>
      </p:grpSpPr>
      <p:sp>
        <p:nvSpPr>
          <p:cNvPr id="966" name="Google Shape;966;p33"/>
          <p:cNvSpPr/>
          <p:nvPr/>
        </p:nvSpPr>
        <p:spPr>
          <a:xfrm>
            <a:off x="-410138" y="4054902"/>
            <a:ext cx="9650679" cy="1711923"/>
          </a:xfrm>
          <a:custGeom>
            <a:rect b="b" l="l" r="r" t="t"/>
            <a:pathLst>
              <a:path extrusionOk="0" h="37499" w="179314">
                <a:moveTo>
                  <a:pt x="92556" y="1"/>
                </a:moveTo>
                <a:cubicBezTo>
                  <a:pt x="82965" y="1"/>
                  <a:pt x="72952" y="2341"/>
                  <a:pt x="66759" y="8988"/>
                </a:cubicBezTo>
                <a:cubicBezTo>
                  <a:pt x="65763" y="6542"/>
                  <a:pt x="55537" y="3153"/>
                  <a:pt x="44680" y="3153"/>
                </a:cubicBezTo>
                <a:cubicBezTo>
                  <a:pt x="36181" y="3153"/>
                  <a:pt x="27296" y="5230"/>
                  <a:pt x="22146" y="11461"/>
                </a:cubicBezTo>
                <a:cubicBezTo>
                  <a:pt x="21493" y="10412"/>
                  <a:pt x="20411" y="9966"/>
                  <a:pt x="19298" y="9966"/>
                </a:cubicBezTo>
                <a:cubicBezTo>
                  <a:pt x="17379" y="9966"/>
                  <a:pt x="15367" y="11291"/>
                  <a:pt x="15307" y="13130"/>
                </a:cubicBezTo>
                <a:cubicBezTo>
                  <a:pt x="13648" y="9002"/>
                  <a:pt x="5053" y="7256"/>
                  <a:pt x="1216" y="7256"/>
                </a:cubicBezTo>
                <a:cubicBezTo>
                  <a:pt x="725" y="7256"/>
                  <a:pt x="312" y="7285"/>
                  <a:pt x="1" y="7340"/>
                </a:cubicBezTo>
                <a:lnTo>
                  <a:pt x="1" y="37498"/>
                </a:lnTo>
                <a:lnTo>
                  <a:pt x="179313" y="37498"/>
                </a:lnTo>
                <a:lnTo>
                  <a:pt x="179313" y="7990"/>
                </a:lnTo>
                <a:cubicBezTo>
                  <a:pt x="179313" y="7990"/>
                  <a:pt x="177267" y="7283"/>
                  <a:pt x="174812" y="7283"/>
                </a:cubicBezTo>
                <a:cubicBezTo>
                  <a:pt x="172621" y="7283"/>
                  <a:pt x="170105" y="7846"/>
                  <a:pt x="168428" y="9979"/>
                </a:cubicBezTo>
                <a:cubicBezTo>
                  <a:pt x="167512" y="6525"/>
                  <a:pt x="156303" y="672"/>
                  <a:pt x="144885" y="672"/>
                </a:cubicBezTo>
                <a:cubicBezTo>
                  <a:pt x="138611" y="672"/>
                  <a:pt x="132275" y="2439"/>
                  <a:pt x="127547" y="7341"/>
                </a:cubicBezTo>
                <a:cubicBezTo>
                  <a:pt x="126583" y="6103"/>
                  <a:pt x="125128" y="5592"/>
                  <a:pt x="123656" y="5592"/>
                </a:cubicBezTo>
                <a:cubicBezTo>
                  <a:pt x="121599" y="5592"/>
                  <a:pt x="119508" y="6588"/>
                  <a:pt x="118672" y="7991"/>
                </a:cubicBezTo>
                <a:cubicBezTo>
                  <a:pt x="117746" y="4288"/>
                  <a:pt x="105536" y="1"/>
                  <a:pt x="9255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506875" y="4740313"/>
            <a:ext cx="10172060" cy="1774701"/>
          </a:xfrm>
          <a:custGeom>
            <a:rect b="b" l="l" r="r" t="t"/>
            <a:pathLst>
              <a:path extrusionOk="0" h="36062" w="175335">
                <a:moveTo>
                  <a:pt x="87668" y="0"/>
                </a:moveTo>
                <a:cubicBezTo>
                  <a:pt x="64417" y="0"/>
                  <a:pt x="42119" y="1900"/>
                  <a:pt x="25678" y="5281"/>
                </a:cubicBezTo>
                <a:cubicBezTo>
                  <a:pt x="9237" y="8663"/>
                  <a:pt x="1" y="13248"/>
                  <a:pt x="1" y="18031"/>
                </a:cubicBezTo>
                <a:cubicBezTo>
                  <a:pt x="1" y="22813"/>
                  <a:pt x="9237" y="27398"/>
                  <a:pt x="25678" y="30780"/>
                </a:cubicBezTo>
                <a:cubicBezTo>
                  <a:pt x="42119" y="34162"/>
                  <a:pt x="64417" y="36061"/>
                  <a:pt x="87668" y="36061"/>
                </a:cubicBezTo>
                <a:cubicBezTo>
                  <a:pt x="110920" y="36061"/>
                  <a:pt x="133217" y="34162"/>
                  <a:pt x="149659" y="30780"/>
                </a:cubicBezTo>
                <a:cubicBezTo>
                  <a:pt x="166099" y="27398"/>
                  <a:pt x="175335" y="22813"/>
                  <a:pt x="175335" y="18031"/>
                </a:cubicBezTo>
                <a:cubicBezTo>
                  <a:pt x="175335" y="13248"/>
                  <a:pt x="166099" y="8663"/>
                  <a:pt x="149659" y="5281"/>
                </a:cubicBezTo>
                <a:cubicBezTo>
                  <a:pt x="133217" y="1900"/>
                  <a:pt x="110920" y="0"/>
                  <a:pt x="87668"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33"/>
          <p:cNvGrpSpPr/>
          <p:nvPr/>
        </p:nvGrpSpPr>
        <p:grpSpPr>
          <a:xfrm>
            <a:off x="7186393" y="4344716"/>
            <a:ext cx="239507" cy="102499"/>
            <a:chOff x="3312825" y="2965525"/>
            <a:chExt cx="145925" cy="62450"/>
          </a:xfrm>
        </p:grpSpPr>
        <p:sp>
          <p:nvSpPr>
            <p:cNvPr id="969" name="Google Shape;969;p33"/>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33"/>
          <p:cNvGrpSpPr/>
          <p:nvPr/>
        </p:nvGrpSpPr>
        <p:grpSpPr>
          <a:xfrm>
            <a:off x="1366221" y="4580437"/>
            <a:ext cx="239507" cy="102499"/>
            <a:chOff x="1852125" y="2937450"/>
            <a:chExt cx="145925" cy="62450"/>
          </a:xfrm>
        </p:grpSpPr>
        <p:sp>
          <p:nvSpPr>
            <p:cNvPr id="972" name="Google Shape;972;p33"/>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 name="Google Shape;974;p33"/>
          <p:cNvSpPr txBox="1"/>
          <p:nvPr/>
        </p:nvSpPr>
        <p:spPr>
          <a:xfrm>
            <a:off x="2496350" y="3872100"/>
            <a:ext cx="4151100" cy="365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300"/>
              </a:spcBef>
              <a:spcAft>
                <a:spcPts val="0"/>
              </a:spcAft>
              <a:buNone/>
            </a:pPr>
            <a:r>
              <a:t/>
            </a:r>
            <a:endParaRPr b="1" sz="1200">
              <a:solidFill>
                <a:schemeClr val="dk1"/>
              </a:solidFill>
              <a:latin typeface="Baloo 2"/>
              <a:ea typeface="Baloo 2"/>
              <a:cs typeface="Baloo 2"/>
              <a:sym typeface="Baloo 2"/>
            </a:endParaRPr>
          </a:p>
        </p:txBody>
      </p:sp>
      <p:sp>
        <p:nvSpPr>
          <p:cNvPr id="975" name="Google Shape;975;p33"/>
          <p:cNvSpPr/>
          <p:nvPr/>
        </p:nvSpPr>
        <p:spPr>
          <a:xfrm>
            <a:off x="2377400" y="3582400"/>
            <a:ext cx="43890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Baloo 2"/>
                <a:ea typeface="Baloo 2"/>
                <a:cs typeface="Baloo 2"/>
                <a:sym typeface="Baloo 2"/>
              </a:rPr>
              <a:t>CREDITS: This presentation template was created by </a:t>
            </a:r>
            <a:r>
              <a:rPr b="1" lang="en" sz="1100">
                <a:solidFill>
                  <a:schemeClr val="dk1"/>
                </a:solidFill>
                <a:uFill>
                  <a:noFill/>
                </a:uFill>
                <a:latin typeface="Baloo 2"/>
                <a:ea typeface="Baloo 2"/>
                <a:cs typeface="Baloo 2"/>
                <a:sym typeface="Baloo 2"/>
                <a:hlinkClick r:id="rId2">
                  <a:extLst>
                    <a:ext uri="{A12FA001-AC4F-418D-AE19-62706E023703}">
                      <ahyp:hlinkClr val="tx"/>
                    </a:ext>
                  </a:extLst>
                </a:hlinkClick>
              </a:rPr>
              <a:t>Slidesgo</a:t>
            </a:r>
            <a:r>
              <a:rPr lang="en" sz="1100">
                <a:solidFill>
                  <a:schemeClr val="dk1"/>
                </a:solidFill>
                <a:latin typeface="Baloo 2"/>
                <a:ea typeface="Baloo 2"/>
                <a:cs typeface="Baloo 2"/>
                <a:sym typeface="Baloo 2"/>
              </a:rPr>
              <a:t>, and includes icons by </a:t>
            </a:r>
            <a:r>
              <a:rPr b="1" lang="en" sz="1100">
                <a:solidFill>
                  <a:schemeClr val="dk1"/>
                </a:solidFill>
                <a:uFill>
                  <a:noFill/>
                </a:uFill>
                <a:latin typeface="Baloo 2"/>
                <a:ea typeface="Baloo 2"/>
                <a:cs typeface="Baloo 2"/>
                <a:sym typeface="Baloo 2"/>
                <a:hlinkClick r:id="rId3">
                  <a:extLst>
                    <a:ext uri="{A12FA001-AC4F-418D-AE19-62706E023703}">
                      <ahyp:hlinkClr val="tx"/>
                    </a:ext>
                  </a:extLst>
                </a:hlinkClick>
              </a:rPr>
              <a:t>Flaticon</a:t>
            </a:r>
            <a:r>
              <a:rPr lang="en" sz="1100">
                <a:solidFill>
                  <a:schemeClr val="dk1"/>
                </a:solidFill>
                <a:latin typeface="Baloo 2"/>
                <a:ea typeface="Baloo 2"/>
                <a:cs typeface="Baloo 2"/>
                <a:sym typeface="Baloo 2"/>
              </a:rPr>
              <a:t>, and infographics &amp; images by </a:t>
            </a:r>
            <a:r>
              <a:rPr b="1" lang="en" sz="1100">
                <a:solidFill>
                  <a:schemeClr val="dk1"/>
                </a:solidFill>
                <a:uFill>
                  <a:noFill/>
                </a:uFill>
                <a:latin typeface="Baloo 2"/>
                <a:ea typeface="Baloo 2"/>
                <a:cs typeface="Baloo 2"/>
                <a:sym typeface="Baloo 2"/>
                <a:hlinkClick r:id="rId4">
                  <a:extLst>
                    <a:ext uri="{A12FA001-AC4F-418D-AE19-62706E023703}">
                      <ahyp:hlinkClr val="tx"/>
                    </a:ext>
                  </a:extLst>
                </a:hlinkClick>
              </a:rPr>
              <a:t>Freepik</a:t>
            </a:r>
            <a:endParaRPr sz="1300"/>
          </a:p>
        </p:txBody>
      </p:sp>
      <p:sp>
        <p:nvSpPr>
          <p:cNvPr id="976" name="Google Shape;976;p33"/>
          <p:cNvSpPr txBox="1"/>
          <p:nvPr>
            <p:ph type="ctrTitle"/>
          </p:nvPr>
        </p:nvSpPr>
        <p:spPr>
          <a:xfrm>
            <a:off x="1972600" y="463800"/>
            <a:ext cx="48852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77" name="Google Shape;977;p33"/>
          <p:cNvSpPr txBox="1"/>
          <p:nvPr>
            <p:ph idx="1" type="subTitle"/>
          </p:nvPr>
        </p:nvSpPr>
        <p:spPr>
          <a:xfrm>
            <a:off x="3068700" y="1614000"/>
            <a:ext cx="30066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978" name="Google Shape;978;p33"/>
          <p:cNvGrpSpPr/>
          <p:nvPr/>
        </p:nvGrpSpPr>
        <p:grpSpPr>
          <a:xfrm flipH="1">
            <a:off x="7872193" y="4573316"/>
            <a:ext cx="239507" cy="102499"/>
            <a:chOff x="3312825" y="2965525"/>
            <a:chExt cx="145925" cy="62450"/>
          </a:xfrm>
        </p:grpSpPr>
        <p:sp>
          <p:nvSpPr>
            <p:cNvPr id="979" name="Google Shape;979;p33"/>
            <p:cNvSpPr/>
            <p:nvPr/>
          </p:nvSpPr>
          <p:spPr>
            <a:xfrm>
              <a:off x="3373475" y="2991550"/>
              <a:ext cx="85275" cy="36425"/>
            </a:xfrm>
            <a:custGeom>
              <a:rect b="b" l="l" r="r" t="t"/>
              <a:pathLst>
                <a:path extrusionOk="0" fill="none" h="1457" w="3411">
                  <a:moveTo>
                    <a:pt x="0" y="1457"/>
                  </a:moveTo>
                  <a:cubicBezTo>
                    <a:pt x="77" y="648"/>
                    <a:pt x="841" y="44"/>
                    <a:pt x="1634" y="22"/>
                  </a:cubicBezTo>
                  <a:cubicBezTo>
                    <a:pt x="2427" y="0"/>
                    <a:pt x="2898" y="512"/>
                    <a:pt x="341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a:off x="3312825" y="2965525"/>
              <a:ext cx="85250" cy="36450"/>
            </a:xfrm>
            <a:custGeom>
              <a:rect b="b" l="l" r="r" t="t"/>
              <a:pathLst>
                <a:path extrusionOk="0" fill="none" h="1458" w="3410">
                  <a:moveTo>
                    <a:pt x="0" y="1457"/>
                  </a:moveTo>
                  <a:cubicBezTo>
                    <a:pt x="77" y="648"/>
                    <a:pt x="840" y="45"/>
                    <a:pt x="1633" y="23"/>
                  </a:cubicBezTo>
                  <a:cubicBezTo>
                    <a:pt x="2426" y="1"/>
                    <a:pt x="2897" y="513"/>
                    <a:pt x="3409"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81" name="Shape 98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_1_1">
    <p:spTree>
      <p:nvGrpSpPr>
        <p:cNvPr id="982" name="Shape 982"/>
        <p:cNvGrpSpPr/>
        <p:nvPr/>
      </p:nvGrpSpPr>
      <p:grpSpPr>
        <a:xfrm>
          <a:off x="0" y="0"/>
          <a:ext cx="0" cy="0"/>
          <a:chOff x="0" y="0"/>
          <a:chExt cx="0" cy="0"/>
        </a:xfrm>
      </p:grpSpPr>
      <p:sp>
        <p:nvSpPr>
          <p:cNvPr id="983" name="Google Shape;983;p35"/>
          <p:cNvSpPr/>
          <p:nvPr/>
        </p:nvSpPr>
        <p:spPr>
          <a:xfrm flipH="1">
            <a:off x="293125" y="478752"/>
            <a:ext cx="8557800" cy="44217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 name="Google Shape;984;p35"/>
          <p:cNvGrpSpPr/>
          <p:nvPr/>
        </p:nvGrpSpPr>
        <p:grpSpPr>
          <a:xfrm flipH="1">
            <a:off x="-32950" y="3911320"/>
            <a:ext cx="9209913" cy="1265141"/>
            <a:chOff x="-32950" y="3911320"/>
            <a:chExt cx="9209913" cy="1265141"/>
          </a:xfrm>
        </p:grpSpPr>
        <p:sp>
          <p:nvSpPr>
            <p:cNvPr id="985" name="Google Shape;985;p35"/>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 name="Google Shape;988;p35"/>
            <p:cNvGrpSpPr/>
            <p:nvPr/>
          </p:nvGrpSpPr>
          <p:grpSpPr>
            <a:xfrm flipH="1">
              <a:off x="8011161" y="3911320"/>
              <a:ext cx="565003" cy="832113"/>
              <a:chOff x="5515450" y="3969050"/>
              <a:chExt cx="439725" cy="645800"/>
            </a:xfrm>
          </p:grpSpPr>
          <p:sp>
            <p:nvSpPr>
              <p:cNvPr id="989" name="Google Shape;989;p35"/>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5"/>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5"/>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35"/>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06" name="Shape 1006"/>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07" name="Shape 1007"/>
        <p:cNvGrpSpPr/>
        <p:nvPr/>
      </p:nvGrpSpPr>
      <p:grpSpPr>
        <a:xfrm>
          <a:off x="0" y="0"/>
          <a:ext cx="0" cy="0"/>
          <a:chOff x="0" y="0"/>
          <a:chExt cx="0" cy="0"/>
        </a:xfrm>
      </p:grpSpPr>
      <p:sp>
        <p:nvSpPr>
          <p:cNvPr id="1008" name="Google Shape;1008;p3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0" name="Shape 170"/>
        <p:cNvGrpSpPr/>
        <p:nvPr/>
      </p:nvGrpSpPr>
      <p:grpSpPr>
        <a:xfrm>
          <a:off x="0" y="0"/>
          <a:ext cx="0" cy="0"/>
          <a:chOff x="0" y="0"/>
          <a:chExt cx="0" cy="0"/>
        </a:xfrm>
      </p:grpSpPr>
      <p:sp>
        <p:nvSpPr>
          <p:cNvPr id="171" name="Google Shape;171;p5"/>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 name="Google Shape;173;p5"/>
          <p:cNvGrpSpPr/>
          <p:nvPr/>
        </p:nvGrpSpPr>
        <p:grpSpPr>
          <a:xfrm>
            <a:off x="-32950" y="3911320"/>
            <a:ext cx="9209913" cy="1265141"/>
            <a:chOff x="-32950" y="3911320"/>
            <a:chExt cx="9209913" cy="1265141"/>
          </a:xfrm>
        </p:grpSpPr>
        <p:sp>
          <p:nvSpPr>
            <p:cNvPr id="174" name="Google Shape;174;p5"/>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5"/>
            <p:cNvGrpSpPr/>
            <p:nvPr/>
          </p:nvGrpSpPr>
          <p:grpSpPr>
            <a:xfrm flipH="1">
              <a:off x="8011161" y="3911320"/>
              <a:ext cx="565003" cy="832113"/>
              <a:chOff x="5515450" y="3969050"/>
              <a:chExt cx="439725" cy="645800"/>
            </a:xfrm>
          </p:grpSpPr>
          <p:sp>
            <p:nvSpPr>
              <p:cNvPr id="178" name="Google Shape;178;p5"/>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5"/>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5"/>
          <p:cNvSpPr txBox="1"/>
          <p:nvPr>
            <p:ph idx="1" type="subTitle"/>
          </p:nvPr>
        </p:nvSpPr>
        <p:spPr>
          <a:xfrm>
            <a:off x="1599836" y="2571750"/>
            <a:ext cx="2548500" cy="365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000">
                <a:latin typeface="Shrikhand"/>
                <a:ea typeface="Shrikhand"/>
                <a:cs typeface="Shrikhand"/>
                <a:sym typeface="Shrikhand"/>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93" name="Google Shape;193;p5"/>
          <p:cNvSpPr txBox="1"/>
          <p:nvPr>
            <p:ph idx="2" type="subTitle"/>
          </p:nvPr>
        </p:nvSpPr>
        <p:spPr>
          <a:xfrm>
            <a:off x="4995517" y="2571750"/>
            <a:ext cx="25485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000">
                <a:latin typeface="Shrikhand"/>
                <a:ea typeface="Shrikhand"/>
                <a:cs typeface="Shrikhand"/>
                <a:sym typeface="Shrikhan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94" name="Google Shape;194;p5"/>
          <p:cNvSpPr txBox="1"/>
          <p:nvPr>
            <p:ph idx="3" type="subTitle"/>
          </p:nvPr>
        </p:nvSpPr>
        <p:spPr>
          <a:xfrm>
            <a:off x="1599825" y="2937450"/>
            <a:ext cx="25485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5"/>
          <p:cNvSpPr txBox="1"/>
          <p:nvPr>
            <p:ph idx="4" type="subTitle"/>
          </p:nvPr>
        </p:nvSpPr>
        <p:spPr>
          <a:xfrm>
            <a:off x="4995506" y="2937450"/>
            <a:ext cx="25485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5"/>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7" name="Shape 197"/>
        <p:cNvGrpSpPr/>
        <p:nvPr/>
      </p:nvGrpSpPr>
      <p:grpSpPr>
        <a:xfrm>
          <a:off x="0" y="0"/>
          <a:ext cx="0" cy="0"/>
          <a:chOff x="0" y="0"/>
          <a:chExt cx="0" cy="0"/>
        </a:xfrm>
      </p:grpSpPr>
      <p:sp>
        <p:nvSpPr>
          <p:cNvPr id="198" name="Google Shape;198;p6"/>
          <p:cNvSpPr/>
          <p:nvPr/>
        </p:nvSpPr>
        <p:spPr>
          <a:xfrm>
            <a:off x="293100" y="1109041"/>
            <a:ext cx="8557800" cy="37914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a:off x="293100" y="478750"/>
            <a:ext cx="8557800" cy="5487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1" name="Google Shape;201;p6"/>
          <p:cNvGrpSpPr/>
          <p:nvPr/>
        </p:nvGrpSpPr>
        <p:grpSpPr>
          <a:xfrm>
            <a:off x="-32950" y="3911320"/>
            <a:ext cx="9209913" cy="1265141"/>
            <a:chOff x="-32950" y="3911320"/>
            <a:chExt cx="9209913" cy="1265141"/>
          </a:xfrm>
        </p:grpSpPr>
        <p:sp>
          <p:nvSpPr>
            <p:cNvPr id="202" name="Google Shape;202;p6"/>
            <p:cNvSpPr/>
            <p:nvPr/>
          </p:nvSpPr>
          <p:spPr>
            <a:xfrm>
              <a:off x="-329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6"/>
            <p:cNvSpPr/>
            <p:nvPr/>
          </p:nvSpPr>
          <p:spPr>
            <a:xfrm flipH="1">
              <a:off x="234936"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6"/>
            <p:cNvSpPr/>
            <p:nvPr/>
          </p:nvSpPr>
          <p:spPr>
            <a:xfrm flipH="1">
              <a:off x="65236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8639724"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flipH="1">
              <a:off x="583261"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 name="Google Shape;207;p6"/>
            <p:cNvGrpSpPr/>
            <p:nvPr/>
          </p:nvGrpSpPr>
          <p:grpSpPr>
            <a:xfrm flipH="1">
              <a:off x="8011161" y="3911320"/>
              <a:ext cx="565003" cy="832113"/>
              <a:chOff x="5515450" y="3969050"/>
              <a:chExt cx="439725" cy="645800"/>
            </a:xfrm>
          </p:grpSpPr>
          <p:sp>
            <p:nvSpPr>
              <p:cNvPr id="208" name="Google Shape;208;p6"/>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6"/>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6"/>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6"/>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6"/>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6"/>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6"/>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0" name="Shape 220"/>
        <p:cNvGrpSpPr/>
        <p:nvPr/>
      </p:nvGrpSpPr>
      <p:grpSpPr>
        <a:xfrm>
          <a:off x="0" y="0"/>
          <a:ext cx="0" cy="0"/>
          <a:chOff x="0" y="0"/>
          <a:chExt cx="0" cy="0"/>
        </a:xfrm>
      </p:grpSpPr>
      <p:sp>
        <p:nvSpPr>
          <p:cNvPr id="221" name="Google Shape;221;p7"/>
          <p:cNvSpPr/>
          <p:nvPr/>
        </p:nvSpPr>
        <p:spPr>
          <a:xfrm flipH="1">
            <a:off x="293100" y="478750"/>
            <a:ext cx="5079000" cy="4421700"/>
          </a:xfrm>
          <a:prstGeom prst="roundRect">
            <a:avLst>
              <a:gd fmla="val 5886"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7"/>
          <p:cNvGrpSpPr/>
          <p:nvPr/>
        </p:nvGrpSpPr>
        <p:grpSpPr>
          <a:xfrm>
            <a:off x="-57300" y="3561501"/>
            <a:ext cx="9258679" cy="1614950"/>
            <a:chOff x="-57300" y="3561501"/>
            <a:chExt cx="9258679" cy="1614950"/>
          </a:xfrm>
        </p:grpSpPr>
        <p:sp>
          <p:nvSpPr>
            <p:cNvPr id="223" name="Google Shape;223;p7"/>
            <p:cNvSpPr/>
            <p:nvPr/>
          </p:nvSpPr>
          <p:spPr>
            <a:xfrm>
              <a:off x="-57300" y="3561501"/>
              <a:ext cx="9258527" cy="1118750"/>
            </a:xfrm>
            <a:custGeom>
              <a:rect b="b" l="l" r="r" t="t"/>
              <a:pathLst>
                <a:path extrusionOk="0" h="44750" w="182452">
                  <a:moveTo>
                    <a:pt x="180955" y="0"/>
                  </a:moveTo>
                  <a:cubicBezTo>
                    <a:pt x="173056" y="0"/>
                    <a:pt x="162321" y="12616"/>
                    <a:pt x="158505" y="14928"/>
                  </a:cubicBezTo>
                  <a:cubicBezTo>
                    <a:pt x="158042" y="15208"/>
                    <a:pt x="157561" y="15333"/>
                    <a:pt x="157062" y="15333"/>
                  </a:cubicBezTo>
                  <a:cubicBezTo>
                    <a:pt x="153193" y="15333"/>
                    <a:pt x="148279" y="7826"/>
                    <a:pt x="142422" y="7629"/>
                  </a:cubicBezTo>
                  <a:cubicBezTo>
                    <a:pt x="142353" y="7627"/>
                    <a:pt x="142285" y="7626"/>
                    <a:pt x="142216" y="7626"/>
                  </a:cubicBezTo>
                  <a:cubicBezTo>
                    <a:pt x="135645" y="7626"/>
                    <a:pt x="127738" y="18007"/>
                    <a:pt x="123421" y="18310"/>
                  </a:cubicBezTo>
                  <a:cubicBezTo>
                    <a:pt x="123231" y="18324"/>
                    <a:pt x="123046" y="18330"/>
                    <a:pt x="122865" y="18330"/>
                  </a:cubicBezTo>
                  <a:cubicBezTo>
                    <a:pt x="119003" y="18330"/>
                    <a:pt x="117230" y="15384"/>
                    <a:pt x="108874" y="15384"/>
                  </a:cubicBezTo>
                  <a:cubicBezTo>
                    <a:pt x="108675" y="15384"/>
                    <a:pt x="108471" y="15386"/>
                    <a:pt x="108264" y="15389"/>
                  </a:cubicBezTo>
                  <a:cubicBezTo>
                    <a:pt x="98979" y="15541"/>
                    <a:pt x="97089" y="19696"/>
                    <a:pt x="89848" y="20003"/>
                  </a:cubicBezTo>
                  <a:cubicBezTo>
                    <a:pt x="89601" y="20013"/>
                    <a:pt x="89362" y="20018"/>
                    <a:pt x="89131" y="20018"/>
                  </a:cubicBezTo>
                  <a:cubicBezTo>
                    <a:pt x="82605" y="20018"/>
                    <a:pt x="82357" y="15971"/>
                    <a:pt x="70803" y="15081"/>
                  </a:cubicBezTo>
                  <a:cubicBezTo>
                    <a:pt x="69484" y="14979"/>
                    <a:pt x="68323" y="14933"/>
                    <a:pt x="67290" y="14933"/>
                  </a:cubicBezTo>
                  <a:cubicBezTo>
                    <a:pt x="58956" y="14933"/>
                    <a:pt x="59040" y="17916"/>
                    <a:pt x="53024" y="18464"/>
                  </a:cubicBezTo>
                  <a:cubicBezTo>
                    <a:pt x="52488" y="18512"/>
                    <a:pt x="52003" y="18535"/>
                    <a:pt x="51561" y="18535"/>
                  </a:cubicBezTo>
                  <a:cubicBezTo>
                    <a:pt x="46435" y="18535"/>
                    <a:pt x="47139" y="15480"/>
                    <a:pt x="41027" y="14772"/>
                  </a:cubicBezTo>
                  <a:cubicBezTo>
                    <a:pt x="40283" y="14686"/>
                    <a:pt x="39607" y="14648"/>
                    <a:pt x="38983" y="14648"/>
                  </a:cubicBezTo>
                  <a:cubicBezTo>
                    <a:pt x="34432" y="14648"/>
                    <a:pt x="32633" y="16665"/>
                    <a:pt x="27183" y="16665"/>
                  </a:cubicBezTo>
                  <a:cubicBezTo>
                    <a:pt x="26714" y="16665"/>
                    <a:pt x="26218" y="16650"/>
                    <a:pt x="25691" y="16618"/>
                  </a:cubicBezTo>
                  <a:cubicBezTo>
                    <a:pt x="18197" y="16157"/>
                    <a:pt x="15082" y="10773"/>
                    <a:pt x="9711" y="7628"/>
                  </a:cubicBezTo>
                  <a:cubicBezTo>
                    <a:pt x="7008" y="6046"/>
                    <a:pt x="4566" y="5653"/>
                    <a:pt x="2807" y="5653"/>
                  </a:cubicBezTo>
                  <a:cubicBezTo>
                    <a:pt x="1071" y="5653"/>
                    <a:pt x="1" y="6036"/>
                    <a:pt x="1" y="6036"/>
                  </a:cubicBezTo>
                  <a:lnTo>
                    <a:pt x="1" y="44750"/>
                  </a:lnTo>
                  <a:lnTo>
                    <a:pt x="182451" y="44750"/>
                  </a:lnTo>
                  <a:lnTo>
                    <a:pt x="182451" y="165"/>
                  </a:lnTo>
                  <a:cubicBezTo>
                    <a:pt x="181966" y="53"/>
                    <a:pt x="181467" y="0"/>
                    <a:pt x="180955"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57300" y="3809551"/>
              <a:ext cx="9258679" cy="1118800"/>
            </a:xfrm>
            <a:custGeom>
              <a:rect b="b" l="l" r="r" t="t"/>
              <a:pathLst>
                <a:path extrusionOk="0" h="44752" w="182455">
                  <a:moveTo>
                    <a:pt x="180957" y="1"/>
                  </a:moveTo>
                  <a:cubicBezTo>
                    <a:pt x="173058" y="1"/>
                    <a:pt x="162324" y="12617"/>
                    <a:pt x="158505" y="14929"/>
                  </a:cubicBezTo>
                  <a:cubicBezTo>
                    <a:pt x="158042" y="15210"/>
                    <a:pt x="157561" y="15335"/>
                    <a:pt x="157062" y="15335"/>
                  </a:cubicBezTo>
                  <a:cubicBezTo>
                    <a:pt x="153193" y="15335"/>
                    <a:pt x="148279" y="7828"/>
                    <a:pt x="142422" y="7632"/>
                  </a:cubicBezTo>
                  <a:cubicBezTo>
                    <a:pt x="142353" y="7630"/>
                    <a:pt x="142284" y="7628"/>
                    <a:pt x="142215" y="7628"/>
                  </a:cubicBezTo>
                  <a:cubicBezTo>
                    <a:pt x="135644" y="7628"/>
                    <a:pt x="127737" y="18009"/>
                    <a:pt x="123421" y="18313"/>
                  </a:cubicBezTo>
                  <a:cubicBezTo>
                    <a:pt x="123231" y="18327"/>
                    <a:pt x="123046" y="18333"/>
                    <a:pt x="122865" y="18333"/>
                  </a:cubicBezTo>
                  <a:cubicBezTo>
                    <a:pt x="119003" y="18333"/>
                    <a:pt x="117230" y="15386"/>
                    <a:pt x="108874" y="15386"/>
                  </a:cubicBezTo>
                  <a:cubicBezTo>
                    <a:pt x="108674" y="15386"/>
                    <a:pt x="108471" y="15387"/>
                    <a:pt x="108264" y="15391"/>
                  </a:cubicBezTo>
                  <a:cubicBezTo>
                    <a:pt x="98979" y="15544"/>
                    <a:pt x="97089" y="19698"/>
                    <a:pt x="89848" y="20005"/>
                  </a:cubicBezTo>
                  <a:cubicBezTo>
                    <a:pt x="89600" y="20015"/>
                    <a:pt x="89360" y="20020"/>
                    <a:pt x="89128" y="20020"/>
                  </a:cubicBezTo>
                  <a:cubicBezTo>
                    <a:pt x="82605" y="20020"/>
                    <a:pt x="82355" y="15974"/>
                    <a:pt x="70803" y="15082"/>
                  </a:cubicBezTo>
                  <a:cubicBezTo>
                    <a:pt x="69485" y="14981"/>
                    <a:pt x="68323" y="14935"/>
                    <a:pt x="67291" y="14935"/>
                  </a:cubicBezTo>
                  <a:cubicBezTo>
                    <a:pt x="58956" y="14935"/>
                    <a:pt x="59040" y="17919"/>
                    <a:pt x="53024" y="18466"/>
                  </a:cubicBezTo>
                  <a:cubicBezTo>
                    <a:pt x="52488" y="18515"/>
                    <a:pt x="52004" y="18538"/>
                    <a:pt x="51563" y="18538"/>
                  </a:cubicBezTo>
                  <a:cubicBezTo>
                    <a:pt x="46435" y="18538"/>
                    <a:pt x="47140" y="15483"/>
                    <a:pt x="41027" y="14774"/>
                  </a:cubicBezTo>
                  <a:cubicBezTo>
                    <a:pt x="40283" y="14688"/>
                    <a:pt x="39607" y="14650"/>
                    <a:pt x="38983" y="14650"/>
                  </a:cubicBezTo>
                  <a:cubicBezTo>
                    <a:pt x="34432" y="14650"/>
                    <a:pt x="32633" y="16667"/>
                    <a:pt x="27183" y="16667"/>
                  </a:cubicBezTo>
                  <a:cubicBezTo>
                    <a:pt x="26714" y="16667"/>
                    <a:pt x="26218" y="16652"/>
                    <a:pt x="25691" y="16620"/>
                  </a:cubicBezTo>
                  <a:cubicBezTo>
                    <a:pt x="18197" y="16157"/>
                    <a:pt x="15082" y="10776"/>
                    <a:pt x="9711" y="7630"/>
                  </a:cubicBezTo>
                  <a:cubicBezTo>
                    <a:pt x="7007" y="6047"/>
                    <a:pt x="4565" y="5654"/>
                    <a:pt x="2806" y="5654"/>
                  </a:cubicBezTo>
                  <a:cubicBezTo>
                    <a:pt x="1071" y="5654"/>
                    <a:pt x="1" y="6036"/>
                    <a:pt x="1" y="6036"/>
                  </a:cubicBezTo>
                  <a:lnTo>
                    <a:pt x="1" y="44751"/>
                  </a:lnTo>
                  <a:lnTo>
                    <a:pt x="182455" y="44751"/>
                  </a:lnTo>
                  <a:lnTo>
                    <a:pt x="182455" y="166"/>
                  </a:lnTo>
                  <a:cubicBezTo>
                    <a:pt x="181969" y="54"/>
                    <a:pt x="181469" y="1"/>
                    <a:pt x="18095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57300" y="4057651"/>
              <a:ext cx="9258527" cy="1118800"/>
            </a:xfrm>
            <a:custGeom>
              <a:rect b="b" l="l" r="r" t="t"/>
              <a:pathLst>
                <a:path extrusionOk="0" h="44752" w="182452">
                  <a:moveTo>
                    <a:pt x="180956" y="1"/>
                  </a:moveTo>
                  <a:cubicBezTo>
                    <a:pt x="173057" y="1"/>
                    <a:pt x="162322" y="12618"/>
                    <a:pt x="158505" y="14929"/>
                  </a:cubicBezTo>
                  <a:cubicBezTo>
                    <a:pt x="158042" y="15210"/>
                    <a:pt x="157561" y="15334"/>
                    <a:pt x="157063" y="15334"/>
                  </a:cubicBezTo>
                  <a:cubicBezTo>
                    <a:pt x="153193" y="15334"/>
                    <a:pt x="148279" y="7827"/>
                    <a:pt x="142422" y="7631"/>
                  </a:cubicBezTo>
                  <a:cubicBezTo>
                    <a:pt x="142353" y="7628"/>
                    <a:pt x="142285" y="7627"/>
                    <a:pt x="142216" y="7627"/>
                  </a:cubicBezTo>
                  <a:cubicBezTo>
                    <a:pt x="135645" y="7627"/>
                    <a:pt x="127738" y="18008"/>
                    <a:pt x="123421" y="18312"/>
                  </a:cubicBezTo>
                  <a:cubicBezTo>
                    <a:pt x="123231" y="18325"/>
                    <a:pt x="123046" y="18332"/>
                    <a:pt x="122865" y="18332"/>
                  </a:cubicBezTo>
                  <a:cubicBezTo>
                    <a:pt x="119003" y="18332"/>
                    <a:pt x="117230" y="15384"/>
                    <a:pt x="108874" y="15384"/>
                  </a:cubicBezTo>
                  <a:cubicBezTo>
                    <a:pt x="108674" y="15384"/>
                    <a:pt x="108471" y="15386"/>
                    <a:pt x="108264" y="15389"/>
                  </a:cubicBezTo>
                  <a:cubicBezTo>
                    <a:pt x="98979" y="15543"/>
                    <a:pt x="97089" y="19697"/>
                    <a:pt x="89848" y="20003"/>
                  </a:cubicBezTo>
                  <a:cubicBezTo>
                    <a:pt x="89600" y="20014"/>
                    <a:pt x="89360" y="20019"/>
                    <a:pt x="89128" y="20019"/>
                  </a:cubicBezTo>
                  <a:cubicBezTo>
                    <a:pt x="82605" y="20019"/>
                    <a:pt x="82355" y="15972"/>
                    <a:pt x="70803" y="15081"/>
                  </a:cubicBezTo>
                  <a:cubicBezTo>
                    <a:pt x="69486" y="14980"/>
                    <a:pt x="68325" y="14934"/>
                    <a:pt x="67294" y="14934"/>
                  </a:cubicBezTo>
                  <a:cubicBezTo>
                    <a:pt x="58956" y="14934"/>
                    <a:pt x="59041" y="17917"/>
                    <a:pt x="53024" y="18465"/>
                  </a:cubicBezTo>
                  <a:cubicBezTo>
                    <a:pt x="52488" y="18514"/>
                    <a:pt x="52003" y="18537"/>
                    <a:pt x="51561" y="18537"/>
                  </a:cubicBezTo>
                  <a:cubicBezTo>
                    <a:pt x="46435" y="18537"/>
                    <a:pt x="47139" y="15481"/>
                    <a:pt x="41027" y="14773"/>
                  </a:cubicBezTo>
                  <a:cubicBezTo>
                    <a:pt x="40283" y="14687"/>
                    <a:pt x="39608" y="14649"/>
                    <a:pt x="38985" y="14649"/>
                  </a:cubicBezTo>
                  <a:cubicBezTo>
                    <a:pt x="34432" y="14649"/>
                    <a:pt x="32634" y="16667"/>
                    <a:pt x="27181" y="16667"/>
                  </a:cubicBezTo>
                  <a:cubicBezTo>
                    <a:pt x="26712" y="16667"/>
                    <a:pt x="26217" y="16652"/>
                    <a:pt x="25691" y="16619"/>
                  </a:cubicBezTo>
                  <a:cubicBezTo>
                    <a:pt x="18197" y="16158"/>
                    <a:pt x="15082" y="10774"/>
                    <a:pt x="9711" y="7630"/>
                  </a:cubicBezTo>
                  <a:cubicBezTo>
                    <a:pt x="7008" y="6047"/>
                    <a:pt x="4566" y="5654"/>
                    <a:pt x="2807" y="5654"/>
                  </a:cubicBezTo>
                  <a:cubicBezTo>
                    <a:pt x="1071" y="5654"/>
                    <a:pt x="1" y="6037"/>
                    <a:pt x="1" y="6037"/>
                  </a:cubicBezTo>
                  <a:lnTo>
                    <a:pt x="1" y="44751"/>
                  </a:lnTo>
                  <a:lnTo>
                    <a:pt x="182451" y="44751"/>
                  </a:lnTo>
                  <a:lnTo>
                    <a:pt x="182451" y="166"/>
                  </a:lnTo>
                  <a:cubicBezTo>
                    <a:pt x="181967" y="54"/>
                    <a:pt x="181467" y="1"/>
                    <a:pt x="180956"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7"/>
            <p:cNvGrpSpPr/>
            <p:nvPr/>
          </p:nvGrpSpPr>
          <p:grpSpPr>
            <a:xfrm>
              <a:off x="469425" y="4030912"/>
              <a:ext cx="8456252" cy="945053"/>
              <a:chOff x="469425" y="4030912"/>
              <a:chExt cx="8456252" cy="945053"/>
            </a:xfrm>
          </p:grpSpPr>
          <p:grpSp>
            <p:nvGrpSpPr>
              <p:cNvPr id="227" name="Google Shape;227;p7"/>
              <p:cNvGrpSpPr/>
              <p:nvPr/>
            </p:nvGrpSpPr>
            <p:grpSpPr>
              <a:xfrm>
                <a:off x="8423996" y="4030912"/>
                <a:ext cx="239507" cy="102499"/>
                <a:chOff x="1852125" y="2937450"/>
                <a:chExt cx="145925" cy="62450"/>
              </a:xfrm>
            </p:grpSpPr>
            <p:sp>
              <p:nvSpPr>
                <p:cNvPr id="228" name="Google Shape;228;p7"/>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7"/>
              <p:cNvSpPr/>
              <p:nvPr/>
            </p:nvSpPr>
            <p:spPr>
              <a:xfrm>
                <a:off x="742900" y="4752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469425" y="4608037"/>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3555688" y="4759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8499800" y="4843949"/>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8652200" y="46802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7"/>
              <p:cNvGrpSpPr/>
              <p:nvPr/>
            </p:nvGrpSpPr>
            <p:grpSpPr>
              <a:xfrm>
                <a:off x="1114896" y="4067474"/>
                <a:ext cx="239507" cy="102499"/>
                <a:chOff x="1852125" y="2937450"/>
                <a:chExt cx="145925" cy="62450"/>
              </a:xfrm>
            </p:grpSpPr>
            <p:sp>
              <p:nvSpPr>
                <p:cNvPr id="236" name="Google Shape;236;p7"/>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7"/>
              <p:cNvGrpSpPr/>
              <p:nvPr/>
            </p:nvGrpSpPr>
            <p:grpSpPr>
              <a:xfrm flipH="1">
                <a:off x="3396771" y="4261562"/>
                <a:ext cx="239507" cy="102499"/>
                <a:chOff x="1852125" y="2937450"/>
                <a:chExt cx="145925" cy="62450"/>
              </a:xfrm>
            </p:grpSpPr>
            <p:sp>
              <p:nvSpPr>
                <p:cNvPr id="239" name="Google Shape;239;p7"/>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7"/>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41" name="Google Shape;241;p7"/>
          <p:cNvSpPr txBox="1"/>
          <p:nvPr>
            <p:ph type="title"/>
          </p:nvPr>
        </p:nvSpPr>
        <p:spPr>
          <a:xfrm>
            <a:off x="720000" y="695675"/>
            <a:ext cx="4206300" cy="6093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9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2" name="Google Shape;242;p7"/>
          <p:cNvSpPr txBox="1"/>
          <p:nvPr>
            <p:ph idx="1" type="body"/>
          </p:nvPr>
        </p:nvSpPr>
        <p:spPr>
          <a:xfrm>
            <a:off x="720000" y="1457275"/>
            <a:ext cx="4206300" cy="21459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accent4"/>
              </a:buClr>
              <a:buSzPts val="800"/>
              <a:buFont typeface="Open Sans"/>
              <a:buChar char="●"/>
              <a:defRPr sz="1400">
                <a:solidFill>
                  <a:srgbClr val="434343"/>
                </a:solidFill>
              </a:defRPr>
            </a:lvl1pPr>
            <a:lvl2pPr indent="-279400" lvl="1" marL="914400" rtl="0">
              <a:lnSpc>
                <a:spcPct val="100000"/>
              </a:lnSpc>
              <a:spcBef>
                <a:spcPts val="0"/>
              </a:spcBef>
              <a:spcAft>
                <a:spcPts val="0"/>
              </a:spcAft>
              <a:buClr>
                <a:srgbClr val="999999"/>
              </a:buClr>
              <a:buSzPts val="800"/>
              <a:buFont typeface="Open Sans"/>
              <a:buChar char="○"/>
              <a:defRPr>
                <a:solidFill>
                  <a:srgbClr val="434343"/>
                </a:solidFill>
              </a:defRPr>
            </a:lvl2pPr>
            <a:lvl3pPr indent="-279400" lvl="2" marL="1371600" rtl="0">
              <a:lnSpc>
                <a:spcPct val="100000"/>
              </a:lnSpc>
              <a:spcBef>
                <a:spcPts val="0"/>
              </a:spcBef>
              <a:spcAft>
                <a:spcPts val="0"/>
              </a:spcAft>
              <a:buClr>
                <a:srgbClr val="999999"/>
              </a:buClr>
              <a:buSzPts val="800"/>
              <a:buFont typeface="Open Sans"/>
              <a:buChar char="■"/>
              <a:defRPr>
                <a:solidFill>
                  <a:srgbClr val="434343"/>
                </a:solidFill>
              </a:defRPr>
            </a:lvl3pPr>
            <a:lvl4pPr indent="-279400" lvl="3" marL="1828800" rtl="0">
              <a:lnSpc>
                <a:spcPct val="100000"/>
              </a:lnSpc>
              <a:spcBef>
                <a:spcPts val="0"/>
              </a:spcBef>
              <a:spcAft>
                <a:spcPts val="0"/>
              </a:spcAft>
              <a:buClr>
                <a:srgbClr val="999999"/>
              </a:buClr>
              <a:buSzPts val="800"/>
              <a:buFont typeface="Open Sans"/>
              <a:buChar char="●"/>
              <a:defRPr>
                <a:solidFill>
                  <a:srgbClr val="434343"/>
                </a:solidFill>
              </a:defRPr>
            </a:lvl4pPr>
            <a:lvl5pPr indent="-304800" lvl="4" marL="2286000" rtl="0">
              <a:lnSpc>
                <a:spcPct val="100000"/>
              </a:lnSpc>
              <a:spcBef>
                <a:spcPts val="0"/>
              </a:spcBef>
              <a:spcAft>
                <a:spcPts val="0"/>
              </a:spcAft>
              <a:buClr>
                <a:srgbClr val="999999"/>
              </a:buClr>
              <a:buSzPts val="1200"/>
              <a:buFont typeface="Open Sans"/>
              <a:buChar char="○"/>
              <a:defRPr>
                <a:solidFill>
                  <a:srgbClr val="434343"/>
                </a:solidFill>
              </a:defRPr>
            </a:lvl5pPr>
            <a:lvl6pPr indent="-304800" lvl="5" marL="2743200" rtl="0">
              <a:lnSpc>
                <a:spcPct val="100000"/>
              </a:lnSpc>
              <a:spcBef>
                <a:spcPts val="0"/>
              </a:spcBef>
              <a:spcAft>
                <a:spcPts val="0"/>
              </a:spcAft>
              <a:buClr>
                <a:srgbClr val="999999"/>
              </a:buClr>
              <a:buSzPts val="1200"/>
              <a:buFont typeface="Open Sans"/>
              <a:buChar char="■"/>
              <a:defRPr>
                <a:solidFill>
                  <a:srgbClr val="434343"/>
                </a:solidFill>
              </a:defRPr>
            </a:lvl6pPr>
            <a:lvl7pPr indent="-273050" lvl="6" marL="3200400" rtl="0">
              <a:lnSpc>
                <a:spcPct val="100000"/>
              </a:lnSpc>
              <a:spcBef>
                <a:spcPts val="0"/>
              </a:spcBef>
              <a:spcAft>
                <a:spcPts val="0"/>
              </a:spcAft>
              <a:buClr>
                <a:srgbClr val="999999"/>
              </a:buClr>
              <a:buSzPts val="700"/>
              <a:buFont typeface="Open Sans"/>
              <a:buChar char="●"/>
              <a:defRPr>
                <a:solidFill>
                  <a:srgbClr val="434343"/>
                </a:solidFill>
              </a:defRPr>
            </a:lvl7pPr>
            <a:lvl8pPr indent="-273050" lvl="7" marL="3657600" rtl="0">
              <a:lnSpc>
                <a:spcPct val="100000"/>
              </a:lnSpc>
              <a:spcBef>
                <a:spcPts val="0"/>
              </a:spcBef>
              <a:spcAft>
                <a:spcPts val="0"/>
              </a:spcAft>
              <a:buClr>
                <a:srgbClr val="999999"/>
              </a:buClr>
              <a:buSzPts val="700"/>
              <a:buFont typeface="Open Sans"/>
              <a:buChar char="○"/>
              <a:defRPr>
                <a:solidFill>
                  <a:srgbClr val="434343"/>
                </a:solidFill>
              </a:defRPr>
            </a:lvl8pPr>
            <a:lvl9pPr indent="-266700" lvl="8" marL="4114800" rtl="0">
              <a:lnSpc>
                <a:spcPct val="100000"/>
              </a:lnSpc>
              <a:spcBef>
                <a:spcPts val="0"/>
              </a:spcBef>
              <a:spcAft>
                <a:spcPts val="0"/>
              </a:spcAft>
              <a:buClr>
                <a:srgbClr val="999999"/>
              </a:buClr>
              <a:buSzPts val="600"/>
              <a:buFont typeface="Open Sans"/>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3" name="Shape 243"/>
        <p:cNvGrpSpPr/>
        <p:nvPr/>
      </p:nvGrpSpPr>
      <p:grpSpPr>
        <a:xfrm>
          <a:off x="0" y="0"/>
          <a:ext cx="0" cy="0"/>
          <a:chOff x="0" y="0"/>
          <a:chExt cx="0" cy="0"/>
        </a:xfrm>
      </p:grpSpPr>
      <p:grpSp>
        <p:nvGrpSpPr>
          <p:cNvPr id="244" name="Google Shape;244;p8"/>
          <p:cNvGrpSpPr/>
          <p:nvPr/>
        </p:nvGrpSpPr>
        <p:grpSpPr>
          <a:xfrm>
            <a:off x="-57300" y="3561501"/>
            <a:ext cx="9258679" cy="1614950"/>
            <a:chOff x="-57300" y="3561501"/>
            <a:chExt cx="9258679" cy="1614950"/>
          </a:xfrm>
        </p:grpSpPr>
        <p:sp>
          <p:nvSpPr>
            <p:cNvPr id="245" name="Google Shape;245;p8"/>
            <p:cNvSpPr/>
            <p:nvPr/>
          </p:nvSpPr>
          <p:spPr>
            <a:xfrm flipH="1">
              <a:off x="-57148" y="3561501"/>
              <a:ext cx="9258527" cy="1118750"/>
            </a:xfrm>
            <a:custGeom>
              <a:rect b="b" l="l" r="r" t="t"/>
              <a:pathLst>
                <a:path extrusionOk="0" h="44750" w="182452">
                  <a:moveTo>
                    <a:pt x="180955" y="0"/>
                  </a:moveTo>
                  <a:cubicBezTo>
                    <a:pt x="173056" y="0"/>
                    <a:pt x="162321" y="12616"/>
                    <a:pt x="158505" y="14928"/>
                  </a:cubicBezTo>
                  <a:cubicBezTo>
                    <a:pt x="158042" y="15208"/>
                    <a:pt x="157561" y="15333"/>
                    <a:pt x="157062" y="15333"/>
                  </a:cubicBezTo>
                  <a:cubicBezTo>
                    <a:pt x="153193" y="15333"/>
                    <a:pt x="148279" y="7826"/>
                    <a:pt x="142422" y="7629"/>
                  </a:cubicBezTo>
                  <a:cubicBezTo>
                    <a:pt x="142353" y="7627"/>
                    <a:pt x="142285" y="7626"/>
                    <a:pt x="142216" y="7626"/>
                  </a:cubicBezTo>
                  <a:cubicBezTo>
                    <a:pt x="135645" y="7626"/>
                    <a:pt x="127738" y="18007"/>
                    <a:pt x="123421" y="18310"/>
                  </a:cubicBezTo>
                  <a:cubicBezTo>
                    <a:pt x="123231" y="18324"/>
                    <a:pt x="123046" y="18330"/>
                    <a:pt x="122865" y="18330"/>
                  </a:cubicBezTo>
                  <a:cubicBezTo>
                    <a:pt x="119003" y="18330"/>
                    <a:pt x="117230" y="15384"/>
                    <a:pt x="108874" y="15384"/>
                  </a:cubicBezTo>
                  <a:cubicBezTo>
                    <a:pt x="108675" y="15384"/>
                    <a:pt x="108471" y="15386"/>
                    <a:pt x="108264" y="15389"/>
                  </a:cubicBezTo>
                  <a:cubicBezTo>
                    <a:pt x="98979" y="15541"/>
                    <a:pt x="97089" y="19696"/>
                    <a:pt x="89848" y="20003"/>
                  </a:cubicBezTo>
                  <a:cubicBezTo>
                    <a:pt x="89601" y="20013"/>
                    <a:pt x="89362" y="20018"/>
                    <a:pt x="89131" y="20018"/>
                  </a:cubicBezTo>
                  <a:cubicBezTo>
                    <a:pt x="82605" y="20018"/>
                    <a:pt x="82357" y="15971"/>
                    <a:pt x="70803" y="15081"/>
                  </a:cubicBezTo>
                  <a:cubicBezTo>
                    <a:pt x="69484" y="14979"/>
                    <a:pt x="68323" y="14933"/>
                    <a:pt x="67290" y="14933"/>
                  </a:cubicBezTo>
                  <a:cubicBezTo>
                    <a:pt x="58956" y="14933"/>
                    <a:pt x="59040" y="17916"/>
                    <a:pt x="53024" y="18464"/>
                  </a:cubicBezTo>
                  <a:cubicBezTo>
                    <a:pt x="52488" y="18512"/>
                    <a:pt x="52003" y="18535"/>
                    <a:pt x="51561" y="18535"/>
                  </a:cubicBezTo>
                  <a:cubicBezTo>
                    <a:pt x="46435" y="18535"/>
                    <a:pt x="47139" y="15480"/>
                    <a:pt x="41027" y="14772"/>
                  </a:cubicBezTo>
                  <a:cubicBezTo>
                    <a:pt x="40283" y="14686"/>
                    <a:pt x="39607" y="14648"/>
                    <a:pt x="38983" y="14648"/>
                  </a:cubicBezTo>
                  <a:cubicBezTo>
                    <a:pt x="34432" y="14648"/>
                    <a:pt x="32633" y="16665"/>
                    <a:pt x="27183" y="16665"/>
                  </a:cubicBezTo>
                  <a:cubicBezTo>
                    <a:pt x="26714" y="16665"/>
                    <a:pt x="26218" y="16650"/>
                    <a:pt x="25691" y="16618"/>
                  </a:cubicBezTo>
                  <a:cubicBezTo>
                    <a:pt x="18197" y="16157"/>
                    <a:pt x="15082" y="10773"/>
                    <a:pt x="9711" y="7628"/>
                  </a:cubicBezTo>
                  <a:cubicBezTo>
                    <a:pt x="7008" y="6046"/>
                    <a:pt x="4566" y="5653"/>
                    <a:pt x="2807" y="5653"/>
                  </a:cubicBezTo>
                  <a:cubicBezTo>
                    <a:pt x="1071" y="5653"/>
                    <a:pt x="1" y="6036"/>
                    <a:pt x="1" y="6036"/>
                  </a:cubicBezTo>
                  <a:lnTo>
                    <a:pt x="1" y="44750"/>
                  </a:lnTo>
                  <a:lnTo>
                    <a:pt x="182451" y="44750"/>
                  </a:lnTo>
                  <a:lnTo>
                    <a:pt x="182451" y="165"/>
                  </a:lnTo>
                  <a:cubicBezTo>
                    <a:pt x="181966" y="53"/>
                    <a:pt x="181467" y="0"/>
                    <a:pt x="180955"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flipH="1">
              <a:off x="-57300" y="3809551"/>
              <a:ext cx="9258679" cy="1118800"/>
            </a:xfrm>
            <a:custGeom>
              <a:rect b="b" l="l" r="r" t="t"/>
              <a:pathLst>
                <a:path extrusionOk="0" h="44752" w="182455">
                  <a:moveTo>
                    <a:pt x="180957" y="1"/>
                  </a:moveTo>
                  <a:cubicBezTo>
                    <a:pt x="173058" y="1"/>
                    <a:pt x="162324" y="12617"/>
                    <a:pt x="158505" y="14929"/>
                  </a:cubicBezTo>
                  <a:cubicBezTo>
                    <a:pt x="158042" y="15210"/>
                    <a:pt x="157561" y="15335"/>
                    <a:pt x="157062" y="15335"/>
                  </a:cubicBezTo>
                  <a:cubicBezTo>
                    <a:pt x="153193" y="15335"/>
                    <a:pt x="148279" y="7828"/>
                    <a:pt x="142422" y="7632"/>
                  </a:cubicBezTo>
                  <a:cubicBezTo>
                    <a:pt x="142353" y="7630"/>
                    <a:pt x="142284" y="7628"/>
                    <a:pt x="142215" y="7628"/>
                  </a:cubicBezTo>
                  <a:cubicBezTo>
                    <a:pt x="135644" y="7628"/>
                    <a:pt x="127737" y="18009"/>
                    <a:pt x="123421" y="18313"/>
                  </a:cubicBezTo>
                  <a:cubicBezTo>
                    <a:pt x="123231" y="18327"/>
                    <a:pt x="123046" y="18333"/>
                    <a:pt x="122865" y="18333"/>
                  </a:cubicBezTo>
                  <a:cubicBezTo>
                    <a:pt x="119003" y="18333"/>
                    <a:pt x="117230" y="15386"/>
                    <a:pt x="108874" y="15386"/>
                  </a:cubicBezTo>
                  <a:cubicBezTo>
                    <a:pt x="108674" y="15386"/>
                    <a:pt x="108471" y="15387"/>
                    <a:pt x="108264" y="15391"/>
                  </a:cubicBezTo>
                  <a:cubicBezTo>
                    <a:pt x="98979" y="15544"/>
                    <a:pt x="97089" y="19698"/>
                    <a:pt x="89848" y="20005"/>
                  </a:cubicBezTo>
                  <a:cubicBezTo>
                    <a:pt x="89600" y="20015"/>
                    <a:pt x="89360" y="20020"/>
                    <a:pt x="89128" y="20020"/>
                  </a:cubicBezTo>
                  <a:cubicBezTo>
                    <a:pt x="82605" y="20020"/>
                    <a:pt x="82355" y="15974"/>
                    <a:pt x="70803" y="15082"/>
                  </a:cubicBezTo>
                  <a:cubicBezTo>
                    <a:pt x="69485" y="14981"/>
                    <a:pt x="68323" y="14935"/>
                    <a:pt x="67291" y="14935"/>
                  </a:cubicBezTo>
                  <a:cubicBezTo>
                    <a:pt x="58956" y="14935"/>
                    <a:pt x="59040" y="17919"/>
                    <a:pt x="53024" y="18466"/>
                  </a:cubicBezTo>
                  <a:cubicBezTo>
                    <a:pt x="52488" y="18515"/>
                    <a:pt x="52004" y="18538"/>
                    <a:pt x="51563" y="18538"/>
                  </a:cubicBezTo>
                  <a:cubicBezTo>
                    <a:pt x="46435" y="18538"/>
                    <a:pt x="47140" y="15483"/>
                    <a:pt x="41027" y="14774"/>
                  </a:cubicBezTo>
                  <a:cubicBezTo>
                    <a:pt x="40283" y="14688"/>
                    <a:pt x="39607" y="14650"/>
                    <a:pt x="38983" y="14650"/>
                  </a:cubicBezTo>
                  <a:cubicBezTo>
                    <a:pt x="34432" y="14650"/>
                    <a:pt x="32633" y="16667"/>
                    <a:pt x="27183" y="16667"/>
                  </a:cubicBezTo>
                  <a:cubicBezTo>
                    <a:pt x="26714" y="16667"/>
                    <a:pt x="26218" y="16652"/>
                    <a:pt x="25691" y="16620"/>
                  </a:cubicBezTo>
                  <a:cubicBezTo>
                    <a:pt x="18197" y="16157"/>
                    <a:pt x="15082" y="10776"/>
                    <a:pt x="9711" y="7630"/>
                  </a:cubicBezTo>
                  <a:cubicBezTo>
                    <a:pt x="7007" y="6047"/>
                    <a:pt x="4565" y="5654"/>
                    <a:pt x="2806" y="5654"/>
                  </a:cubicBezTo>
                  <a:cubicBezTo>
                    <a:pt x="1071" y="5654"/>
                    <a:pt x="1" y="6036"/>
                    <a:pt x="1" y="6036"/>
                  </a:cubicBezTo>
                  <a:lnTo>
                    <a:pt x="1" y="44751"/>
                  </a:lnTo>
                  <a:lnTo>
                    <a:pt x="182455" y="44751"/>
                  </a:lnTo>
                  <a:lnTo>
                    <a:pt x="182455" y="166"/>
                  </a:lnTo>
                  <a:cubicBezTo>
                    <a:pt x="181969" y="54"/>
                    <a:pt x="181469" y="1"/>
                    <a:pt x="18095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flipH="1">
              <a:off x="-57148" y="4057651"/>
              <a:ext cx="9258527" cy="1118800"/>
            </a:xfrm>
            <a:custGeom>
              <a:rect b="b" l="l" r="r" t="t"/>
              <a:pathLst>
                <a:path extrusionOk="0" h="44752" w="182452">
                  <a:moveTo>
                    <a:pt x="180956" y="1"/>
                  </a:moveTo>
                  <a:cubicBezTo>
                    <a:pt x="173057" y="1"/>
                    <a:pt x="162322" y="12618"/>
                    <a:pt x="158505" y="14929"/>
                  </a:cubicBezTo>
                  <a:cubicBezTo>
                    <a:pt x="158042" y="15210"/>
                    <a:pt x="157561" y="15334"/>
                    <a:pt x="157063" y="15334"/>
                  </a:cubicBezTo>
                  <a:cubicBezTo>
                    <a:pt x="153193" y="15334"/>
                    <a:pt x="148279" y="7827"/>
                    <a:pt x="142422" y="7631"/>
                  </a:cubicBezTo>
                  <a:cubicBezTo>
                    <a:pt x="142353" y="7628"/>
                    <a:pt x="142285" y="7627"/>
                    <a:pt x="142216" y="7627"/>
                  </a:cubicBezTo>
                  <a:cubicBezTo>
                    <a:pt x="135645" y="7627"/>
                    <a:pt x="127738" y="18008"/>
                    <a:pt x="123421" y="18312"/>
                  </a:cubicBezTo>
                  <a:cubicBezTo>
                    <a:pt x="123231" y="18325"/>
                    <a:pt x="123046" y="18332"/>
                    <a:pt x="122865" y="18332"/>
                  </a:cubicBezTo>
                  <a:cubicBezTo>
                    <a:pt x="119003" y="18332"/>
                    <a:pt x="117230" y="15384"/>
                    <a:pt x="108874" y="15384"/>
                  </a:cubicBezTo>
                  <a:cubicBezTo>
                    <a:pt x="108674" y="15384"/>
                    <a:pt x="108471" y="15386"/>
                    <a:pt x="108264" y="15389"/>
                  </a:cubicBezTo>
                  <a:cubicBezTo>
                    <a:pt x="98979" y="15543"/>
                    <a:pt x="97089" y="19697"/>
                    <a:pt x="89848" y="20003"/>
                  </a:cubicBezTo>
                  <a:cubicBezTo>
                    <a:pt x="89600" y="20014"/>
                    <a:pt x="89360" y="20019"/>
                    <a:pt x="89128" y="20019"/>
                  </a:cubicBezTo>
                  <a:cubicBezTo>
                    <a:pt x="82605" y="20019"/>
                    <a:pt x="82355" y="15972"/>
                    <a:pt x="70803" y="15081"/>
                  </a:cubicBezTo>
                  <a:cubicBezTo>
                    <a:pt x="69486" y="14980"/>
                    <a:pt x="68325" y="14934"/>
                    <a:pt x="67294" y="14934"/>
                  </a:cubicBezTo>
                  <a:cubicBezTo>
                    <a:pt x="58956" y="14934"/>
                    <a:pt x="59041" y="17917"/>
                    <a:pt x="53024" y="18465"/>
                  </a:cubicBezTo>
                  <a:cubicBezTo>
                    <a:pt x="52488" y="18514"/>
                    <a:pt x="52003" y="18537"/>
                    <a:pt x="51561" y="18537"/>
                  </a:cubicBezTo>
                  <a:cubicBezTo>
                    <a:pt x="46435" y="18537"/>
                    <a:pt x="47139" y="15481"/>
                    <a:pt x="41027" y="14773"/>
                  </a:cubicBezTo>
                  <a:cubicBezTo>
                    <a:pt x="40283" y="14687"/>
                    <a:pt x="39608" y="14649"/>
                    <a:pt x="38985" y="14649"/>
                  </a:cubicBezTo>
                  <a:cubicBezTo>
                    <a:pt x="34432" y="14649"/>
                    <a:pt x="32634" y="16667"/>
                    <a:pt x="27181" y="16667"/>
                  </a:cubicBezTo>
                  <a:cubicBezTo>
                    <a:pt x="26712" y="16667"/>
                    <a:pt x="26217" y="16652"/>
                    <a:pt x="25691" y="16619"/>
                  </a:cubicBezTo>
                  <a:cubicBezTo>
                    <a:pt x="18197" y="16158"/>
                    <a:pt x="15082" y="10774"/>
                    <a:pt x="9711" y="7630"/>
                  </a:cubicBezTo>
                  <a:cubicBezTo>
                    <a:pt x="7008" y="6047"/>
                    <a:pt x="4566" y="5654"/>
                    <a:pt x="2807" y="5654"/>
                  </a:cubicBezTo>
                  <a:cubicBezTo>
                    <a:pt x="1071" y="5654"/>
                    <a:pt x="1" y="6037"/>
                    <a:pt x="1" y="6037"/>
                  </a:cubicBezTo>
                  <a:lnTo>
                    <a:pt x="1" y="44751"/>
                  </a:lnTo>
                  <a:lnTo>
                    <a:pt x="182451" y="44751"/>
                  </a:lnTo>
                  <a:lnTo>
                    <a:pt x="182451" y="166"/>
                  </a:lnTo>
                  <a:cubicBezTo>
                    <a:pt x="181967" y="54"/>
                    <a:pt x="181467" y="1"/>
                    <a:pt x="180956"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flipH="1">
              <a:off x="8352152" y="479632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8"/>
            <p:cNvGrpSpPr/>
            <p:nvPr/>
          </p:nvGrpSpPr>
          <p:grpSpPr>
            <a:xfrm>
              <a:off x="469425" y="4026785"/>
              <a:ext cx="8375310" cy="864705"/>
              <a:chOff x="469425" y="4026785"/>
              <a:chExt cx="8375310" cy="864705"/>
            </a:xfrm>
          </p:grpSpPr>
          <p:grpSp>
            <p:nvGrpSpPr>
              <p:cNvPr id="250" name="Google Shape;250;p8"/>
              <p:cNvGrpSpPr/>
              <p:nvPr/>
            </p:nvGrpSpPr>
            <p:grpSpPr>
              <a:xfrm>
                <a:off x="8605229" y="4067982"/>
                <a:ext cx="239507" cy="102499"/>
                <a:chOff x="1962545" y="2960036"/>
                <a:chExt cx="145925" cy="62450"/>
              </a:xfrm>
            </p:grpSpPr>
            <p:sp>
              <p:nvSpPr>
                <p:cNvPr id="251" name="Google Shape;251;p8"/>
                <p:cNvSpPr/>
                <p:nvPr/>
              </p:nvSpPr>
              <p:spPr>
                <a:xfrm>
                  <a:off x="1962545" y="2986036"/>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2023170" y="2960036"/>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8"/>
              <p:cNvSpPr/>
              <p:nvPr/>
            </p:nvSpPr>
            <p:spPr>
              <a:xfrm>
                <a:off x="742900" y="4752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469425" y="4608037"/>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3555688" y="4759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8"/>
              <p:cNvGrpSpPr/>
              <p:nvPr/>
            </p:nvGrpSpPr>
            <p:grpSpPr>
              <a:xfrm>
                <a:off x="1114896" y="4026785"/>
                <a:ext cx="243632" cy="101999"/>
                <a:chOff x="1852125" y="2912659"/>
                <a:chExt cx="148438" cy="62145"/>
              </a:xfrm>
            </p:grpSpPr>
            <p:sp>
              <p:nvSpPr>
                <p:cNvPr id="257" name="Google Shape;257;p8"/>
                <p:cNvSpPr/>
                <p:nvPr/>
              </p:nvSpPr>
              <p:spPr>
                <a:xfrm>
                  <a:off x="1852125" y="2938355"/>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1915263" y="2912659"/>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8"/>
              <p:cNvGrpSpPr/>
              <p:nvPr/>
            </p:nvGrpSpPr>
            <p:grpSpPr>
              <a:xfrm flipH="1">
                <a:off x="3396771" y="4261562"/>
                <a:ext cx="239507" cy="102499"/>
                <a:chOff x="1852125" y="2937450"/>
                <a:chExt cx="145925" cy="62450"/>
              </a:xfrm>
            </p:grpSpPr>
            <p:sp>
              <p:nvSpPr>
                <p:cNvPr id="260" name="Google Shape;260;p8"/>
                <p:cNvSpPr/>
                <p:nvPr/>
              </p:nvSpPr>
              <p:spPr>
                <a:xfrm>
                  <a:off x="1852125" y="2963450"/>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1912750" y="2937450"/>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2" name="Google Shape;262;p8"/>
          <p:cNvGrpSpPr/>
          <p:nvPr/>
        </p:nvGrpSpPr>
        <p:grpSpPr>
          <a:xfrm flipH="1">
            <a:off x="7860402" y="3908394"/>
            <a:ext cx="565003" cy="832113"/>
            <a:chOff x="5515450" y="3969050"/>
            <a:chExt cx="439725" cy="645800"/>
          </a:xfrm>
        </p:grpSpPr>
        <p:sp>
          <p:nvSpPr>
            <p:cNvPr id="263" name="Google Shape;263;p8"/>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8"/>
          <p:cNvSpPr txBox="1"/>
          <p:nvPr>
            <p:ph type="title"/>
          </p:nvPr>
        </p:nvSpPr>
        <p:spPr>
          <a:xfrm>
            <a:off x="720000" y="1123950"/>
            <a:ext cx="7704000" cy="2286000"/>
          </a:xfrm>
          <a:prstGeom prst="rect">
            <a:avLst/>
          </a:prstGeom>
        </p:spPr>
        <p:txBody>
          <a:bodyPr anchorCtr="0" anchor="ctr" bIns="91425" lIns="91425" spcFirstLastPara="1" rIns="91425" wrap="square" tIns="91425">
            <a:noAutofit/>
          </a:bodyPr>
          <a:lstStyle>
            <a:lvl1pPr lvl="0" algn="ctr">
              <a:lnSpc>
                <a:spcPct val="70000"/>
              </a:lnSpc>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6" name="Shape 276"/>
        <p:cNvGrpSpPr/>
        <p:nvPr/>
      </p:nvGrpSpPr>
      <p:grpSpPr>
        <a:xfrm>
          <a:off x="0" y="0"/>
          <a:ext cx="0" cy="0"/>
          <a:chOff x="0" y="0"/>
          <a:chExt cx="0" cy="0"/>
        </a:xfrm>
      </p:grpSpPr>
      <p:grpSp>
        <p:nvGrpSpPr>
          <p:cNvPr id="277" name="Google Shape;277;p9"/>
          <p:cNvGrpSpPr/>
          <p:nvPr/>
        </p:nvGrpSpPr>
        <p:grpSpPr>
          <a:xfrm>
            <a:off x="-57300" y="3561501"/>
            <a:ext cx="9258679" cy="1614950"/>
            <a:chOff x="-57300" y="3561501"/>
            <a:chExt cx="9258679" cy="1614950"/>
          </a:xfrm>
        </p:grpSpPr>
        <p:sp>
          <p:nvSpPr>
            <p:cNvPr id="278" name="Google Shape;278;p9"/>
            <p:cNvSpPr/>
            <p:nvPr/>
          </p:nvSpPr>
          <p:spPr>
            <a:xfrm>
              <a:off x="-57300" y="3561501"/>
              <a:ext cx="9258527" cy="1118750"/>
            </a:xfrm>
            <a:custGeom>
              <a:rect b="b" l="l" r="r" t="t"/>
              <a:pathLst>
                <a:path extrusionOk="0" h="44750" w="182452">
                  <a:moveTo>
                    <a:pt x="180955" y="0"/>
                  </a:moveTo>
                  <a:cubicBezTo>
                    <a:pt x="173056" y="0"/>
                    <a:pt x="162321" y="12616"/>
                    <a:pt x="158505" y="14928"/>
                  </a:cubicBezTo>
                  <a:cubicBezTo>
                    <a:pt x="158042" y="15208"/>
                    <a:pt x="157561" y="15333"/>
                    <a:pt x="157062" y="15333"/>
                  </a:cubicBezTo>
                  <a:cubicBezTo>
                    <a:pt x="153193" y="15333"/>
                    <a:pt x="148279" y="7826"/>
                    <a:pt x="142422" y="7629"/>
                  </a:cubicBezTo>
                  <a:cubicBezTo>
                    <a:pt x="142353" y="7627"/>
                    <a:pt x="142285" y="7626"/>
                    <a:pt x="142216" y="7626"/>
                  </a:cubicBezTo>
                  <a:cubicBezTo>
                    <a:pt x="135645" y="7626"/>
                    <a:pt x="127738" y="18007"/>
                    <a:pt x="123421" y="18310"/>
                  </a:cubicBezTo>
                  <a:cubicBezTo>
                    <a:pt x="123231" y="18324"/>
                    <a:pt x="123046" y="18330"/>
                    <a:pt x="122865" y="18330"/>
                  </a:cubicBezTo>
                  <a:cubicBezTo>
                    <a:pt x="119003" y="18330"/>
                    <a:pt x="117230" y="15384"/>
                    <a:pt x="108874" y="15384"/>
                  </a:cubicBezTo>
                  <a:cubicBezTo>
                    <a:pt x="108675" y="15384"/>
                    <a:pt x="108471" y="15386"/>
                    <a:pt x="108264" y="15389"/>
                  </a:cubicBezTo>
                  <a:cubicBezTo>
                    <a:pt x="98979" y="15541"/>
                    <a:pt x="97089" y="19696"/>
                    <a:pt x="89848" y="20003"/>
                  </a:cubicBezTo>
                  <a:cubicBezTo>
                    <a:pt x="89601" y="20013"/>
                    <a:pt x="89362" y="20018"/>
                    <a:pt x="89131" y="20018"/>
                  </a:cubicBezTo>
                  <a:cubicBezTo>
                    <a:pt x="82605" y="20018"/>
                    <a:pt x="82357" y="15971"/>
                    <a:pt x="70803" y="15081"/>
                  </a:cubicBezTo>
                  <a:cubicBezTo>
                    <a:pt x="69484" y="14979"/>
                    <a:pt x="68323" y="14933"/>
                    <a:pt x="67290" y="14933"/>
                  </a:cubicBezTo>
                  <a:cubicBezTo>
                    <a:pt x="58956" y="14933"/>
                    <a:pt x="59040" y="17916"/>
                    <a:pt x="53024" y="18464"/>
                  </a:cubicBezTo>
                  <a:cubicBezTo>
                    <a:pt x="52488" y="18512"/>
                    <a:pt x="52003" y="18535"/>
                    <a:pt x="51561" y="18535"/>
                  </a:cubicBezTo>
                  <a:cubicBezTo>
                    <a:pt x="46435" y="18535"/>
                    <a:pt x="47139" y="15480"/>
                    <a:pt x="41027" y="14772"/>
                  </a:cubicBezTo>
                  <a:cubicBezTo>
                    <a:pt x="40283" y="14686"/>
                    <a:pt x="39607" y="14648"/>
                    <a:pt x="38983" y="14648"/>
                  </a:cubicBezTo>
                  <a:cubicBezTo>
                    <a:pt x="34432" y="14648"/>
                    <a:pt x="32633" y="16665"/>
                    <a:pt x="27183" y="16665"/>
                  </a:cubicBezTo>
                  <a:cubicBezTo>
                    <a:pt x="26714" y="16665"/>
                    <a:pt x="26218" y="16650"/>
                    <a:pt x="25691" y="16618"/>
                  </a:cubicBezTo>
                  <a:cubicBezTo>
                    <a:pt x="18197" y="16157"/>
                    <a:pt x="15082" y="10773"/>
                    <a:pt x="9711" y="7628"/>
                  </a:cubicBezTo>
                  <a:cubicBezTo>
                    <a:pt x="7008" y="6046"/>
                    <a:pt x="4566" y="5653"/>
                    <a:pt x="2807" y="5653"/>
                  </a:cubicBezTo>
                  <a:cubicBezTo>
                    <a:pt x="1071" y="5653"/>
                    <a:pt x="1" y="6036"/>
                    <a:pt x="1" y="6036"/>
                  </a:cubicBezTo>
                  <a:lnTo>
                    <a:pt x="1" y="44750"/>
                  </a:lnTo>
                  <a:lnTo>
                    <a:pt x="182451" y="44750"/>
                  </a:lnTo>
                  <a:lnTo>
                    <a:pt x="182451" y="165"/>
                  </a:lnTo>
                  <a:cubicBezTo>
                    <a:pt x="181966" y="53"/>
                    <a:pt x="181467" y="0"/>
                    <a:pt x="180955"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9"/>
            <p:cNvSpPr/>
            <p:nvPr/>
          </p:nvSpPr>
          <p:spPr>
            <a:xfrm>
              <a:off x="-57300" y="3809551"/>
              <a:ext cx="9258679" cy="1118800"/>
            </a:xfrm>
            <a:custGeom>
              <a:rect b="b" l="l" r="r" t="t"/>
              <a:pathLst>
                <a:path extrusionOk="0" h="44752" w="182455">
                  <a:moveTo>
                    <a:pt x="180957" y="1"/>
                  </a:moveTo>
                  <a:cubicBezTo>
                    <a:pt x="173058" y="1"/>
                    <a:pt x="162324" y="12617"/>
                    <a:pt x="158505" y="14929"/>
                  </a:cubicBezTo>
                  <a:cubicBezTo>
                    <a:pt x="158042" y="15210"/>
                    <a:pt x="157561" y="15335"/>
                    <a:pt x="157062" y="15335"/>
                  </a:cubicBezTo>
                  <a:cubicBezTo>
                    <a:pt x="153193" y="15335"/>
                    <a:pt x="148279" y="7828"/>
                    <a:pt x="142422" y="7632"/>
                  </a:cubicBezTo>
                  <a:cubicBezTo>
                    <a:pt x="142353" y="7630"/>
                    <a:pt x="142284" y="7628"/>
                    <a:pt x="142215" y="7628"/>
                  </a:cubicBezTo>
                  <a:cubicBezTo>
                    <a:pt x="135644" y="7628"/>
                    <a:pt x="127737" y="18009"/>
                    <a:pt x="123421" y="18313"/>
                  </a:cubicBezTo>
                  <a:cubicBezTo>
                    <a:pt x="123231" y="18327"/>
                    <a:pt x="123046" y="18333"/>
                    <a:pt x="122865" y="18333"/>
                  </a:cubicBezTo>
                  <a:cubicBezTo>
                    <a:pt x="119003" y="18333"/>
                    <a:pt x="117230" y="15386"/>
                    <a:pt x="108874" y="15386"/>
                  </a:cubicBezTo>
                  <a:cubicBezTo>
                    <a:pt x="108674" y="15386"/>
                    <a:pt x="108471" y="15387"/>
                    <a:pt x="108264" y="15391"/>
                  </a:cubicBezTo>
                  <a:cubicBezTo>
                    <a:pt x="98979" y="15544"/>
                    <a:pt x="97089" y="19698"/>
                    <a:pt x="89848" y="20005"/>
                  </a:cubicBezTo>
                  <a:cubicBezTo>
                    <a:pt x="89600" y="20015"/>
                    <a:pt x="89360" y="20020"/>
                    <a:pt x="89128" y="20020"/>
                  </a:cubicBezTo>
                  <a:cubicBezTo>
                    <a:pt x="82605" y="20020"/>
                    <a:pt x="82355" y="15974"/>
                    <a:pt x="70803" y="15082"/>
                  </a:cubicBezTo>
                  <a:cubicBezTo>
                    <a:pt x="69485" y="14981"/>
                    <a:pt x="68323" y="14935"/>
                    <a:pt x="67291" y="14935"/>
                  </a:cubicBezTo>
                  <a:cubicBezTo>
                    <a:pt x="58956" y="14935"/>
                    <a:pt x="59040" y="17919"/>
                    <a:pt x="53024" y="18466"/>
                  </a:cubicBezTo>
                  <a:cubicBezTo>
                    <a:pt x="52488" y="18515"/>
                    <a:pt x="52004" y="18538"/>
                    <a:pt x="51563" y="18538"/>
                  </a:cubicBezTo>
                  <a:cubicBezTo>
                    <a:pt x="46435" y="18538"/>
                    <a:pt x="47140" y="15483"/>
                    <a:pt x="41027" y="14774"/>
                  </a:cubicBezTo>
                  <a:cubicBezTo>
                    <a:pt x="40283" y="14688"/>
                    <a:pt x="39607" y="14650"/>
                    <a:pt x="38983" y="14650"/>
                  </a:cubicBezTo>
                  <a:cubicBezTo>
                    <a:pt x="34432" y="14650"/>
                    <a:pt x="32633" y="16667"/>
                    <a:pt x="27183" y="16667"/>
                  </a:cubicBezTo>
                  <a:cubicBezTo>
                    <a:pt x="26714" y="16667"/>
                    <a:pt x="26218" y="16652"/>
                    <a:pt x="25691" y="16620"/>
                  </a:cubicBezTo>
                  <a:cubicBezTo>
                    <a:pt x="18197" y="16157"/>
                    <a:pt x="15082" y="10776"/>
                    <a:pt x="9711" y="7630"/>
                  </a:cubicBezTo>
                  <a:cubicBezTo>
                    <a:pt x="7007" y="6047"/>
                    <a:pt x="4565" y="5654"/>
                    <a:pt x="2806" y="5654"/>
                  </a:cubicBezTo>
                  <a:cubicBezTo>
                    <a:pt x="1071" y="5654"/>
                    <a:pt x="1" y="6036"/>
                    <a:pt x="1" y="6036"/>
                  </a:cubicBezTo>
                  <a:lnTo>
                    <a:pt x="1" y="44751"/>
                  </a:lnTo>
                  <a:lnTo>
                    <a:pt x="182455" y="44751"/>
                  </a:lnTo>
                  <a:lnTo>
                    <a:pt x="182455" y="166"/>
                  </a:lnTo>
                  <a:cubicBezTo>
                    <a:pt x="181969" y="54"/>
                    <a:pt x="181469" y="1"/>
                    <a:pt x="18095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a:off x="-57300" y="4057651"/>
              <a:ext cx="9258527" cy="1118800"/>
            </a:xfrm>
            <a:custGeom>
              <a:rect b="b" l="l" r="r" t="t"/>
              <a:pathLst>
                <a:path extrusionOk="0" h="44752" w="182452">
                  <a:moveTo>
                    <a:pt x="180956" y="1"/>
                  </a:moveTo>
                  <a:cubicBezTo>
                    <a:pt x="173057" y="1"/>
                    <a:pt x="162322" y="12618"/>
                    <a:pt x="158505" y="14929"/>
                  </a:cubicBezTo>
                  <a:cubicBezTo>
                    <a:pt x="158042" y="15210"/>
                    <a:pt x="157561" y="15334"/>
                    <a:pt x="157063" y="15334"/>
                  </a:cubicBezTo>
                  <a:cubicBezTo>
                    <a:pt x="153193" y="15334"/>
                    <a:pt x="148279" y="7827"/>
                    <a:pt x="142422" y="7631"/>
                  </a:cubicBezTo>
                  <a:cubicBezTo>
                    <a:pt x="142353" y="7628"/>
                    <a:pt x="142285" y="7627"/>
                    <a:pt x="142216" y="7627"/>
                  </a:cubicBezTo>
                  <a:cubicBezTo>
                    <a:pt x="135645" y="7627"/>
                    <a:pt x="127738" y="18008"/>
                    <a:pt x="123421" y="18312"/>
                  </a:cubicBezTo>
                  <a:cubicBezTo>
                    <a:pt x="123231" y="18325"/>
                    <a:pt x="123046" y="18332"/>
                    <a:pt x="122865" y="18332"/>
                  </a:cubicBezTo>
                  <a:cubicBezTo>
                    <a:pt x="119003" y="18332"/>
                    <a:pt x="117230" y="15384"/>
                    <a:pt x="108874" y="15384"/>
                  </a:cubicBezTo>
                  <a:cubicBezTo>
                    <a:pt x="108674" y="15384"/>
                    <a:pt x="108471" y="15386"/>
                    <a:pt x="108264" y="15389"/>
                  </a:cubicBezTo>
                  <a:cubicBezTo>
                    <a:pt x="98979" y="15543"/>
                    <a:pt x="97089" y="19697"/>
                    <a:pt x="89848" y="20003"/>
                  </a:cubicBezTo>
                  <a:cubicBezTo>
                    <a:pt x="89600" y="20014"/>
                    <a:pt x="89360" y="20019"/>
                    <a:pt x="89128" y="20019"/>
                  </a:cubicBezTo>
                  <a:cubicBezTo>
                    <a:pt x="82605" y="20019"/>
                    <a:pt x="82355" y="15972"/>
                    <a:pt x="70803" y="15081"/>
                  </a:cubicBezTo>
                  <a:cubicBezTo>
                    <a:pt x="69486" y="14980"/>
                    <a:pt x="68325" y="14934"/>
                    <a:pt x="67294" y="14934"/>
                  </a:cubicBezTo>
                  <a:cubicBezTo>
                    <a:pt x="58956" y="14934"/>
                    <a:pt x="59041" y="17917"/>
                    <a:pt x="53024" y="18465"/>
                  </a:cubicBezTo>
                  <a:cubicBezTo>
                    <a:pt x="52488" y="18514"/>
                    <a:pt x="52003" y="18537"/>
                    <a:pt x="51561" y="18537"/>
                  </a:cubicBezTo>
                  <a:cubicBezTo>
                    <a:pt x="46435" y="18537"/>
                    <a:pt x="47139" y="15481"/>
                    <a:pt x="41027" y="14773"/>
                  </a:cubicBezTo>
                  <a:cubicBezTo>
                    <a:pt x="40283" y="14687"/>
                    <a:pt x="39608" y="14649"/>
                    <a:pt x="38985" y="14649"/>
                  </a:cubicBezTo>
                  <a:cubicBezTo>
                    <a:pt x="34432" y="14649"/>
                    <a:pt x="32634" y="16667"/>
                    <a:pt x="27181" y="16667"/>
                  </a:cubicBezTo>
                  <a:cubicBezTo>
                    <a:pt x="26712" y="16667"/>
                    <a:pt x="26217" y="16652"/>
                    <a:pt x="25691" y="16619"/>
                  </a:cubicBezTo>
                  <a:cubicBezTo>
                    <a:pt x="18197" y="16158"/>
                    <a:pt x="15082" y="10774"/>
                    <a:pt x="9711" y="7630"/>
                  </a:cubicBezTo>
                  <a:cubicBezTo>
                    <a:pt x="7008" y="6047"/>
                    <a:pt x="4566" y="5654"/>
                    <a:pt x="2807" y="5654"/>
                  </a:cubicBezTo>
                  <a:cubicBezTo>
                    <a:pt x="1071" y="5654"/>
                    <a:pt x="1" y="6037"/>
                    <a:pt x="1" y="6037"/>
                  </a:cubicBezTo>
                  <a:lnTo>
                    <a:pt x="1" y="44751"/>
                  </a:lnTo>
                  <a:lnTo>
                    <a:pt x="182451" y="44751"/>
                  </a:lnTo>
                  <a:lnTo>
                    <a:pt x="182451" y="166"/>
                  </a:lnTo>
                  <a:cubicBezTo>
                    <a:pt x="181967" y="54"/>
                    <a:pt x="181467" y="1"/>
                    <a:pt x="180956"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9"/>
            <p:cNvSpPr/>
            <p:nvPr/>
          </p:nvSpPr>
          <p:spPr>
            <a:xfrm>
              <a:off x="518450" y="479632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9"/>
            <p:cNvGrpSpPr/>
            <p:nvPr/>
          </p:nvGrpSpPr>
          <p:grpSpPr>
            <a:xfrm flipH="1">
              <a:off x="1399610" y="4005699"/>
              <a:ext cx="7526067" cy="885791"/>
              <a:chOff x="469425" y="4005699"/>
              <a:chExt cx="7526067" cy="885791"/>
            </a:xfrm>
          </p:grpSpPr>
          <p:sp>
            <p:nvSpPr>
              <p:cNvPr id="283" name="Google Shape;283;p9"/>
              <p:cNvSpPr/>
              <p:nvPr/>
            </p:nvSpPr>
            <p:spPr>
              <a:xfrm>
                <a:off x="7855571" y="4304236"/>
                <a:ext cx="139921" cy="59825"/>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9"/>
              <p:cNvSpPr/>
              <p:nvPr/>
            </p:nvSpPr>
            <p:spPr>
              <a:xfrm>
                <a:off x="742900" y="4752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9"/>
              <p:cNvSpPr/>
              <p:nvPr/>
            </p:nvSpPr>
            <p:spPr>
              <a:xfrm>
                <a:off x="469425" y="4608037"/>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a:off x="3555688" y="4759474"/>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9"/>
              <p:cNvGrpSpPr/>
              <p:nvPr/>
            </p:nvGrpSpPr>
            <p:grpSpPr>
              <a:xfrm>
                <a:off x="1370271" y="4005699"/>
                <a:ext cx="239507" cy="102499"/>
                <a:chOff x="2007718" y="2899812"/>
                <a:chExt cx="145925" cy="62450"/>
              </a:xfrm>
            </p:grpSpPr>
            <p:sp>
              <p:nvSpPr>
                <p:cNvPr id="288" name="Google Shape;288;p9"/>
                <p:cNvSpPr/>
                <p:nvPr/>
              </p:nvSpPr>
              <p:spPr>
                <a:xfrm>
                  <a:off x="2007718" y="2925812"/>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2068343" y="2899812"/>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9"/>
              <p:cNvGrpSpPr/>
              <p:nvPr/>
            </p:nvGrpSpPr>
            <p:grpSpPr>
              <a:xfrm flipH="1">
                <a:off x="3396771" y="4294513"/>
                <a:ext cx="239507" cy="102499"/>
                <a:chOff x="1852125" y="2957526"/>
                <a:chExt cx="145925" cy="62450"/>
              </a:xfrm>
            </p:grpSpPr>
            <p:sp>
              <p:nvSpPr>
                <p:cNvPr id="291" name="Google Shape;291;p9"/>
                <p:cNvSpPr/>
                <p:nvPr/>
              </p:nvSpPr>
              <p:spPr>
                <a:xfrm>
                  <a:off x="1852125" y="2983526"/>
                  <a:ext cx="85250" cy="36450"/>
                </a:xfrm>
                <a:custGeom>
                  <a:rect b="b" l="l" r="r" t="t"/>
                  <a:pathLst>
                    <a:path extrusionOk="0" fill="none" h="1458" w="3410">
                      <a:moveTo>
                        <a:pt x="3409" y="1458"/>
                      </a:moveTo>
                      <a:cubicBezTo>
                        <a:pt x="3332" y="648"/>
                        <a:pt x="2568" y="45"/>
                        <a:pt x="1775" y="23"/>
                      </a:cubicBezTo>
                      <a:cubicBezTo>
                        <a:pt x="982" y="1"/>
                        <a:pt x="512" y="513"/>
                        <a:pt x="0"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9"/>
                <p:cNvSpPr/>
                <p:nvPr/>
              </p:nvSpPr>
              <p:spPr>
                <a:xfrm>
                  <a:off x="1912750" y="2957526"/>
                  <a:ext cx="85300" cy="36450"/>
                </a:xfrm>
                <a:custGeom>
                  <a:rect b="b" l="l" r="r" t="t"/>
                  <a:pathLst>
                    <a:path extrusionOk="0" fill="none" h="1458" w="3412">
                      <a:moveTo>
                        <a:pt x="3411" y="1457"/>
                      </a:moveTo>
                      <a:cubicBezTo>
                        <a:pt x="3333" y="647"/>
                        <a:pt x="2570" y="44"/>
                        <a:pt x="1777" y="22"/>
                      </a:cubicBezTo>
                      <a:cubicBezTo>
                        <a:pt x="984" y="0"/>
                        <a:pt x="513" y="512"/>
                        <a:pt x="1" y="11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3" name="Google Shape;293;p9"/>
          <p:cNvGrpSpPr/>
          <p:nvPr/>
        </p:nvGrpSpPr>
        <p:grpSpPr>
          <a:xfrm>
            <a:off x="718674" y="3908394"/>
            <a:ext cx="565003" cy="832113"/>
            <a:chOff x="5515450" y="3969050"/>
            <a:chExt cx="439725" cy="645800"/>
          </a:xfrm>
        </p:grpSpPr>
        <p:sp>
          <p:nvSpPr>
            <p:cNvPr id="294" name="Google Shape;294;p9"/>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9"/>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9"/>
          <p:cNvSpPr txBox="1"/>
          <p:nvPr>
            <p:ph type="title"/>
          </p:nvPr>
        </p:nvSpPr>
        <p:spPr>
          <a:xfrm>
            <a:off x="1601750" y="768600"/>
            <a:ext cx="5940600" cy="184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1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7" name="Google Shape;307;p9"/>
          <p:cNvSpPr txBox="1"/>
          <p:nvPr>
            <p:ph idx="1" type="subTitle"/>
          </p:nvPr>
        </p:nvSpPr>
        <p:spPr>
          <a:xfrm>
            <a:off x="2331750" y="2615275"/>
            <a:ext cx="44805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8" name="Shape 308"/>
        <p:cNvGrpSpPr/>
        <p:nvPr/>
      </p:nvGrpSpPr>
      <p:grpSpPr>
        <a:xfrm>
          <a:off x="0" y="0"/>
          <a:ext cx="0" cy="0"/>
          <a:chOff x="0" y="0"/>
          <a:chExt cx="0" cy="0"/>
        </a:xfrm>
      </p:grpSpPr>
      <p:sp>
        <p:nvSpPr>
          <p:cNvPr id="309" name="Google Shape;309;p10"/>
          <p:cNvSpPr txBox="1"/>
          <p:nvPr>
            <p:ph type="title"/>
          </p:nvPr>
        </p:nvSpPr>
        <p:spPr>
          <a:xfrm>
            <a:off x="1906400" y="3513150"/>
            <a:ext cx="5331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310" name="Google Shape;310;p10"/>
          <p:cNvGrpSpPr/>
          <p:nvPr/>
        </p:nvGrpSpPr>
        <p:grpSpPr>
          <a:xfrm>
            <a:off x="-32950" y="4201376"/>
            <a:ext cx="9209913" cy="975085"/>
            <a:chOff x="-32950" y="4201376"/>
            <a:chExt cx="9209913" cy="975085"/>
          </a:xfrm>
        </p:grpSpPr>
        <p:sp>
          <p:nvSpPr>
            <p:cNvPr id="311" name="Google Shape;311;p10"/>
            <p:cNvSpPr/>
            <p:nvPr/>
          </p:nvSpPr>
          <p:spPr>
            <a:xfrm flipH="1">
              <a:off x="65236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0"/>
            <p:cNvSpPr/>
            <p:nvPr/>
          </p:nvSpPr>
          <p:spPr>
            <a:xfrm>
              <a:off x="8635600" y="4733062"/>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0"/>
            <p:cNvSpPr/>
            <p:nvPr/>
          </p:nvSpPr>
          <p:spPr>
            <a:xfrm>
              <a:off x="-32950" y="4201376"/>
              <a:ext cx="2653313" cy="975085"/>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0"/>
            <p:cNvSpPr/>
            <p:nvPr/>
          </p:nvSpPr>
          <p:spPr>
            <a:xfrm flipH="1">
              <a:off x="230813" y="4838150"/>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0"/>
            <p:cNvSpPr/>
            <p:nvPr/>
          </p:nvSpPr>
          <p:spPr>
            <a:xfrm>
              <a:off x="8287275" y="4883475"/>
              <a:ext cx="273477" cy="132016"/>
            </a:xfrm>
            <a:custGeom>
              <a:rect b="b" l="l" r="r" t="t"/>
              <a:pathLst>
                <a:path extrusionOk="0" fill="none" h="2460" w="5096">
                  <a:moveTo>
                    <a:pt x="1231" y="2460"/>
                  </a:moveTo>
                  <a:cubicBezTo>
                    <a:pt x="1231" y="2460"/>
                    <a:pt x="0" y="878"/>
                    <a:pt x="704" y="527"/>
                  </a:cubicBezTo>
                  <a:cubicBezTo>
                    <a:pt x="1406" y="177"/>
                    <a:pt x="2109" y="1933"/>
                    <a:pt x="2109" y="1933"/>
                  </a:cubicBezTo>
                  <a:cubicBezTo>
                    <a:pt x="2109" y="1933"/>
                    <a:pt x="1440" y="1"/>
                    <a:pt x="2456" y="1"/>
                  </a:cubicBezTo>
                  <a:cubicBezTo>
                    <a:pt x="3471" y="1"/>
                    <a:pt x="3295" y="1538"/>
                    <a:pt x="3295" y="1538"/>
                  </a:cubicBezTo>
                  <a:cubicBezTo>
                    <a:pt x="3295" y="1538"/>
                    <a:pt x="3515" y="395"/>
                    <a:pt x="4306" y="790"/>
                  </a:cubicBezTo>
                  <a:cubicBezTo>
                    <a:pt x="5095" y="1185"/>
                    <a:pt x="3965" y="2460"/>
                    <a:pt x="3965" y="246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07845"/>
            <a:ext cx="7704000" cy="64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1pPr>
            <a:lvl2pPr lvl="1"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2pPr>
            <a:lvl3pPr lvl="2"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3pPr>
            <a:lvl4pPr lvl="3"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4pPr>
            <a:lvl5pPr lvl="4"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5pPr>
            <a:lvl6pPr lvl="5"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6pPr>
            <a:lvl7pPr lvl="6"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7pPr>
            <a:lvl8pPr lvl="7"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8pPr>
            <a:lvl9pPr lvl="8" rtl="0">
              <a:lnSpc>
                <a:spcPct val="100000"/>
              </a:lnSpc>
              <a:spcBef>
                <a:spcPts val="0"/>
              </a:spcBef>
              <a:spcAft>
                <a:spcPts val="0"/>
              </a:spcAft>
              <a:buClr>
                <a:schemeClr val="dk1"/>
              </a:buClr>
              <a:buSzPts val="3000"/>
              <a:buFont typeface="Shrikhand"/>
              <a:buNone/>
              <a:defRPr sz="3000">
                <a:solidFill>
                  <a:schemeClr val="dk1"/>
                </a:solidFill>
                <a:latin typeface="Shrikhand"/>
                <a:ea typeface="Shrikhand"/>
                <a:cs typeface="Shrikhand"/>
                <a:sym typeface="Shrikhand"/>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Baloo 2"/>
              <a:buChar char="●"/>
              <a:defRPr>
                <a:solidFill>
                  <a:schemeClr val="dk1"/>
                </a:solidFill>
                <a:latin typeface="Baloo 2"/>
                <a:ea typeface="Baloo 2"/>
                <a:cs typeface="Baloo 2"/>
                <a:sym typeface="Baloo 2"/>
              </a:defRPr>
            </a:lvl1pPr>
            <a:lvl2pPr indent="-317500" lvl="1" marL="9144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2pPr>
            <a:lvl3pPr indent="-317500" lvl="2" marL="13716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3pPr>
            <a:lvl4pPr indent="-317500" lvl="3" marL="18288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4pPr>
            <a:lvl5pPr indent="-317500" lvl="4" marL="22860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5pPr>
            <a:lvl6pPr indent="-317500" lvl="5" marL="27432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6pPr>
            <a:lvl7pPr indent="-317500" lvl="6" marL="32004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7pPr>
            <a:lvl8pPr indent="-317500" lvl="7" marL="36576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8pPr>
            <a:lvl9pPr indent="-317500" lvl="8" marL="4114800">
              <a:lnSpc>
                <a:spcPct val="100000"/>
              </a:lnSpc>
              <a:spcBef>
                <a:spcPts val="1600"/>
              </a:spcBef>
              <a:spcAft>
                <a:spcPts val="1600"/>
              </a:spcAft>
              <a:buClr>
                <a:schemeClr val="dk1"/>
              </a:buClr>
              <a:buSzPts val="1400"/>
              <a:buFont typeface="Baloo 2"/>
              <a:buChar char="■"/>
              <a:defRPr>
                <a:solidFill>
                  <a:schemeClr val="dk1"/>
                </a:solidFill>
                <a:latin typeface="Baloo 2"/>
                <a:ea typeface="Baloo 2"/>
                <a:cs typeface="Baloo 2"/>
                <a:sym typeface="Baloo 2"/>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03" name="Shape 1003"/>
        <p:cNvGrpSpPr/>
        <p:nvPr/>
      </p:nvGrpSpPr>
      <p:grpSpPr>
        <a:xfrm>
          <a:off x="0" y="0"/>
          <a:ext cx="0" cy="0"/>
          <a:chOff x="0" y="0"/>
          <a:chExt cx="0" cy="0"/>
        </a:xfrm>
      </p:grpSpPr>
      <p:sp>
        <p:nvSpPr>
          <p:cNvPr id="1004" name="Google Shape;1004;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005" name="Google Shape;1005;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3.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bit.ly/2Tynxth" TargetMode="External"/><Relationship Id="rId10" Type="http://schemas.openxmlformats.org/officeDocument/2006/relationships/slide" Target="/ppt/slides/slide49.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image" Target="../media/image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0cOv0o1AK2LL5GyKTPA0OdNikypSr6_0eNcpaRD9KWU/copy" TargetMode="External"/><Relationship Id="rId5"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hand-drawn-world-environment-day-background_26906722.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hyperlink" Target="https://www.freepik.com/free-vector/hand-drawn-banner-world-environment-day_26914380.htm/?utm_source=slidesgo_template&amp;utm_medium=referral-link&amp;utm_campaign=sg_resources&amp;utm_content=freepik" TargetMode="External"/><Relationship Id="rId4" Type="http://schemas.openxmlformats.org/officeDocument/2006/relationships/hyperlink" Target="https://www.freepik.com/free-vector/maze-kids-with-sun-plant_11301557.htm/?utm_source=slidesgo_template&amp;utm_medium=referral-link&amp;utm_campaign=sg_resources&amp;utm_content=freepik" TargetMode="External"/><Relationship Id="rId5" Type="http://schemas.openxmlformats.org/officeDocument/2006/relationships/hyperlink" Target="https://www.freepik.com/free-photo/heart-shape-hands-surrounds-colorful-plasticine-planet_4767637.htm/?utm_source=slidesgo_template&amp;utm_medium=referral-link&amp;utm_campaign=sg_resources&amp;utm_content=freepik" TargetMode="External"/><Relationship Id="rId6" Type="http://schemas.openxmlformats.org/officeDocument/2006/relationships/hyperlink" Target="https://www.freepik.com/free-photo/portrait-boy-holding-globe-hand_4743106.htm/?utm_source=slidesgo_template&amp;utm_medium=referral-link&amp;utm_campaign=sg_resources&amp;utm_content=freepik" TargetMode="External"/><Relationship Id="rId7" Type="http://schemas.openxmlformats.org/officeDocument/2006/relationships/hyperlink" Target="https://www.freepik.com/free-photo/people-collage-design_12976943.htm/?utm_source=slidesgo_template&amp;utm_medium=referral-link&amp;utm_campaign=sg_resources&amp;utm_content=freepik" TargetMode="External"/><Relationship Id="rId8" Type="http://schemas.openxmlformats.org/officeDocument/2006/relationships/hyperlink" Target="https://www.flaticon.com/packs/nature-298/?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fonts.google.com/specimen/Shrikhand" TargetMode="External"/><Relationship Id="rId4" Type="http://schemas.openxmlformats.org/officeDocument/2006/relationships/hyperlink" Target="https://fonts.google.com/specimen/Shrikhand" TargetMode="External"/><Relationship Id="rId5" Type="http://schemas.openxmlformats.org/officeDocument/2006/relationships/hyperlink" Target="https://fonts.google.com/specimen/Baloo+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9.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8.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6.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39"/>
          <p:cNvSpPr/>
          <p:nvPr/>
        </p:nvSpPr>
        <p:spPr>
          <a:xfrm>
            <a:off x="1936025" y="2222200"/>
            <a:ext cx="52863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txBox="1"/>
          <p:nvPr>
            <p:ph type="ctrTitle"/>
          </p:nvPr>
        </p:nvSpPr>
        <p:spPr>
          <a:xfrm>
            <a:off x="720000" y="692400"/>
            <a:ext cx="7704000" cy="146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Science Subject for Pre-K: </a:t>
            </a:r>
            <a:r>
              <a:rPr lang="en">
                <a:solidFill>
                  <a:schemeClr val="accent5"/>
                </a:solidFill>
              </a:rPr>
              <a:t>Planet Earth</a:t>
            </a:r>
            <a:endParaRPr>
              <a:solidFill>
                <a:schemeClr val="accent5"/>
              </a:solidFill>
            </a:endParaRPr>
          </a:p>
        </p:txBody>
      </p:sp>
      <p:sp>
        <p:nvSpPr>
          <p:cNvPr id="1015" name="Google Shape;1015;p39"/>
          <p:cNvSpPr txBox="1"/>
          <p:nvPr>
            <p:ph idx="1" type="subTitle"/>
          </p:nvPr>
        </p:nvSpPr>
        <p:spPr>
          <a:xfrm>
            <a:off x="2123653" y="2280700"/>
            <a:ext cx="48936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solidFill>
                <a:schemeClr val="dk1"/>
              </a:solidFill>
            </a:endParaRPr>
          </a:p>
        </p:txBody>
      </p:sp>
      <p:grpSp>
        <p:nvGrpSpPr>
          <p:cNvPr id="1016" name="Google Shape;1016;p39"/>
          <p:cNvGrpSpPr/>
          <p:nvPr/>
        </p:nvGrpSpPr>
        <p:grpSpPr>
          <a:xfrm>
            <a:off x="177447" y="744954"/>
            <a:ext cx="1049184" cy="323946"/>
            <a:chOff x="3365625" y="629625"/>
            <a:chExt cx="408975" cy="126275"/>
          </a:xfrm>
        </p:grpSpPr>
        <p:sp>
          <p:nvSpPr>
            <p:cNvPr id="1017" name="Google Shape;1017;p3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39"/>
          <p:cNvGrpSpPr/>
          <p:nvPr/>
        </p:nvGrpSpPr>
        <p:grpSpPr>
          <a:xfrm>
            <a:off x="1042422" y="349204"/>
            <a:ext cx="1049184" cy="323946"/>
            <a:chOff x="3365625" y="629625"/>
            <a:chExt cx="408975" cy="126275"/>
          </a:xfrm>
        </p:grpSpPr>
        <p:sp>
          <p:nvSpPr>
            <p:cNvPr id="1020" name="Google Shape;1020;p3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39"/>
          <p:cNvGrpSpPr/>
          <p:nvPr/>
        </p:nvGrpSpPr>
        <p:grpSpPr>
          <a:xfrm flipH="1">
            <a:off x="7890922" y="1068912"/>
            <a:ext cx="1145989" cy="353848"/>
            <a:chOff x="3365625" y="629625"/>
            <a:chExt cx="408975" cy="126275"/>
          </a:xfrm>
        </p:grpSpPr>
        <p:sp>
          <p:nvSpPr>
            <p:cNvPr id="1023" name="Google Shape;1023;p3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39"/>
          <p:cNvGrpSpPr/>
          <p:nvPr/>
        </p:nvGrpSpPr>
        <p:grpSpPr>
          <a:xfrm flipH="1">
            <a:off x="365150" y="2743401"/>
            <a:ext cx="709679" cy="606065"/>
            <a:chOff x="4654725" y="758075"/>
            <a:chExt cx="524600" cy="447975"/>
          </a:xfrm>
        </p:grpSpPr>
        <p:sp>
          <p:nvSpPr>
            <p:cNvPr id="1026" name="Google Shape;1026;p39"/>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39"/>
          <p:cNvGrpSpPr/>
          <p:nvPr/>
        </p:nvGrpSpPr>
        <p:grpSpPr>
          <a:xfrm>
            <a:off x="2066833" y="2900474"/>
            <a:ext cx="5010566" cy="2798555"/>
            <a:chOff x="2326625" y="1274575"/>
            <a:chExt cx="2850800" cy="1592350"/>
          </a:xfrm>
        </p:grpSpPr>
        <p:sp>
          <p:nvSpPr>
            <p:cNvPr id="1048" name="Google Shape;1048;p39"/>
            <p:cNvSpPr/>
            <p:nvPr/>
          </p:nvSpPr>
          <p:spPr>
            <a:xfrm>
              <a:off x="4269600" y="1884625"/>
              <a:ext cx="677800" cy="336100"/>
            </a:xfrm>
            <a:custGeom>
              <a:rect b="b" l="l" r="r" t="t"/>
              <a:pathLst>
                <a:path extrusionOk="0" h="13444" w="27112">
                  <a:moveTo>
                    <a:pt x="23188" y="0"/>
                  </a:moveTo>
                  <a:cubicBezTo>
                    <a:pt x="22531" y="2511"/>
                    <a:pt x="20413" y="7575"/>
                    <a:pt x="13914" y="9002"/>
                  </a:cubicBezTo>
                  <a:cubicBezTo>
                    <a:pt x="12775" y="9252"/>
                    <a:pt x="11723" y="9361"/>
                    <a:pt x="10755" y="9361"/>
                  </a:cubicBezTo>
                  <a:cubicBezTo>
                    <a:pt x="6433" y="9361"/>
                    <a:pt x="3781" y="7191"/>
                    <a:pt x="2487" y="5739"/>
                  </a:cubicBezTo>
                  <a:cubicBezTo>
                    <a:pt x="1713" y="6835"/>
                    <a:pt x="884" y="7935"/>
                    <a:pt x="1" y="9032"/>
                  </a:cubicBezTo>
                  <a:cubicBezTo>
                    <a:pt x="551" y="9591"/>
                    <a:pt x="1226" y="10183"/>
                    <a:pt x="2030" y="10748"/>
                  </a:cubicBezTo>
                  <a:cubicBezTo>
                    <a:pt x="3924" y="12079"/>
                    <a:pt x="6820" y="13443"/>
                    <a:pt x="10745" y="13443"/>
                  </a:cubicBezTo>
                  <a:cubicBezTo>
                    <a:pt x="11802" y="13443"/>
                    <a:pt x="12933" y="13344"/>
                    <a:pt x="14140" y="13119"/>
                  </a:cubicBezTo>
                  <a:cubicBezTo>
                    <a:pt x="14352" y="13081"/>
                    <a:pt x="14571" y="13037"/>
                    <a:pt x="14792" y="12988"/>
                  </a:cubicBezTo>
                  <a:cubicBezTo>
                    <a:pt x="22538" y="11284"/>
                    <a:pt x="25985" y="5393"/>
                    <a:pt x="27111" y="1184"/>
                  </a:cubicBezTo>
                  <a:cubicBezTo>
                    <a:pt x="25804" y="1007"/>
                    <a:pt x="24416" y="563"/>
                    <a:pt x="23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2556625" y="1860425"/>
              <a:ext cx="677800" cy="336100"/>
            </a:xfrm>
            <a:custGeom>
              <a:rect b="b" l="l" r="r" t="t"/>
              <a:pathLst>
                <a:path extrusionOk="0" h="13444" w="27112">
                  <a:moveTo>
                    <a:pt x="3923" y="0"/>
                  </a:moveTo>
                  <a:cubicBezTo>
                    <a:pt x="2695" y="563"/>
                    <a:pt x="1306" y="1007"/>
                    <a:pt x="0" y="1184"/>
                  </a:cubicBezTo>
                  <a:cubicBezTo>
                    <a:pt x="1126" y="5394"/>
                    <a:pt x="4572" y="11285"/>
                    <a:pt x="12319" y="12988"/>
                  </a:cubicBezTo>
                  <a:cubicBezTo>
                    <a:pt x="12539" y="13037"/>
                    <a:pt x="12759" y="13081"/>
                    <a:pt x="12972" y="13120"/>
                  </a:cubicBezTo>
                  <a:cubicBezTo>
                    <a:pt x="14179" y="13345"/>
                    <a:pt x="15310" y="13444"/>
                    <a:pt x="16367" y="13444"/>
                  </a:cubicBezTo>
                  <a:cubicBezTo>
                    <a:pt x="20292" y="13444"/>
                    <a:pt x="23188" y="12079"/>
                    <a:pt x="25081" y="10748"/>
                  </a:cubicBezTo>
                  <a:cubicBezTo>
                    <a:pt x="25884" y="10184"/>
                    <a:pt x="26561" y="9590"/>
                    <a:pt x="27111" y="9033"/>
                  </a:cubicBezTo>
                  <a:cubicBezTo>
                    <a:pt x="26227" y="7935"/>
                    <a:pt x="25399" y="6835"/>
                    <a:pt x="24624" y="5739"/>
                  </a:cubicBezTo>
                  <a:cubicBezTo>
                    <a:pt x="23331" y="7191"/>
                    <a:pt x="20678" y="9361"/>
                    <a:pt x="16356" y="9361"/>
                  </a:cubicBezTo>
                  <a:cubicBezTo>
                    <a:pt x="15388" y="9361"/>
                    <a:pt x="14337" y="9253"/>
                    <a:pt x="13198" y="9002"/>
                  </a:cubicBezTo>
                  <a:cubicBezTo>
                    <a:pt x="6698" y="7575"/>
                    <a:pt x="4581" y="2511"/>
                    <a:pt x="3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2331675" y="1282250"/>
              <a:ext cx="458700" cy="624925"/>
            </a:xfrm>
            <a:custGeom>
              <a:rect b="b" l="l" r="r" t="t"/>
              <a:pathLst>
                <a:path extrusionOk="0" h="24997" w="18348">
                  <a:moveTo>
                    <a:pt x="12918" y="0"/>
                  </a:moveTo>
                  <a:cubicBezTo>
                    <a:pt x="9894" y="0"/>
                    <a:pt x="9299" y="7646"/>
                    <a:pt x="9264" y="8129"/>
                  </a:cubicBezTo>
                  <a:cubicBezTo>
                    <a:pt x="9254" y="7678"/>
                    <a:pt x="9097" y="783"/>
                    <a:pt x="6426" y="783"/>
                  </a:cubicBezTo>
                  <a:cubicBezTo>
                    <a:pt x="6248" y="783"/>
                    <a:pt x="6059" y="813"/>
                    <a:pt x="5859" y="878"/>
                  </a:cubicBezTo>
                  <a:cubicBezTo>
                    <a:pt x="3439" y="1661"/>
                    <a:pt x="4286" y="6051"/>
                    <a:pt x="4921" y="8370"/>
                  </a:cubicBezTo>
                  <a:cubicBezTo>
                    <a:pt x="4144" y="8570"/>
                    <a:pt x="3542" y="8923"/>
                    <a:pt x="3122" y="9242"/>
                  </a:cubicBezTo>
                  <a:cubicBezTo>
                    <a:pt x="3089" y="9241"/>
                    <a:pt x="3057" y="9239"/>
                    <a:pt x="3024" y="9239"/>
                  </a:cubicBezTo>
                  <a:cubicBezTo>
                    <a:pt x="3010" y="9239"/>
                    <a:pt x="2996" y="9239"/>
                    <a:pt x="2982" y="9240"/>
                  </a:cubicBezTo>
                  <a:cubicBezTo>
                    <a:pt x="1080" y="9335"/>
                    <a:pt x="283" y="9969"/>
                    <a:pt x="142" y="11651"/>
                  </a:cubicBezTo>
                  <a:cubicBezTo>
                    <a:pt x="1" y="13328"/>
                    <a:pt x="1424" y="18197"/>
                    <a:pt x="2909" y="20263"/>
                  </a:cubicBezTo>
                  <a:cubicBezTo>
                    <a:pt x="3608" y="21232"/>
                    <a:pt x="4545" y="21702"/>
                    <a:pt x="5345" y="21927"/>
                  </a:cubicBezTo>
                  <a:cubicBezTo>
                    <a:pt x="5151" y="24208"/>
                    <a:pt x="6662" y="24997"/>
                    <a:pt x="8564" y="24997"/>
                  </a:cubicBezTo>
                  <a:cubicBezTo>
                    <a:pt x="8718" y="24997"/>
                    <a:pt x="8875" y="24992"/>
                    <a:pt x="9034" y="24982"/>
                  </a:cubicBezTo>
                  <a:cubicBezTo>
                    <a:pt x="10073" y="24914"/>
                    <a:pt x="11194" y="24641"/>
                    <a:pt x="12194" y="24266"/>
                  </a:cubicBezTo>
                  <a:cubicBezTo>
                    <a:pt x="14044" y="23573"/>
                    <a:pt x="15494" y="22537"/>
                    <a:pt x="15305" y="21817"/>
                  </a:cubicBezTo>
                  <a:cubicBezTo>
                    <a:pt x="15111" y="21068"/>
                    <a:pt x="14826" y="20571"/>
                    <a:pt x="14547" y="20241"/>
                  </a:cubicBezTo>
                  <a:cubicBezTo>
                    <a:pt x="15699" y="19434"/>
                    <a:pt x="17247" y="17760"/>
                    <a:pt x="17757" y="14441"/>
                  </a:cubicBezTo>
                  <a:cubicBezTo>
                    <a:pt x="18347" y="10601"/>
                    <a:pt x="15874" y="9562"/>
                    <a:pt x="13646" y="9453"/>
                  </a:cubicBezTo>
                  <a:cubicBezTo>
                    <a:pt x="14931" y="6715"/>
                    <a:pt x="16316" y="754"/>
                    <a:pt x="13372" y="55"/>
                  </a:cubicBezTo>
                  <a:cubicBezTo>
                    <a:pt x="13215" y="18"/>
                    <a:pt x="13063" y="0"/>
                    <a:pt x="12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9"/>
            <p:cNvSpPr/>
            <p:nvPr/>
          </p:nvSpPr>
          <p:spPr>
            <a:xfrm>
              <a:off x="2553925" y="1627800"/>
              <a:ext cx="154025" cy="48600"/>
            </a:xfrm>
            <a:custGeom>
              <a:rect b="b" l="l" r="r" t="t"/>
              <a:pathLst>
                <a:path extrusionOk="0" fill="none" h="1944" w="6161">
                  <a:moveTo>
                    <a:pt x="6160" y="0"/>
                  </a:moveTo>
                  <a:cubicBezTo>
                    <a:pt x="4312" y="1944"/>
                    <a:pt x="1341" y="1394"/>
                    <a:pt x="0" y="29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2661550" y="1789950"/>
              <a:ext cx="40175" cy="15575"/>
            </a:xfrm>
            <a:custGeom>
              <a:rect b="b" l="l" r="r" t="t"/>
              <a:pathLst>
                <a:path extrusionOk="0" fill="none" h="623" w="1607">
                  <a:moveTo>
                    <a:pt x="1" y="622"/>
                  </a:moveTo>
                  <a:cubicBezTo>
                    <a:pt x="1" y="622"/>
                    <a:pt x="847" y="535"/>
                    <a:pt x="1607" y="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2383075" y="1602075"/>
              <a:ext cx="117850" cy="121250"/>
            </a:xfrm>
            <a:custGeom>
              <a:rect b="b" l="l" r="r" t="t"/>
              <a:pathLst>
                <a:path extrusionOk="0" fill="none" h="4850" w="4714">
                  <a:moveTo>
                    <a:pt x="4714" y="1982"/>
                  </a:moveTo>
                  <a:cubicBezTo>
                    <a:pt x="4609" y="2492"/>
                    <a:pt x="4328" y="2930"/>
                    <a:pt x="3815" y="3237"/>
                  </a:cubicBezTo>
                  <a:cubicBezTo>
                    <a:pt x="1117" y="4849"/>
                    <a:pt x="1" y="1"/>
                    <a:pt x="1" y="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a:off x="2459175" y="1835375"/>
              <a:ext cx="46825" cy="6750"/>
            </a:xfrm>
            <a:custGeom>
              <a:rect b="b" l="l" r="r" t="t"/>
              <a:pathLst>
                <a:path extrusionOk="0" fill="none" h="270" w="1873">
                  <a:moveTo>
                    <a:pt x="1872" y="0"/>
                  </a:moveTo>
                  <a:cubicBezTo>
                    <a:pt x="1872" y="0"/>
                    <a:pt x="902" y="270"/>
                    <a:pt x="0" y="14"/>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9"/>
            <p:cNvSpPr/>
            <p:nvPr/>
          </p:nvSpPr>
          <p:spPr>
            <a:xfrm>
              <a:off x="2500875" y="1635250"/>
              <a:ext cx="53075" cy="20125"/>
            </a:xfrm>
            <a:custGeom>
              <a:rect b="b" l="l" r="r" t="t"/>
              <a:pathLst>
                <a:path extrusionOk="0" fill="none" h="805" w="2123">
                  <a:moveTo>
                    <a:pt x="2122" y="1"/>
                  </a:moveTo>
                  <a:cubicBezTo>
                    <a:pt x="1641" y="509"/>
                    <a:pt x="851" y="805"/>
                    <a:pt x="0" y="655"/>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9"/>
            <p:cNvSpPr/>
            <p:nvPr/>
          </p:nvSpPr>
          <p:spPr>
            <a:xfrm>
              <a:off x="2446825" y="1478250"/>
              <a:ext cx="103400" cy="81450"/>
            </a:xfrm>
            <a:custGeom>
              <a:rect b="b" l="l" r="r" t="t"/>
              <a:pathLst>
                <a:path extrusionOk="0" fill="none" h="3258" w="4136">
                  <a:moveTo>
                    <a:pt x="1" y="370"/>
                  </a:moveTo>
                  <a:cubicBezTo>
                    <a:pt x="105" y="340"/>
                    <a:pt x="441" y="283"/>
                    <a:pt x="551" y="262"/>
                  </a:cubicBezTo>
                  <a:cubicBezTo>
                    <a:pt x="1930" y="1"/>
                    <a:pt x="3355" y="1703"/>
                    <a:pt x="4136" y="3258"/>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9"/>
            <p:cNvSpPr/>
            <p:nvPr/>
          </p:nvSpPr>
          <p:spPr>
            <a:xfrm>
              <a:off x="2532975" y="1510325"/>
              <a:ext cx="151225" cy="124950"/>
            </a:xfrm>
            <a:custGeom>
              <a:rect b="b" l="l" r="r" t="t"/>
              <a:pathLst>
                <a:path extrusionOk="0" fill="none" h="4998" w="6049">
                  <a:moveTo>
                    <a:pt x="6048" y="48"/>
                  </a:moveTo>
                  <a:cubicBezTo>
                    <a:pt x="5080" y="1"/>
                    <a:pt x="3704" y="410"/>
                    <a:pt x="3101" y="562"/>
                  </a:cubicBezTo>
                  <a:cubicBezTo>
                    <a:pt x="2065" y="818"/>
                    <a:pt x="1218" y="1324"/>
                    <a:pt x="691" y="1977"/>
                  </a:cubicBezTo>
                  <a:cubicBezTo>
                    <a:pt x="211" y="2572"/>
                    <a:pt x="0" y="3289"/>
                    <a:pt x="167" y="4045"/>
                  </a:cubicBezTo>
                  <a:cubicBezTo>
                    <a:pt x="239" y="4378"/>
                    <a:pt x="482" y="4708"/>
                    <a:pt x="838" y="4998"/>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9"/>
            <p:cNvSpPr/>
            <p:nvPr/>
          </p:nvSpPr>
          <p:spPr>
            <a:xfrm>
              <a:off x="2407400" y="1508725"/>
              <a:ext cx="104675" cy="142900"/>
            </a:xfrm>
            <a:custGeom>
              <a:rect b="b" l="l" r="r" t="t"/>
              <a:pathLst>
                <a:path extrusionOk="0" fill="none" h="5716" w="4187">
                  <a:moveTo>
                    <a:pt x="3741" y="5716"/>
                  </a:moveTo>
                  <a:cubicBezTo>
                    <a:pt x="4187" y="3611"/>
                    <a:pt x="1556" y="125"/>
                    <a:pt x="1" y="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9"/>
            <p:cNvSpPr/>
            <p:nvPr/>
          </p:nvSpPr>
          <p:spPr>
            <a:xfrm>
              <a:off x="2326625" y="1274575"/>
              <a:ext cx="463750" cy="640200"/>
            </a:xfrm>
            <a:custGeom>
              <a:rect b="b" l="l" r="r" t="t"/>
              <a:pathLst>
                <a:path extrusionOk="0" h="25608" w="18550">
                  <a:moveTo>
                    <a:pt x="13122" y="308"/>
                  </a:moveTo>
                  <a:cubicBezTo>
                    <a:pt x="13268" y="308"/>
                    <a:pt x="13419" y="326"/>
                    <a:pt x="13577" y="363"/>
                  </a:cubicBezTo>
                  <a:cubicBezTo>
                    <a:pt x="16519" y="1063"/>
                    <a:pt x="15137" y="7024"/>
                    <a:pt x="13849" y="9762"/>
                  </a:cubicBezTo>
                  <a:cubicBezTo>
                    <a:pt x="16077" y="9871"/>
                    <a:pt x="18549" y="10909"/>
                    <a:pt x="17960" y="14750"/>
                  </a:cubicBezTo>
                  <a:cubicBezTo>
                    <a:pt x="17450" y="18069"/>
                    <a:pt x="15902" y="19743"/>
                    <a:pt x="14750" y="20549"/>
                  </a:cubicBezTo>
                  <a:cubicBezTo>
                    <a:pt x="15030" y="20879"/>
                    <a:pt x="15314" y="21376"/>
                    <a:pt x="15509" y="22125"/>
                  </a:cubicBezTo>
                  <a:cubicBezTo>
                    <a:pt x="15696" y="22845"/>
                    <a:pt x="14246" y="23881"/>
                    <a:pt x="12398" y="24574"/>
                  </a:cubicBezTo>
                  <a:cubicBezTo>
                    <a:pt x="11396" y="24949"/>
                    <a:pt x="10276" y="25222"/>
                    <a:pt x="9238" y="25290"/>
                  </a:cubicBezTo>
                  <a:cubicBezTo>
                    <a:pt x="9078" y="25300"/>
                    <a:pt x="8921" y="25305"/>
                    <a:pt x="8766" y="25305"/>
                  </a:cubicBezTo>
                  <a:cubicBezTo>
                    <a:pt x="6866" y="25305"/>
                    <a:pt x="5354" y="24517"/>
                    <a:pt x="5549" y="22235"/>
                  </a:cubicBezTo>
                  <a:cubicBezTo>
                    <a:pt x="4750" y="22009"/>
                    <a:pt x="3811" y="21540"/>
                    <a:pt x="3112" y="20571"/>
                  </a:cubicBezTo>
                  <a:cubicBezTo>
                    <a:pt x="1629" y="18505"/>
                    <a:pt x="204" y="13637"/>
                    <a:pt x="346" y="11959"/>
                  </a:cubicBezTo>
                  <a:cubicBezTo>
                    <a:pt x="486" y="10278"/>
                    <a:pt x="1284" y="9643"/>
                    <a:pt x="3185" y="9548"/>
                  </a:cubicBezTo>
                  <a:cubicBezTo>
                    <a:pt x="3199" y="9547"/>
                    <a:pt x="3212" y="9547"/>
                    <a:pt x="3226" y="9547"/>
                  </a:cubicBezTo>
                  <a:cubicBezTo>
                    <a:pt x="3260" y="9547"/>
                    <a:pt x="3291" y="9548"/>
                    <a:pt x="3324" y="9552"/>
                  </a:cubicBezTo>
                  <a:cubicBezTo>
                    <a:pt x="3744" y="9232"/>
                    <a:pt x="4346" y="8878"/>
                    <a:pt x="5123" y="8678"/>
                  </a:cubicBezTo>
                  <a:cubicBezTo>
                    <a:pt x="4488" y="6359"/>
                    <a:pt x="3639" y="1970"/>
                    <a:pt x="6061" y="1186"/>
                  </a:cubicBezTo>
                  <a:cubicBezTo>
                    <a:pt x="6261" y="1122"/>
                    <a:pt x="6450" y="1091"/>
                    <a:pt x="6628" y="1091"/>
                  </a:cubicBezTo>
                  <a:cubicBezTo>
                    <a:pt x="9299" y="1091"/>
                    <a:pt x="9458" y="7986"/>
                    <a:pt x="9466" y="8437"/>
                  </a:cubicBezTo>
                  <a:cubicBezTo>
                    <a:pt x="9502" y="7953"/>
                    <a:pt x="10097" y="308"/>
                    <a:pt x="13122" y="308"/>
                  </a:cubicBezTo>
                  <a:close/>
                  <a:moveTo>
                    <a:pt x="13122" y="0"/>
                  </a:moveTo>
                  <a:cubicBezTo>
                    <a:pt x="12321" y="0"/>
                    <a:pt x="11614" y="450"/>
                    <a:pt x="11023" y="1339"/>
                  </a:cubicBezTo>
                  <a:cubicBezTo>
                    <a:pt x="10576" y="2011"/>
                    <a:pt x="10190" y="2945"/>
                    <a:pt x="9874" y="4110"/>
                  </a:cubicBezTo>
                  <a:cubicBezTo>
                    <a:pt x="9739" y="4615"/>
                    <a:pt x="9626" y="5123"/>
                    <a:pt x="9535" y="5606"/>
                  </a:cubicBezTo>
                  <a:cubicBezTo>
                    <a:pt x="9483" y="5254"/>
                    <a:pt x="9421" y="4890"/>
                    <a:pt x="9345" y="4530"/>
                  </a:cubicBezTo>
                  <a:cubicBezTo>
                    <a:pt x="9122" y="3473"/>
                    <a:pt x="8825" y="2626"/>
                    <a:pt x="8459" y="2016"/>
                  </a:cubicBezTo>
                  <a:cubicBezTo>
                    <a:pt x="8234" y="1638"/>
                    <a:pt x="7977" y="1344"/>
                    <a:pt x="7696" y="1139"/>
                  </a:cubicBezTo>
                  <a:cubicBezTo>
                    <a:pt x="7371" y="902"/>
                    <a:pt x="7011" y="782"/>
                    <a:pt x="6626" y="782"/>
                  </a:cubicBezTo>
                  <a:cubicBezTo>
                    <a:pt x="6413" y="782"/>
                    <a:pt x="6191" y="819"/>
                    <a:pt x="5964" y="892"/>
                  </a:cubicBezTo>
                  <a:cubicBezTo>
                    <a:pt x="5312" y="1102"/>
                    <a:pt x="4828" y="1554"/>
                    <a:pt x="4521" y="2234"/>
                  </a:cubicBezTo>
                  <a:cubicBezTo>
                    <a:pt x="4273" y="2787"/>
                    <a:pt x="4143" y="3501"/>
                    <a:pt x="4137" y="4352"/>
                  </a:cubicBezTo>
                  <a:cubicBezTo>
                    <a:pt x="4126" y="5753"/>
                    <a:pt x="4448" y="7313"/>
                    <a:pt x="4747" y="8464"/>
                  </a:cubicBezTo>
                  <a:cubicBezTo>
                    <a:pt x="4473" y="8552"/>
                    <a:pt x="4207" y="8662"/>
                    <a:pt x="3949" y="8793"/>
                  </a:cubicBezTo>
                  <a:cubicBezTo>
                    <a:pt x="3697" y="8921"/>
                    <a:pt x="3453" y="9070"/>
                    <a:pt x="3226" y="9236"/>
                  </a:cubicBezTo>
                  <a:lnTo>
                    <a:pt x="3225" y="9236"/>
                  </a:lnTo>
                  <a:cubicBezTo>
                    <a:pt x="3206" y="9236"/>
                    <a:pt x="3187" y="9236"/>
                    <a:pt x="3168" y="9238"/>
                  </a:cubicBezTo>
                  <a:cubicBezTo>
                    <a:pt x="2656" y="9263"/>
                    <a:pt x="2232" y="9326"/>
                    <a:pt x="1872" y="9428"/>
                  </a:cubicBezTo>
                  <a:cubicBezTo>
                    <a:pt x="1481" y="9542"/>
                    <a:pt x="1164" y="9701"/>
                    <a:pt x="905" y="9918"/>
                  </a:cubicBezTo>
                  <a:cubicBezTo>
                    <a:pt x="392" y="10350"/>
                    <a:pt x="116" y="10989"/>
                    <a:pt x="37" y="11928"/>
                  </a:cubicBezTo>
                  <a:cubicBezTo>
                    <a:pt x="0" y="12366"/>
                    <a:pt x="56" y="12987"/>
                    <a:pt x="205" y="13775"/>
                  </a:cubicBezTo>
                  <a:cubicBezTo>
                    <a:pt x="344" y="14512"/>
                    <a:pt x="558" y="15353"/>
                    <a:pt x="823" y="16206"/>
                  </a:cubicBezTo>
                  <a:cubicBezTo>
                    <a:pt x="1097" y="17089"/>
                    <a:pt x="1417" y="17955"/>
                    <a:pt x="1751" y="18709"/>
                  </a:cubicBezTo>
                  <a:cubicBezTo>
                    <a:pt x="2121" y="19550"/>
                    <a:pt x="2494" y="20235"/>
                    <a:pt x="2860" y="20746"/>
                  </a:cubicBezTo>
                  <a:cubicBezTo>
                    <a:pt x="3204" y="21224"/>
                    <a:pt x="3630" y="21624"/>
                    <a:pt x="4126" y="21938"/>
                  </a:cubicBezTo>
                  <a:cubicBezTo>
                    <a:pt x="4462" y="22150"/>
                    <a:pt x="4830" y="22323"/>
                    <a:pt x="5225" y="22454"/>
                  </a:cubicBezTo>
                  <a:cubicBezTo>
                    <a:pt x="5193" y="23356"/>
                    <a:pt x="5426" y="24082"/>
                    <a:pt x="5916" y="24616"/>
                  </a:cubicBezTo>
                  <a:cubicBezTo>
                    <a:pt x="6234" y="24960"/>
                    <a:pt x="6657" y="25221"/>
                    <a:pt x="7174" y="25387"/>
                  </a:cubicBezTo>
                  <a:cubicBezTo>
                    <a:pt x="7632" y="25533"/>
                    <a:pt x="8167" y="25608"/>
                    <a:pt x="8765" y="25608"/>
                  </a:cubicBezTo>
                  <a:cubicBezTo>
                    <a:pt x="8924" y="25608"/>
                    <a:pt x="9089" y="25602"/>
                    <a:pt x="9255" y="25591"/>
                  </a:cubicBezTo>
                  <a:cubicBezTo>
                    <a:pt x="10263" y="25525"/>
                    <a:pt x="11418" y="25265"/>
                    <a:pt x="12505" y="24856"/>
                  </a:cubicBezTo>
                  <a:cubicBezTo>
                    <a:pt x="13456" y="24500"/>
                    <a:pt x="14309" y="24054"/>
                    <a:pt x="14903" y="23598"/>
                  </a:cubicBezTo>
                  <a:cubicBezTo>
                    <a:pt x="15223" y="23355"/>
                    <a:pt x="15463" y="23113"/>
                    <a:pt x="15617" y="22878"/>
                  </a:cubicBezTo>
                  <a:cubicBezTo>
                    <a:pt x="15810" y="22586"/>
                    <a:pt x="15873" y="22304"/>
                    <a:pt x="15806" y="22041"/>
                  </a:cubicBezTo>
                  <a:cubicBezTo>
                    <a:pt x="15659" y="21477"/>
                    <a:pt x="15451" y="20996"/>
                    <a:pt x="15184" y="20605"/>
                  </a:cubicBezTo>
                  <a:cubicBezTo>
                    <a:pt x="15826" y="20109"/>
                    <a:pt x="16388" y="19485"/>
                    <a:pt x="16856" y="18752"/>
                  </a:cubicBezTo>
                  <a:cubicBezTo>
                    <a:pt x="17557" y="17652"/>
                    <a:pt x="18031" y="16319"/>
                    <a:pt x="18264" y="14791"/>
                  </a:cubicBezTo>
                  <a:cubicBezTo>
                    <a:pt x="18512" y="13181"/>
                    <a:pt x="18259" y="11900"/>
                    <a:pt x="17511" y="10985"/>
                  </a:cubicBezTo>
                  <a:cubicBezTo>
                    <a:pt x="17097" y="10479"/>
                    <a:pt x="16534" y="10089"/>
                    <a:pt x="15836" y="9828"/>
                  </a:cubicBezTo>
                  <a:cubicBezTo>
                    <a:pt x="15379" y="9657"/>
                    <a:pt x="14867" y="9542"/>
                    <a:pt x="14310" y="9482"/>
                  </a:cubicBezTo>
                  <a:cubicBezTo>
                    <a:pt x="14510" y="9013"/>
                    <a:pt x="14702" y="8487"/>
                    <a:pt x="14874" y="7941"/>
                  </a:cubicBezTo>
                  <a:cubicBezTo>
                    <a:pt x="15115" y="7174"/>
                    <a:pt x="15311" y="6377"/>
                    <a:pt x="15440" y="5637"/>
                  </a:cubicBezTo>
                  <a:cubicBezTo>
                    <a:pt x="15587" y="4791"/>
                    <a:pt x="15650" y="4014"/>
                    <a:pt x="15628" y="3330"/>
                  </a:cubicBezTo>
                  <a:cubicBezTo>
                    <a:pt x="15604" y="2539"/>
                    <a:pt x="15463" y="1876"/>
                    <a:pt x="15214" y="1359"/>
                  </a:cubicBezTo>
                  <a:cubicBezTo>
                    <a:pt x="15054" y="1026"/>
                    <a:pt x="14846" y="749"/>
                    <a:pt x="14596" y="535"/>
                  </a:cubicBezTo>
                  <a:cubicBezTo>
                    <a:pt x="14327" y="305"/>
                    <a:pt x="14009" y="145"/>
                    <a:pt x="13648" y="60"/>
                  </a:cubicBezTo>
                  <a:cubicBezTo>
                    <a:pt x="13470" y="21"/>
                    <a:pt x="13292" y="0"/>
                    <a:pt x="13122"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9"/>
            <p:cNvSpPr/>
            <p:nvPr/>
          </p:nvSpPr>
          <p:spPr>
            <a:xfrm>
              <a:off x="3997350" y="1622700"/>
              <a:ext cx="541400" cy="1171075"/>
            </a:xfrm>
            <a:custGeom>
              <a:rect b="b" l="l" r="r" t="t"/>
              <a:pathLst>
                <a:path extrusionOk="0" h="46843" w="21656">
                  <a:moveTo>
                    <a:pt x="15897" y="1"/>
                  </a:moveTo>
                  <a:cubicBezTo>
                    <a:pt x="14718" y="660"/>
                    <a:pt x="13570" y="1433"/>
                    <a:pt x="12321" y="2307"/>
                  </a:cubicBezTo>
                  <a:cubicBezTo>
                    <a:pt x="11860" y="2616"/>
                    <a:pt x="11707" y="3077"/>
                    <a:pt x="11244" y="3386"/>
                  </a:cubicBezTo>
                  <a:cubicBezTo>
                    <a:pt x="10629" y="4002"/>
                    <a:pt x="10320" y="4772"/>
                    <a:pt x="10166" y="5695"/>
                  </a:cubicBezTo>
                  <a:cubicBezTo>
                    <a:pt x="10012" y="7388"/>
                    <a:pt x="10782" y="8929"/>
                    <a:pt x="11090" y="10621"/>
                  </a:cubicBezTo>
                  <a:cubicBezTo>
                    <a:pt x="11551" y="13392"/>
                    <a:pt x="9242" y="14931"/>
                    <a:pt x="7087" y="16009"/>
                  </a:cubicBezTo>
                  <a:cubicBezTo>
                    <a:pt x="6009" y="17394"/>
                    <a:pt x="7549" y="18934"/>
                    <a:pt x="7857" y="20472"/>
                  </a:cubicBezTo>
                  <a:cubicBezTo>
                    <a:pt x="7904" y="20907"/>
                    <a:pt x="7816" y="21312"/>
                    <a:pt x="7633" y="21672"/>
                  </a:cubicBezTo>
                  <a:cubicBezTo>
                    <a:pt x="7237" y="22459"/>
                    <a:pt x="6393" y="23032"/>
                    <a:pt x="5548" y="23244"/>
                  </a:cubicBezTo>
                  <a:cubicBezTo>
                    <a:pt x="5328" y="23288"/>
                    <a:pt x="5114" y="23307"/>
                    <a:pt x="4905" y="23307"/>
                  </a:cubicBezTo>
                  <a:cubicBezTo>
                    <a:pt x="3651" y="23307"/>
                    <a:pt x="2557" y="22629"/>
                    <a:pt x="1239" y="22629"/>
                  </a:cubicBezTo>
                  <a:cubicBezTo>
                    <a:pt x="315" y="22629"/>
                    <a:pt x="7" y="23552"/>
                    <a:pt x="161" y="24321"/>
                  </a:cubicBezTo>
                  <a:cubicBezTo>
                    <a:pt x="772" y="26033"/>
                    <a:pt x="3767" y="28439"/>
                    <a:pt x="3051" y="30415"/>
                  </a:cubicBezTo>
                  <a:cubicBezTo>
                    <a:pt x="2949" y="30699"/>
                    <a:pt x="2754" y="30937"/>
                    <a:pt x="2578" y="31180"/>
                  </a:cubicBezTo>
                  <a:cubicBezTo>
                    <a:pt x="1763" y="32309"/>
                    <a:pt x="0" y="36483"/>
                    <a:pt x="2777" y="36483"/>
                  </a:cubicBezTo>
                  <a:cubicBezTo>
                    <a:pt x="3161" y="36561"/>
                    <a:pt x="3585" y="36638"/>
                    <a:pt x="4005" y="36740"/>
                  </a:cubicBezTo>
                  <a:cubicBezTo>
                    <a:pt x="4045" y="36748"/>
                    <a:pt x="4085" y="36758"/>
                    <a:pt x="4124" y="36769"/>
                  </a:cubicBezTo>
                  <a:cubicBezTo>
                    <a:pt x="4242" y="36797"/>
                    <a:pt x="4361" y="36828"/>
                    <a:pt x="4476" y="36863"/>
                  </a:cubicBezTo>
                  <a:cubicBezTo>
                    <a:pt x="4528" y="36880"/>
                    <a:pt x="4579" y="36895"/>
                    <a:pt x="4630" y="36912"/>
                  </a:cubicBezTo>
                  <a:cubicBezTo>
                    <a:pt x="4681" y="36927"/>
                    <a:pt x="4732" y="36945"/>
                    <a:pt x="4782" y="36963"/>
                  </a:cubicBezTo>
                  <a:cubicBezTo>
                    <a:pt x="4831" y="36979"/>
                    <a:pt x="4878" y="36998"/>
                    <a:pt x="4924" y="37014"/>
                  </a:cubicBezTo>
                  <a:cubicBezTo>
                    <a:pt x="5120" y="37089"/>
                    <a:pt x="5309" y="37175"/>
                    <a:pt x="5482" y="37271"/>
                  </a:cubicBezTo>
                  <a:cubicBezTo>
                    <a:pt x="5522" y="37292"/>
                    <a:pt x="5561" y="37315"/>
                    <a:pt x="5597" y="37340"/>
                  </a:cubicBezTo>
                  <a:cubicBezTo>
                    <a:pt x="5634" y="37359"/>
                    <a:pt x="5668" y="37383"/>
                    <a:pt x="5702" y="37407"/>
                  </a:cubicBezTo>
                  <a:lnTo>
                    <a:pt x="5713" y="37413"/>
                  </a:lnTo>
                  <a:cubicBezTo>
                    <a:pt x="5740" y="37434"/>
                    <a:pt x="5768" y="37451"/>
                    <a:pt x="5795" y="37473"/>
                  </a:cubicBezTo>
                  <a:cubicBezTo>
                    <a:pt x="5809" y="37480"/>
                    <a:pt x="5820" y="37490"/>
                    <a:pt x="5832" y="37501"/>
                  </a:cubicBezTo>
                  <a:cubicBezTo>
                    <a:pt x="5855" y="37518"/>
                    <a:pt x="5878" y="37535"/>
                    <a:pt x="5902" y="37556"/>
                  </a:cubicBezTo>
                  <a:cubicBezTo>
                    <a:pt x="5914" y="37565"/>
                    <a:pt x="5927" y="37576"/>
                    <a:pt x="5938" y="37587"/>
                  </a:cubicBezTo>
                  <a:cubicBezTo>
                    <a:pt x="5955" y="37600"/>
                    <a:pt x="5975" y="37618"/>
                    <a:pt x="5993" y="37636"/>
                  </a:cubicBezTo>
                  <a:cubicBezTo>
                    <a:pt x="6015" y="37655"/>
                    <a:pt x="6036" y="37675"/>
                    <a:pt x="6056" y="37697"/>
                  </a:cubicBezTo>
                  <a:cubicBezTo>
                    <a:pt x="6081" y="37721"/>
                    <a:pt x="6106" y="37748"/>
                    <a:pt x="6129" y="37774"/>
                  </a:cubicBezTo>
                  <a:cubicBezTo>
                    <a:pt x="6152" y="37797"/>
                    <a:pt x="6172" y="37821"/>
                    <a:pt x="6192" y="37847"/>
                  </a:cubicBezTo>
                  <a:cubicBezTo>
                    <a:pt x="6249" y="37913"/>
                    <a:pt x="6300" y="37983"/>
                    <a:pt x="6344" y="38057"/>
                  </a:cubicBezTo>
                  <a:cubicBezTo>
                    <a:pt x="6366" y="38091"/>
                    <a:pt x="6387" y="38124"/>
                    <a:pt x="6403" y="38161"/>
                  </a:cubicBezTo>
                  <a:cubicBezTo>
                    <a:pt x="6406" y="38163"/>
                    <a:pt x="6409" y="38168"/>
                    <a:pt x="6411" y="38173"/>
                  </a:cubicBezTo>
                  <a:cubicBezTo>
                    <a:pt x="6431" y="38211"/>
                    <a:pt x="6451" y="38251"/>
                    <a:pt x="6466" y="38292"/>
                  </a:cubicBezTo>
                  <a:cubicBezTo>
                    <a:pt x="6487" y="38332"/>
                    <a:pt x="6502" y="38375"/>
                    <a:pt x="6516" y="38418"/>
                  </a:cubicBezTo>
                  <a:cubicBezTo>
                    <a:pt x="6530" y="38451"/>
                    <a:pt x="6538" y="38482"/>
                    <a:pt x="6548" y="38517"/>
                  </a:cubicBezTo>
                  <a:cubicBezTo>
                    <a:pt x="6555" y="38539"/>
                    <a:pt x="6563" y="38563"/>
                    <a:pt x="6569" y="38587"/>
                  </a:cubicBezTo>
                  <a:cubicBezTo>
                    <a:pt x="6574" y="38603"/>
                    <a:pt x="6576" y="38619"/>
                    <a:pt x="6580" y="38634"/>
                  </a:cubicBezTo>
                  <a:cubicBezTo>
                    <a:pt x="6591" y="38674"/>
                    <a:pt x="6598" y="38716"/>
                    <a:pt x="6604" y="38756"/>
                  </a:cubicBezTo>
                  <a:cubicBezTo>
                    <a:pt x="6607" y="38766"/>
                    <a:pt x="6608" y="38774"/>
                    <a:pt x="6609" y="38784"/>
                  </a:cubicBezTo>
                  <a:cubicBezTo>
                    <a:pt x="6616" y="38839"/>
                    <a:pt x="6624" y="38893"/>
                    <a:pt x="6627" y="38948"/>
                  </a:cubicBezTo>
                  <a:cubicBezTo>
                    <a:pt x="6627" y="40026"/>
                    <a:pt x="5089" y="40180"/>
                    <a:pt x="4165" y="40180"/>
                  </a:cubicBezTo>
                  <a:cubicBezTo>
                    <a:pt x="3394" y="40180"/>
                    <a:pt x="2472" y="40795"/>
                    <a:pt x="2778" y="41718"/>
                  </a:cubicBezTo>
                  <a:cubicBezTo>
                    <a:pt x="3086" y="42642"/>
                    <a:pt x="4318" y="43103"/>
                    <a:pt x="4472" y="44181"/>
                  </a:cubicBezTo>
                  <a:cubicBezTo>
                    <a:pt x="4472" y="44334"/>
                    <a:pt x="4318" y="44642"/>
                    <a:pt x="4164" y="44796"/>
                  </a:cubicBezTo>
                  <a:cubicBezTo>
                    <a:pt x="3328" y="45215"/>
                    <a:pt x="2744" y="46009"/>
                    <a:pt x="2871" y="46842"/>
                  </a:cubicBezTo>
                  <a:cubicBezTo>
                    <a:pt x="13829" y="42043"/>
                    <a:pt x="21515" y="31158"/>
                    <a:pt x="21652" y="18462"/>
                  </a:cubicBezTo>
                  <a:cubicBezTo>
                    <a:pt x="21656" y="18346"/>
                    <a:pt x="21656" y="18229"/>
                    <a:pt x="21656" y="18113"/>
                  </a:cubicBezTo>
                  <a:cubicBezTo>
                    <a:pt x="21656" y="11365"/>
                    <a:pt x="19523" y="5114"/>
                    <a:pt x="158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9"/>
            <p:cNvSpPr/>
            <p:nvPr/>
          </p:nvSpPr>
          <p:spPr>
            <a:xfrm>
              <a:off x="3100050" y="1291800"/>
              <a:ext cx="1294725" cy="1567325"/>
            </a:xfrm>
            <a:custGeom>
              <a:rect b="b" l="l" r="r" t="t"/>
              <a:pathLst>
                <a:path extrusionOk="0" h="62693" w="51789">
                  <a:moveTo>
                    <a:pt x="26202" y="0"/>
                  </a:moveTo>
                  <a:cubicBezTo>
                    <a:pt x="17941" y="0"/>
                    <a:pt x="10425" y="3197"/>
                    <a:pt x="4826" y="8418"/>
                  </a:cubicBezTo>
                  <a:cubicBezTo>
                    <a:pt x="4167" y="9031"/>
                    <a:pt x="3536" y="9674"/>
                    <a:pt x="2932" y="10342"/>
                  </a:cubicBezTo>
                  <a:cubicBezTo>
                    <a:pt x="3443" y="11079"/>
                    <a:pt x="3943" y="11823"/>
                    <a:pt x="4415" y="12582"/>
                  </a:cubicBezTo>
                  <a:cubicBezTo>
                    <a:pt x="5078" y="13653"/>
                    <a:pt x="5689" y="14756"/>
                    <a:pt x="6199" y="15911"/>
                  </a:cubicBezTo>
                  <a:cubicBezTo>
                    <a:pt x="7351" y="18523"/>
                    <a:pt x="7966" y="21455"/>
                    <a:pt x="7416" y="24258"/>
                  </a:cubicBezTo>
                  <a:cubicBezTo>
                    <a:pt x="7365" y="24510"/>
                    <a:pt x="7303" y="24766"/>
                    <a:pt x="7160" y="24981"/>
                  </a:cubicBezTo>
                  <a:cubicBezTo>
                    <a:pt x="7067" y="25119"/>
                    <a:pt x="6951" y="25224"/>
                    <a:pt x="6821" y="25298"/>
                  </a:cubicBezTo>
                  <a:cubicBezTo>
                    <a:pt x="6642" y="25400"/>
                    <a:pt x="6434" y="25446"/>
                    <a:pt x="6217" y="25446"/>
                  </a:cubicBezTo>
                  <a:cubicBezTo>
                    <a:pt x="5630" y="25446"/>
                    <a:pt x="4973" y="25107"/>
                    <a:pt x="4615" y="24606"/>
                  </a:cubicBezTo>
                  <a:cubicBezTo>
                    <a:pt x="4030" y="23786"/>
                    <a:pt x="3900" y="22723"/>
                    <a:pt x="3420" y="21837"/>
                  </a:cubicBezTo>
                  <a:cubicBezTo>
                    <a:pt x="3396" y="21796"/>
                    <a:pt x="3372" y="21754"/>
                    <a:pt x="3347" y="21714"/>
                  </a:cubicBezTo>
                  <a:cubicBezTo>
                    <a:pt x="3328" y="21686"/>
                    <a:pt x="3309" y="21658"/>
                    <a:pt x="3292" y="21629"/>
                  </a:cubicBezTo>
                  <a:cubicBezTo>
                    <a:pt x="3216" y="21517"/>
                    <a:pt x="3128" y="21411"/>
                    <a:pt x="3034" y="21309"/>
                  </a:cubicBezTo>
                  <a:cubicBezTo>
                    <a:pt x="3012" y="21287"/>
                    <a:pt x="2992" y="21267"/>
                    <a:pt x="2970" y="21246"/>
                  </a:cubicBezTo>
                  <a:cubicBezTo>
                    <a:pt x="2942" y="21218"/>
                    <a:pt x="2910" y="21187"/>
                    <a:pt x="2880" y="21159"/>
                  </a:cubicBezTo>
                  <a:cubicBezTo>
                    <a:pt x="2818" y="21104"/>
                    <a:pt x="2753" y="21050"/>
                    <a:pt x="2685" y="21001"/>
                  </a:cubicBezTo>
                  <a:cubicBezTo>
                    <a:pt x="2651" y="20977"/>
                    <a:pt x="2618" y="20954"/>
                    <a:pt x="2584" y="20932"/>
                  </a:cubicBezTo>
                  <a:cubicBezTo>
                    <a:pt x="2550" y="20907"/>
                    <a:pt x="2516" y="20887"/>
                    <a:pt x="2479" y="20867"/>
                  </a:cubicBezTo>
                  <a:cubicBezTo>
                    <a:pt x="2445" y="20845"/>
                    <a:pt x="2409" y="20827"/>
                    <a:pt x="2373" y="20807"/>
                  </a:cubicBezTo>
                  <a:cubicBezTo>
                    <a:pt x="2337" y="20789"/>
                    <a:pt x="2303" y="20770"/>
                    <a:pt x="2266" y="20755"/>
                  </a:cubicBezTo>
                  <a:cubicBezTo>
                    <a:pt x="2228" y="20739"/>
                    <a:pt x="2193" y="20723"/>
                    <a:pt x="2158" y="20711"/>
                  </a:cubicBezTo>
                  <a:cubicBezTo>
                    <a:pt x="2131" y="20700"/>
                    <a:pt x="2106" y="20693"/>
                    <a:pt x="2082" y="20685"/>
                  </a:cubicBezTo>
                  <a:cubicBezTo>
                    <a:pt x="2079" y="20684"/>
                    <a:pt x="2078" y="20684"/>
                    <a:pt x="2077" y="20684"/>
                  </a:cubicBezTo>
                  <a:cubicBezTo>
                    <a:pt x="2060" y="20678"/>
                    <a:pt x="2040" y="20671"/>
                    <a:pt x="2022" y="20667"/>
                  </a:cubicBezTo>
                  <a:cubicBezTo>
                    <a:pt x="1974" y="20653"/>
                    <a:pt x="1929" y="20641"/>
                    <a:pt x="1880" y="20632"/>
                  </a:cubicBezTo>
                  <a:cubicBezTo>
                    <a:pt x="1864" y="20629"/>
                    <a:pt x="1845" y="20626"/>
                    <a:pt x="1828" y="20623"/>
                  </a:cubicBezTo>
                  <a:cubicBezTo>
                    <a:pt x="1796" y="20619"/>
                    <a:pt x="1763" y="20613"/>
                    <a:pt x="1731" y="20610"/>
                  </a:cubicBezTo>
                  <a:cubicBezTo>
                    <a:pt x="1716" y="20609"/>
                    <a:pt x="1700" y="20609"/>
                    <a:pt x="1683" y="20608"/>
                  </a:cubicBezTo>
                  <a:cubicBezTo>
                    <a:pt x="1662" y="20607"/>
                    <a:pt x="1641" y="20606"/>
                    <a:pt x="1620" y="20606"/>
                  </a:cubicBezTo>
                  <a:cubicBezTo>
                    <a:pt x="1385" y="20606"/>
                    <a:pt x="1156" y="20669"/>
                    <a:pt x="947" y="20814"/>
                  </a:cubicBezTo>
                  <a:cubicBezTo>
                    <a:pt x="591" y="21061"/>
                    <a:pt x="398" y="21490"/>
                    <a:pt x="307" y="21914"/>
                  </a:cubicBezTo>
                  <a:cubicBezTo>
                    <a:pt x="0" y="23329"/>
                    <a:pt x="733" y="24905"/>
                    <a:pt x="2010" y="25584"/>
                  </a:cubicBezTo>
                  <a:cubicBezTo>
                    <a:pt x="2072" y="25618"/>
                    <a:pt x="2137" y="25648"/>
                    <a:pt x="2199" y="25678"/>
                  </a:cubicBezTo>
                  <a:cubicBezTo>
                    <a:pt x="2264" y="25707"/>
                    <a:pt x="2329" y="25735"/>
                    <a:pt x="2393" y="25762"/>
                  </a:cubicBezTo>
                  <a:cubicBezTo>
                    <a:pt x="2420" y="25774"/>
                    <a:pt x="2447" y="25785"/>
                    <a:pt x="2474" y="25794"/>
                  </a:cubicBezTo>
                  <a:cubicBezTo>
                    <a:pt x="2556" y="25828"/>
                    <a:pt x="2640" y="25859"/>
                    <a:pt x="2723" y="25890"/>
                  </a:cubicBezTo>
                  <a:cubicBezTo>
                    <a:pt x="2811" y="25925"/>
                    <a:pt x="2898" y="25956"/>
                    <a:pt x="2986" y="25991"/>
                  </a:cubicBezTo>
                  <a:cubicBezTo>
                    <a:pt x="3046" y="26015"/>
                    <a:pt x="3105" y="26038"/>
                    <a:pt x="3165" y="26061"/>
                  </a:cubicBezTo>
                  <a:cubicBezTo>
                    <a:pt x="3171" y="26064"/>
                    <a:pt x="3177" y="26065"/>
                    <a:pt x="3183" y="26070"/>
                  </a:cubicBezTo>
                  <a:cubicBezTo>
                    <a:pt x="3248" y="26096"/>
                    <a:pt x="3312" y="26124"/>
                    <a:pt x="3377" y="26152"/>
                  </a:cubicBezTo>
                  <a:cubicBezTo>
                    <a:pt x="3442" y="26181"/>
                    <a:pt x="3504" y="26213"/>
                    <a:pt x="3568" y="26245"/>
                  </a:cubicBezTo>
                  <a:cubicBezTo>
                    <a:pt x="4512" y="26733"/>
                    <a:pt x="5209" y="27672"/>
                    <a:pt x="5404" y="28715"/>
                  </a:cubicBezTo>
                  <a:cubicBezTo>
                    <a:pt x="5550" y="29493"/>
                    <a:pt x="5403" y="30361"/>
                    <a:pt x="4856" y="30930"/>
                  </a:cubicBezTo>
                  <a:cubicBezTo>
                    <a:pt x="4831" y="30953"/>
                    <a:pt x="4811" y="30974"/>
                    <a:pt x="4787" y="30996"/>
                  </a:cubicBezTo>
                  <a:cubicBezTo>
                    <a:pt x="4743" y="31037"/>
                    <a:pt x="4698" y="31074"/>
                    <a:pt x="4653" y="31109"/>
                  </a:cubicBezTo>
                  <a:cubicBezTo>
                    <a:pt x="4515" y="31209"/>
                    <a:pt x="4378" y="31273"/>
                    <a:pt x="4240" y="31310"/>
                  </a:cubicBezTo>
                  <a:cubicBezTo>
                    <a:pt x="4179" y="31327"/>
                    <a:pt x="4121" y="31339"/>
                    <a:pt x="4063" y="31346"/>
                  </a:cubicBezTo>
                  <a:cubicBezTo>
                    <a:pt x="4048" y="31350"/>
                    <a:pt x="4033" y="31351"/>
                    <a:pt x="4019" y="31352"/>
                  </a:cubicBezTo>
                  <a:cubicBezTo>
                    <a:pt x="3931" y="31363"/>
                    <a:pt x="3844" y="31366"/>
                    <a:pt x="3760" y="31366"/>
                  </a:cubicBezTo>
                  <a:cubicBezTo>
                    <a:pt x="3675" y="31366"/>
                    <a:pt x="3592" y="31362"/>
                    <a:pt x="3513" y="31356"/>
                  </a:cubicBezTo>
                  <a:cubicBezTo>
                    <a:pt x="3423" y="31352"/>
                    <a:pt x="3337" y="31347"/>
                    <a:pt x="3255" y="31347"/>
                  </a:cubicBezTo>
                  <a:cubicBezTo>
                    <a:pt x="3121" y="31347"/>
                    <a:pt x="3000" y="31360"/>
                    <a:pt x="2898" y="31410"/>
                  </a:cubicBezTo>
                  <a:cubicBezTo>
                    <a:pt x="2882" y="31418"/>
                    <a:pt x="2868" y="31427"/>
                    <a:pt x="2851" y="31437"/>
                  </a:cubicBezTo>
                  <a:cubicBezTo>
                    <a:pt x="2848" y="31438"/>
                    <a:pt x="2843" y="31440"/>
                    <a:pt x="2840" y="31444"/>
                  </a:cubicBezTo>
                  <a:cubicBezTo>
                    <a:pt x="2825" y="31454"/>
                    <a:pt x="2810" y="31466"/>
                    <a:pt x="2796" y="31479"/>
                  </a:cubicBezTo>
                  <a:cubicBezTo>
                    <a:pt x="2788" y="31484"/>
                    <a:pt x="2781" y="31493"/>
                    <a:pt x="2771" y="31503"/>
                  </a:cubicBezTo>
                  <a:cubicBezTo>
                    <a:pt x="2756" y="31517"/>
                    <a:pt x="2741" y="31536"/>
                    <a:pt x="2727" y="31553"/>
                  </a:cubicBezTo>
                  <a:cubicBezTo>
                    <a:pt x="2686" y="31610"/>
                    <a:pt x="2649" y="31681"/>
                    <a:pt x="2621" y="31773"/>
                  </a:cubicBezTo>
                  <a:cubicBezTo>
                    <a:pt x="2611" y="31798"/>
                    <a:pt x="2605" y="31825"/>
                    <a:pt x="2596" y="31857"/>
                  </a:cubicBezTo>
                  <a:cubicBezTo>
                    <a:pt x="2593" y="31880"/>
                    <a:pt x="2585" y="31907"/>
                    <a:pt x="2582" y="31933"/>
                  </a:cubicBezTo>
                  <a:cubicBezTo>
                    <a:pt x="2576" y="31963"/>
                    <a:pt x="2571" y="31998"/>
                    <a:pt x="2566" y="32032"/>
                  </a:cubicBezTo>
                  <a:cubicBezTo>
                    <a:pt x="2556" y="32095"/>
                    <a:pt x="2551" y="32166"/>
                    <a:pt x="2545" y="32243"/>
                  </a:cubicBezTo>
                  <a:cubicBezTo>
                    <a:pt x="2490" y="33243"/>
                    <a:pt x="3057" y="34131"/>
                    <a:pt x="3755" y="34792"/>
                  </a:cubicBezTo>
                  <a:cubicBezTo>
                    <a:pt x="3838" y="34870"/>
                    <a:pt x="3934" y="34946"/>
                    <a:pt x="4036" y="35022"/>
                  </a:cubicBezTo>
                  <a:cubicBezTo>
                    <a:pt x="4071" y="35049"/>
                    <a:pt x="4107" y="35074"/>
                    <a:pt x="4143" y="35100"/>
                  </a:cubicBezTo>
                  <a:cubicBezTo>
                    <a:pt x="4281" y="35199"/>
                    <a:pt x="4427" y="35297"/>
                    <a:pt x="4567" y="35401"/>
                  </a:cubicBezTo>
                  <a:cubicBezTo>
                    <a:pt x="4603" y="35428"/>
                    <a:pt x="4637" y="35454"/>
                    <a:pt x="4674" y="35481"/>
                  </a:cubicBezTo>
                  <a:cubicBezTo>
                    <a:pt x="4873" y="35639"/>
                    <a:pt x="5055" y="35808"/>
                    <a:pt x="5176" y="36008"/>
                  </a:cubicBezTo>
                  <a:cubicBezTo>
                    <a:pt x="5188" y="36025"/>
                    <a:pt x="5199" y="36046"/>
                    <a:pt x="5208" y="36064"/>
                  </a:cubicBezTo>
                  <a:cubicBezTo>
                    <a:pt x="5238" y="36122"/>
                    <a:pt x="5264" y="36184"/>
                    <a:pt x="5283" y="36249"/>
                  </a:cubicBezTo>
                  <a:cubicBezTo>
                    <a:pt x="5292" y="36266"/>
                    <a:pt x="5296" y="36287"/>
                    <a:pt x="5299" y="36307"/>
                  </a:cubicBezTo>
                  <a:cubicBezTo>
                    <a:pt x="5329" y="36433"/>
                    <a:pt x="5336" y="36568"/>
                    <a:pt x="5310" y="36715"/>
                  </a:cubicBezTo>
                  <a:cubicBezTo>
                    <a:pt x="5293" y="36827"/>
                    <a:pt x="5255" y="36927"/>
                    <a:pt x="5205" y="37023"/>
                  </a:cubicBezTo>
                  <a:cubicBezTo>
                    <a:pt x="5191" y="37050"/>
                    <a:pt x="5176" y="37077"/>
                    <a:pt x="5158" y="37102"/>
                  </a:cubicBezTo>
                  <a:cubicBezTo>
                    <a:pt x="5140" y="37132"/>
                    <a:pt x="5118" y="37164"/>
                    <a:pt x="5093" y="37194"/>
                  </a:cubicBezTo>
                  <a:cubicBezTo>
                    <a:pt x="5072" y="37220"/>
                    <a:pt x="5054" y="37244"/>
                    <a:pt x="5032" y="37270"/>
                  </a:cubicBezTo>
                  <a:cubicBezTo>
                    <a:pt x="4808" y="37526"/>
                    <a:pt x="4494" y="37732"/>
                    <a:pt x="4217" y="37968"/>
                  </a:cubicBezTo>
                  <a:cubicBezTo>
                    <a:pt x="4192" y="37988"/>
                    <a:pt x="4167" y="38009"/>
                    <a:pt x="4142" y="38031"/>
                  </a:cubicBezTo>
                  <a:cubicBezTo>
                    <a:pt x="4048" y="38115"/>
                    <a:pt x="3960" y="38205"/>
                    <a:pt x="3883" y="38300"/>
                  </a:cubicBezTo>
                  <a:cubicBezTo>
                    <a:pt x="3399" y="38909"/>
                    <a:pt x="3457" y="39879"/>
                    <a:pt x="4010" y="40426"/>
                  </a:cubicBezTo>
                  <a:cubicBezTo>
                    <a:pt x="4305" y="40719"/>
                    <a:pt x="4722" y="40868"/>
                    <a:pt x="5137" y="40868"/>
                  </a:cubicBezTo>
                  <a:cubicBezTo>
                    <a:pt x="5498" y="40868"/>
                    <a:pt x="5858" y="40756"/>
                    <a:pt x="6138" y="40527"/>
                  </a:cubicBezTo>
                  <a:cubicBezTo>
                    <a:pt x="6224" y="40458"/>
                    <a:pt x="6306" y="40375"/>
                    <a:pt x="6388" y="40303"/>
                  </a:cubicBezTo>
                  <a:cubicBezTo>
                    <a:pt x="6405" y="40288"/>
                    <a:pt x="6422" y="40275"/>
                    <a:pt x="6439" y="40260"/>
                  </a:cubicBezTo>
                  <a:cubicBezTo>
                    <a:pt x="6474" y="40231"/>
                    <a:pt x="6507" y="40204"/>
                    <a:pt x="6544" y="40181"/>
                  </a:cubicBezTo>
                  <a:cubicBezTo>
                    <a:pt x="6574" y="40159"/>
                    <a:pt x="6606" y="40141"/>
                    <a:pt x="6637" y="40124"/>
                  </a:cubicBezTo>
                  <a:cubicBezTo>
                    <a:pt x="6647" y="40121"/>
                    <a:pt x="6654" y="40116"/>
                    <a:pt x="6664" y="40112"/>
                  </a:cubicBezTo>
                  <a:cubicBezTo>
                    <a:pt x="6687" y="40101"/>
                    <a:pt x="6711" y="40092"/>
                    <a:pt x="6734" y="40084"/>
                  </a:cubicBezTo>
                  <a:cubicBezTo>
                    <a:pt x="6801" y="40063"/>
                    <a:pt x="6868" y="40054"/>
                    <a:pt x="6934" y="40054"/>
                  </a:cubicBezTo>
                  <a:cubicBezTo>
                    <a:pt x="7242" y="40054"/>
                    <a:pt x="7545" y="40256"/>
                    <a:pt x="7803" y="40450"/>
                  </a:cubicBezTo>
                  <a:cubicBezTo>
                    <a:pt x="8836" y="41227"/>
                    <a:pt x="9988" y="42271"/>
                    <a:pt x="9791" y="43552"/>
                  </a:cubicBezTo>
                  <a:cubicBezTo>
                    <a:pt x="9787" y="43579"/>
                    <a:pt x="9781" y="43607"/>
                    <a:pt x="9776" y="43634"/>
                  </a:cubicBezTo>
                  <a:cubicBezTo>
                    <a:pt x="9772" y="43662"/>
                    <a:pt x="9765" y="43689"/>
                    <a:pt x="9758" y="43717"/>
                  </a:cubicBezTo>
                  <a:cubicBezTo>
                    <a:pt x="9752" y="43745"/>
                    <a:pt x="9745" y="43772"/>
                    <a:pt x="9736" y="43800"/>
                  </a:cubicBezTo>
                  <a:cubicBezTo>
                    <a:pt x="9728" y="43826"/>
                    <a:pt x="9720" y="43854"/>
                    <a:pt x="9712" y="43881"/>
                  </a:cubicBezTo>
                  <a:cubicBezTo>
                    <a:pt x="9693" y="43936"/>
                    <a:pt x="9674" y="43989"/>
                    <a:pt x="9653" y="44046"/>
                  </a:cubicBezTo>
                  <a:cubicBezTo>
                    <a:pt x="9642" y="44072"/>
                    <a:pt x="9631" y="44098"/>
                    <a:pt x="9619" y="44126"/>
                  </a:cubicBezTo>
                  <a:cubicBezTo>
                    <a:pt x="9608" y="44153"/>
                    <a:pt x="9596" y="44179"/>
                    <a:pt x="9585" y="44206"/>
                  </a:cubicBezTo>
                  <a:cubicBezTo>
                    <a:pt x="9532" y="44317"/>
                    <a:pt x="9476" y="44427"/>
                    <a:pt x="9415" y="44538"/>
                  </a:cubicBezTo>
                  <a:cubicBezTo>
                    <a:pt x="9388" y="44588"/>
                    <a:pt x="9360" y="44635"/>
                    <a:pt x="9333" y="44683"/>
                  </a:cubicBezTo>
                  <a:cubicBezTo>
                    <a:pt x="9304" y="44736"/>
                    <a:pt x="9272" y="44787"/>
                    <a:pt x="9240" y="44840"/>
                  </a:cubicBezTo>
                  <a:cubicBezTo>
                    <a:pt x="9196" y="44914"/>
                    <a:pt x="9151" y="44988"/>
                    <a:pt x="9107" y="45062"/>
                  </a:cubicBezTo>
                  <a:cubicBezTo>
                    <a:pt x="8965" y="45296"/>
                    <a:pt x="8825" y="45525"/>
                    <a:pt x="8716" y="45755"/>
                  </a:cubicBezTo>
                  <a:cubicBezTo>
                    <a:pt x="8669" y="45850"/>
                    <a:pt x="8629" y="45948"/>
                    <a:pt x="8596" y="46043"/>
                  </a:cubicBezTo>
                  <a:cubicBezTo>
                    <a:pt x="8585" y="46070"/>
                    <a:pt x="8575" y="46097"/>
                    <a:pt x="8570" y="46123"/>
                  </a:cubicBezTo>
                  <a:cubicBezTo>
                    <a:pt x="8561" y="46149"/>
                    <a:pt x="8553" y="46175"/>
                    <a:pt x="8547" y="46202"/>
                  </a:cubicBezTo>
                  <a:cubicBezTo>
                    <a:pt x="8539" y="46227"/>
                    <a:pt x="8535" y="46250"/>
                    <a:pt x="8530" y="46272"/>
                  </a:cubicBezTo>
                  <a:cubicBezTo>
                    <a:pt x="8525" y="46298"/>
                    <a:pt x="8519" y="46323"/>
                    <a:pt x="8515" y="46350"/>
                  </a:cubicBezTo>
                  <a:cubicBezTo>
                    <a:pt x="8514" y="46360"/>
                    <a:pt x="8513" y="46368"/>
                    <a:pt x="8511" y="46376"/>
                  </a:cubicBezTo>
                  <a:cubicBezTo>
                    <a:pt x="8507" y="46408"/>
                    <a:pt x="8503" y="46442"/>
                    <a:pt x="8500" y="46475"/>
                  </a:cubicBezTo>
                  <a:cubicBezTo>
                    <a:pt x="8497" y="46513"/>
                    <a:pt x="8496" y="46548"/>
                    <a:pt x="8496" y="46582"/>
                  </a:cubicBezTo>
                  <a:cubicBezTo>
                    <a:pt x="8496" y="46756"/>
                    <a:pt x="8530" y="46931"/>
                    <a:pt x="8612" y="47105"/>
                  </a:cubicBezTo>
                  <a:cubicBezTo>
                    <a:pt x="8971" y="47878"/>
                    <a:pt x="9978" y="48017"/>
                    <a:pt x="10748" y="48380"/>
                  </a:cubicBezTo>
                  <a:cubicBezTo>
                    <a:pt x="12099" y="49018"/>
                    <a:pt x="12864" y="50694"/>
                    <a:pt x="12460" y="52131"/>
                  </a:cubicBezTo>
                  <a:cubicBezTo>
                    <a:pt x="12212" y="53016"/>
                    <a:pt x="11600" y="54002"/>
                    <a:pt x="12125" y="54755"/>
                  </a:cubicBezTo>
                  <a:cubicBezTo>
                    <a:pt x="12308" y="55017"/>
                    <a:pt x="12599" y="55181"/>
                    <a:pt x="12864" y="55363"/>
                  </a:cubicBezTo>
                  <a:cubicBezTo>
                    <a:pt x="14481" y="56474"/>
                    <a:pt x="15268" y="58653"/>
                    <a:pt x="14767" y="60543"/>
                  </a:cubicBezTo>
                  <a:cubicBezTo>
                    <a:pt x="18312" y="61932"/>
                    <a:pt x="22167" y="62692"/>
                    <a:pt x="26202" y="62692"/>
                  </a:cubicBezTo>
                  <a:cubicBezTo>
                    <a:pt x="30669" y="62692"/>
                    <a:pt x="34917" y="61759"/>
                    <a:pt x="38763" y="60076"/>
                  </a:cubicBezTo>
                  <a:lnTo>
                    <a:pt x="38763" y="60075"/>
                  </a:lnTo>
                  <a:cubicBezTo>
                    <a:pt x="38636" y="59242"/>
                    <a:pt x="39220" y="58447"/>
                    <a:pt x="40056" y="58029"/>
                  </a:cubicBezTo>
                  <a:cubicBezTo>
                    <a:pt x="40210" y="57875"/>
                    <a:pt x="40364" y="57566"/>
                    <a:pt x="40364" y="57414"/>
                  </a:cubicBezTo>
                  <a:cubicBezTo>
                    <a:pt x="40210" y="56336"/>
                    <a:pt x="38978" y="55875"/>
                    <a:pt x="38670" y="54951"/>
                  </a:cubicBezTo>
                  <a:cubicBezTo>
                    <a:pt x="38364" y="54028"/>
                    <a:pt x="39286" y="53413"/>
                    <a:pt x="40057" y="53413"/>
                  </a:cubicBezTo>
                  <a:cubicBezTo>
                    <a:pt x="40981" y="53413"/>
                    <a:pt x="42519" y="53259"/>
                    <a:pt x="42519" y="52181"/>
                  </a:cubicBezTo>
                  <a:cubicBezTo>
                    <a:pt x="42516" y="52126"/>
                    <a:pt x="42508" y="52072"/>
                    <a:pt x="42501" y="52017"/>
                  </a:cubicBezTo>
                  <a:cubicBezTo>
                    <a:pt x="42500" y="52008"/>
                    <a:pt x="42499" y="51999"/>
                    <a:pt x="42496" y="51989"/>
                  </a:cubicBezTo>
                  <a:cubicBezTo>
                    <a:pt x="42490" y="51948"/>
                    <a:pt x="42483" y="51906"/>
                    <a:pt x="42472" y="51867"/>
                  </a:cubicBezTo>
                  <a:cubicBezTo>
                    <a:pt x="42468" y="51851"/>
                    <a:pt x="42466" y="51837"/>
                    <a:pt x="42461" y="51821"/>
                  </a:cubicBezTo>
                  <a:cubicBezTo>
                    <a:pt x="42455" y="51795"/>
                    <a:pt x="42447" y="51772"/>
                    <a:pt x="42440" y="51750"/>
                  </a:cubicBezTo>
                  <a:cubicBezTo>
                    <a:pt x="42430" y="51716"/>
                    <a:pt x="42419" y="51684"/>
                    <a:pt x="42408" y="51651"/>
                  </a:cubicBezTo>
                  <a:cubicBezTo>
                    <a:pt x="42392" y="51608"/>
                    <a:pt x="42376" y="51565"/>
                    <a:pt x="42358" y="51524"/>
                  </a:cubicBezTo>
                  <a:cubicBezTo>
                    <a:pt x="42342" y="51485"/>
                    <a:pt x="42321" y="51444"/>
                    <a:pt x="42303" y="51405"/>
                  </a:cubicBezTo>
                  <a:cubicBezTo>
                    <a:pt x="42301" y="51402"/>
                    <a:pt x="42298" y="51397"/>
                    <a:pt x="42295" y="51393"/>
                  </a:cubicBezTo>
                  <a:cubicBezTo>
                    <a:pt x="42277" y="51358"/>
                    <a:pt x="42257" y="51325"/>
                    <a:pt x="42236" y="51290"/>
                  </a:cubicBezTo>
                  <a:cubicBezTo>
                    <a:pt x="42189" y="51216"/>
                    <a:pt x="42141" y="51146"/>
                    <a:pt x="42084" y="51079"/>
                  </a:cubicBezTo>
                  <a:cubicBezTo>
                    <a:pt x="42064" y="51055"/>
                    <a:pt x="42043" y="51030"/>
                    <a:pt x="42021" y="51007"/>
                  </a:cubicBezTo>
                  <a:cubicBezTo>
                    <a:pt x="41998" y="50980"/>
                    <a:pt x="41973" y="50954"/>
                    <a:pt x="41948" y="50930"/>
                  </a:cubicBezTo>
                  <a:cubicBezTo>
                    <a:pt x="41928" y="50908"/>
                    <a:pt x="41907" y="50888"/>
                    <a:pt x="41885" y="50869"/>
                  </a:cubicBezTo>
                  <a:cubicBezTo>
                    <a:pt x="41868" y="50853"/>
                    <a:pt x="41849" y="50835"/>
                    <a:pt x="41830" y="50820"/>
                  </a:cubicBezTo>
                  <a:cubicBezTo>
                    <a:pt x="41819" y="50809"/>
                    <a:pt x="41806" y="50798"/>
                    <a:pt x="41794" y="50789"/>
                  </a:cubicBezTo>
                  <a:cubicBezTo>
                    <a:pt x="41770" y="50769"/>
                    <a:pt x="41747" y="50750"/>
                    <a:pt x="41724" y="50734"/>
                  </a:cubicBezTo>
                  <a:cubicBezTo>
                    <a:pt x="41712" y="50723"/>
                    <a:pt x="41701" y="50714"/>
                    <a:pt x="41687" y="50706"/>
                  </a:cubicBezTo>
                  <a:lnTo>
                    <a:pt x="41605" y="50646"/>
                  </a:lnTo>
                  <a:lnTo>
                    <a:pt x="41594" y="50640"/>
                  </a:lnTo>
                  <a:cubicBezTo>
                    <a:pt x="41560" y="50616"/>
                    <a:pt x="41526" y="50594"/>
                    <a:pt x="41489" y="50573"/>
                  </a:cubicBezTo>
                  <a:cubicBezTo>
                    <a:pt x="41453" y="50549"/>
                    <a:pt x="41414" y="50526"/>
                    <a:pt x="41374" y="50505"/>
                  </a:cubicBezTo>
                  <a:cubicBezTo>
                    <a:pt x="41201" y="50408"/>
                    <a:pt x="41012" y="50323"/>
                    <a:pt x="40816" y="50247"/>
                  </a:cubicBezTo>
                  <a:cubicBezTo>
                    <a:pt x="40770" y="50230"/>
                    <a:pt x="40723" y="50213"/>
                    <a:pt x="40674" y="50196"/>
                  </a:cubicBezTo>
                  <a:cubicBezTo>
                    <a:pt x="40624" y="50179"/>
                    <a:pt x="40573" y="50160"/>
                    <a:pt x="40522" y="50146"/>
                  </a:cubicBezTo>
                  <a:cubicBezTo>
                    <a:pt x="40471" y="50129"/>
                    <a:pt x="40420" y="50114"/>
                    <a:pt x="40368" y="50097"/>
                  </a:cubicBezTo>
                  <a:cubicBezTo>
                    <a:pt x="40253" y="50061"/>
                    <a:pt x="40134" y="50031"/>
                    <a:pt x="40016" y="50002"/>
                  </a:cubicBezTo>
                  <a:cubicBezTo>
                    <a:pt x="39977" y="49991"/>
                    <a:pt x="39937" y="49982"/>
                    <a:pt x="39897" y="49973"/>
                  </a:cubicBezTo>
                  <a:cubicBezTo>
                    <a:pt x="39477" y="49871"/>
                    <a:pt x="39053" y="49794"/>
                    <a:pt x="38669" y="49717"/>
                  </a:cubicBezTo>
                  <a:cubicBezTo>
                    <a:pt x="35892" y="49717"/>
                    <a:pt x="37655" y="45543"/>
                    <a:pt x="38470" y="44414"/>
                  </a:cubicBezTo>
                  <a:cubicBezTo>
                    <a:pt x="38646" y="44170"/>
                    <a:pt x="38841" y="43932"/>
                    <a:pt x="38943" y="43648"/>
                  </a:cubicBezTo>
                  <a:cubicBezTo>
                    <a:pt x="39659" y="41673"/>
                    <a:pt x="36664" y="39267"/>
                    <a:pt x="36053" y="37555"/>
                  </a:cubicBezTo>
                  <a:cubicBezTo>
                    <a:pt x="35899" y="36785"/>
                    <a:pt x="36207" y="35861"/>
                    <a:pt x="37131" y="35861"/>
                  </a:cubicBezTo>
                  <a:cubicBezTo>
                    <a:pt x="38449" y="35861"/>
                    <a:pt x="39543" y="36540"/>
                    <a:pt x="40797" y="36540"/>
                  </a:cubicBezTo>
                  <a:cubicBezTo>
                    <a:pt x="41006" y="36540"/>
                    <a:pt x="41220" y="36521"/>
                    <a:pt x="41440" y="36477"/>
                  </a:cubicBezTo>
                  <a:cubicBezTo>
                    <a:pt x="42285" y="36265"/>
                    <a:pt x="43129" y="35692"/>
                    <a:pt x="43525" y="34904"/>
                  </a:cubicBezTo>
                  <a:cubicBezTo>
                    <a:pt x="43708" y="34544"/>
                    <a:pt x="43796" y="34141"/>
                    <a:pt x="43749" y="33706"/>
                  </a:cubicBezTo>
                  <a:cubicBezTo>
                    <a:pt x="43441" y="32167"/>
                    <a:pt x="41901" y="30626"/>
                    <a:pt x="42979" y="29242"/>
                  </a:cubicBezTo>
                  <a:cubicBezTo>
                    <a:pt x="45134" y="28164"/>
                    <a:pt x="47443" y="26626"/>
                    <a:pt x="46982" y="23854"/>
                  </a:cubicBezTo>
                  <a:cubicBezTo>
                    <a:pt x="46674" y="22162"/>
                    <a:pt x="45904" y="20621"/>
                    <a:pt x="46058" y="18928"/>
                  </a:cubicBezTo>
                  <a:cubicBezTo>
                    <a:pt x="46212" y="18005"/>
                    <a:pt x="46521" y="17235"/>
                    <a:pt x="47136" y="16618"/>
                  </a:cubicBezTo>
                  <a:cubicBezTo>
                    <a:pt x="47599" y="16310"/>
                    <a:pt x="47752" y="15849"/>
                    <a:pt x="48213" y="15540"/>
                  </a:cubicBezTo>
                  <a:cubicBezTo>
                    <a:pt x="49462" y="14667"/>
                    <a:pt x="50610" y="13893"/>
                    <a:pt x="51789" y="13233"/>
                  </a:cubicBezTo>
                  <a:cubicBezTo>
                    <a:pt x="46110" y="5227"/>
                    <a:pt x="36765" y="0"/>
                    <a:pt x="26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9"/>
            <p:cNvSpPr/>
            <p:nvPr/>
          </p:nvSpPr>
          <p:spPr>
            <a:xfrm>
              <a:off x="3457925" y="2168125"/>
              <a:ext cx="310175" cy="523100"/>
            </a:xfrm>
            <a:custGeom>
              <a:rect b="b" l="l" r="r" t="t"/>
              <a:pathLst>
                <a:path extrusionOk="0" h="20924" w="12407">
                  <a:moveTo>
                    <a:pt x="3599" y="0"/>
                  </a:moveTo>
                  <a:cubicBezTo>
                    <a:pt x="2953" y="0"/>
                    <a:pt x="2311" y="144"/>
                    <a:pt x="1735" y="454"/>
                  </a:cubicBezTo>
                  <a:cubicBezTo>
                    <a:pt x="1288" y="693"/>
                    <a:pt x="877" y="1023"/>
                    <a:pt x="618" y="1458"/>
                  </a:cubicBezTo>
                  <a:cubicBezTo>
                    <a:pt x="384" y="1851"/>
                    <a:pt x="286" y="2306"/>
                    <a:pt x="235" y="2761"/>
                  </a:cubicBezTo>
                  <a:cubicBezTo>
                    <a:pt x="1" y="4910"/>
                    <a:pt x="828" y="7034"/>
                    <a:pt x="1804" y="8965"/>
                  </a:cubicBezTo>
                  <a:cubicBezTo>
                    <a:pt x="2101" y="9548"/>
                    <a:pt x="2421" y="10198"/>
                    <a:pt x="2243" y="10826"/>
                  </a:cubicBezTo>
                  <a:cubicBezTo>
                    <a:pt x="2142" y="11180"/>
                    <a:pt x="1895" y="11471"/>
                    <a:pt x="1691" y="11779"/>
                  </a:cubicBezTo>
                  <a:cubicBezTo>
                    <a:pt x="538" y="13523"/>
                    <a:pt x="920" y="16109"/>
                    <a:pt x="2528" y="17446"/>
                  </a:cubicBezTo>
                  <a:cubicBezTo>
                    <a:pt x="3273" y="18068"/>
                    <a:pt x="4286" y="18506"/>
                    <a:pt x="4600" y="19426"/>
                  </a:cubicBezTo>
                  <a:cubicBezTo>
                    <a:pt x="4737" y="19823"/>
                    <a:pt x="4731" y="20293"/>
                    <a:pt x="5022" y="20601"/>
                  </a:cubicBezTo>
                  <a:cubicBezTo>
                    <a:pt x="5285" y="20881"/>
                    <a:pt x="5705" y="20924"/>
                    <a:pt x="6092" y="20924"/>
                  </a:cubicBezTo>
                  <a:cubicBezTo>
                    <a:pt x="6108" y="20924"/>
                    <a:pt x="6124" y="20923"/>
                    <a:pt x="6140" y="20923"/>
                  </a:cubicBezTo>
                  <a:cubicBezTo>
                    <a:pt x="7010" y="20911"/>
                    <a:pt x="7902" y="20788"/>
                    <a:pt x="8660" y="20365"/>
                  </a:cubicBezTo>
                  <a:cubicBezTo>
                    <a:pt x="9418" y="19943"/>
                    <a:pt x="10024" y="19173"/>
                    <a:pt x="10066" y="18305"/>
                  </a:cubicBezTo>
                  <a:cubicBezTo>
                    <a:pt x="10108" y="17412"/>
                    <a:pt x="9629" y="16337"/>
                    <a:pt x="10287" y="15731"/>
                  </a:cubicBezTo>
                  <a:cubicBezTo>
                    <a:pt x="11443" y="14666"/>
                    <a:pt x="12406" y="14516"/>
                    <a:pt x="12395" y="12635"/>
                  </a:cubicBezTo>
                  <a:cubicBezTo>
                    <a:pt x="12390" y="11449"/>
                    <a:pt x="12005" y="10293"/>
                    <a:pt x="11300" y="9350"/>
                  </a:cubicBezTo>
                  <a:cubicBezTo>
                    <a:pt x="10656" y="8488"/>
                    <a:pt x="9839" y="7795"/>
                    <a:pt x="9249" y="6883"/>
                  </a:cubicBezTo>
                  <a:cubicBezTo>
                    <a:pt x="8344" y="5483"/>
                    <a:pt x="8265" y="3952"/>
                    <a:pt x="7614" y="2474"/>
                  </a:cubicBezTo>
                  <a:cubicBezTo>
                    <a:pt x="6938" y="944"/>
                    <a:pt x="5254" y="0"/>
                    <a:pt x="3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9"/>
            <p:cNvSpPr/>
            <p:nvPr/>
          </p:nvSpPr>
          <p:spPr>
            <a:xfrm>
              <a:off x="2971375" y="1550350"/>
              <a:ext cx="510375" cy="1255125"/>
            </a:xfrm>
            <a:custGeom>
              <a:rect b="b" l="l" r="r" t="t"/>
              <a:pathLst>
                <a:path extrusionOk="0" h="50205" w="20415">
                  <a:moveTo>
                    <a:pt x="8079" y="1"/>
                  </a:moveTo>
                  <a:cubicBezTo>
                    <a:pt x="3057" y="5559"/>
                    <a:pt x="1" y="12926"/>
                    <a:pt x="1" y="21007"/>
                  </a:cubicBezTo>
                  <a:cubicBezTo>
                    <a:pt x="1" y="34285"/>
                    <a:pt x="8257" y="45634"/>
                    <a:pt x="19914" y="50204"/>
                  </a:cubicBezTo>
                  <a:cubicBezTo>
                    <a:pt x="20414" y="48312"/>
                    <a:pt x="19628" y="46135"/>
                    <a:pt x="18011" y="45022"/>
                  </a:cubicBezTo>
                  <a:cubicBezTo>
                    <a:pt x="17746" y="44840"/>
                    <a:pt x="17455" y="44677"/>
                    <a:pt x="17272" y="44414"/>
                  </a:cubicBezTo>
                  <a:cubicBezTo>
                    <a:pt x="16747" y="43661"/>
                    <a:pt x="17359" y="42676"/>
                    <a:pt x="17607" y="41790"/>
                  </a:cubicBezTo>
                  <a:cubicBezTo>
                    <a:pt x="18011" y="40353"/>
                    <a:pt x="17246" y="38677"/>
                    <a:pt x="15895" y="38040"/>
                  </a:cubicBezTo>
                  <a:cubicBezTo>
                    <a:pt x="15125" y="37676"/>
                    <a:pt x="14118" y="37537"/>
                    <a:pt x="13759" y="36766"/>
                  </a:cubicBezTo>
                  <a:cubicBezTo>
                    <a:pt x="13677" y="36590"/>
                    <a:pt x="13643" y="36415"/>
                    <a:pt x="13643" y="36242"/>
                  </a:cubicBezTo>
                  <a:cubicBezTo>
                    <a:pt x="13643" y="36207"/>
                    <a:pt x="13644" y="36171"/>
                    <a:pt x="13647" y="36135"/>
                  </a:cubicBezTo>
                  <a:cubicBezTo>
                    <a:pt x="13650" y="36102"/>
                    <a:pt x="13654" y="36067"/>
                    <a:pt x="13658" y="36035"/>
                  </a:cubicBezTo>
                  <a:cubicBezTo>
                    <a:pt x="13660" y="36028"/>
                    <a:pt x="13661" y="36019"/>
                    <a:pt x="13662" y="36009"/>
                  </a:cubicBezTo>
                  <a:cubicBezTo>
                    <a:pt x="13666" y="35984"/>
                    <a:pt x="13672" y="35957"/>
                    <a:pt x="13677" y="35931"/>
                  </a:cubicBezTo>
                  <a:cubicBezTo>
                    <a:pt x="13682" y="35909"/>
                    <a:pt x="13686" y="35886"/>
                    <a:pt x="13694" y="35863"/>
                  </a:cubicBezTo>
                  <a:cubicBezTo>
                    <a:pt x="13700" y="35835"/>
                    <a:pt x="13708" y="35809"/>
                    <a:pt x="13717" y="35782"/>
                  </a:cubicBezTo>
                  <a:cubicBezTo>
                    <a:pt x="13722" y="35756"/>
                    <a:pt x="13732" y="35730"/>
                    <a:pt x="13743" y="35703"/>
                  </a:cubicBezTo>
                  <a:cubicBezTo>
                    <a:pt x="13776" y="35607"/>
                    <a:pt x="13816" y="35510"/>
                    <a:pt x="13863" y="35414"/>
                  </a:cubicBezTo>
                  <a:cubicBezTo>
                    <a:pt x="13972" y="35185"/>
                    <a:pt x="14112" y="34955"/>
                    <a:pt x="14254" y="34721"/>
                  </a:cubicBezTo>
                  <a:cubicBezTo>
                    <a:pt x="14298" y="34647"/>
                    <a:pt x="14343" y="34574"/>
                    <a:pt x="14387" y="34499"/>
                  </a:cubicBezTo>
                  <a:cubicBezTo>
                    <a:pt x="14419" y="34448"/>
                    <a:pt x="14451" y="34395"/>
                    <a:pt x="14480" y="34343"/>
                  </a:cubicBezTo>
                  <a:cubicBezTo>
                    <a:pt x="14507" y="34294"/>
                    <a:pt x="14535" y="34247"/>
                    <a:pt x="14562" y="34198"/>
                  </a:cubicBezTo>
                  <a:cubicBezTo>
                    <a:pt x="14623" y="34086"/>
                    <a:pt x="14679" y="33976"/>
                    <a:pt x="14732" y="33865"/>
                  </a:cubicBezTo>
                  <a:cubicBezTo>
                    <a:pt x="14743" y="33839"/>
                    <a:pt x="14755" y="33812"/>
                    <a:pt x="14766" y="33785"/>
                  </a:cubicBezTo>
                  <a:cubicBezTo>
                    <a:pt x="14778" y="33757"/>
                    <a:pt x="14789" y="33732"/>
                    <a:pt x="14800" y="33705"/>
                  </a:cubicBezTo>
                  <a:cubicBezTo>
                    <a:pt x="14821" y="33649"/>
                    <a:pt x="14842" y="33595"/>
                    <a:pt x="14859" y="33540"/>
                  </a:cubicBezTo>
                  <a:cubicBezTo>
                    <a:pt x="14867" y="33513"/>
                    <a:pt x="14875" y="33485"/>
                    <a:pt x="14883" y="33459"/>
                  </a:cubicBezTo>
                  <a:cubicBezTo>
                    <a:pt x="14892" y="33431"/>
                    <a:pt x="14899" y="33404"/>
                    <a:pt x="14905" y="33376"/>
                  </a:cubicBezTo>
                  <a:cubicBezTo>
                    <a:pt x="14912" y="33349"/>
                    <a:pt x="14919" y="33321"/>
                    <a:pt x="14923" y="33294"/>
                  </a:cubicBezTo>
                  <a:cubicBezTo>
                    <a:pt x="14928" y="33266"/>
                    <a:pt x="14934" y="33238"/>
                    <a:pt x="14938" y="33211"/>
                  </a:cubicBezTo>
                  <a:cubicBezTo>
                    <a:pt x="15135" y="31931"/>
                    <a:pt x="13983" y="30886"/>
                    <a:pt x="12950" y="30109"/>
                  </a:cubicBezTo>
                  <a:cubicBezTo>
                    <a:pt x="12692" y="29915"/>
                    <a:pt x="12389" y="29713"/>
                    <a:pt x="12081" y="29713"/>
                  </a:cubicBezTo>
                  <a:cubicBezTo>
                    <a:pt x="12015" y="29713"/>
                    <a:pt x="11948" y="29722"/>
                    <a:pt x="11881" y="29743"/>
                  </a:cubicBezTo>
                  <a:cubicBezTo>
                    <a:pt x="11858" y="29751"/>
                    <a:pt x="11834" y="29760"/>
                    <a:pt x="11811" y="29771"/>
                  </a:cubicBezTo>
                  <a:cubicBezTo>
                    <a:pt x="11801" y="29775"/>
                    <a:pt x="11794" y="29780"/>
                    <a:pt x="11784" y="29784"/>
                  </a:cubicBezTo>
                  <a:cubicBezTo>
                    <a:pt x="11753" y="29801"/>
                    <a:pt x="11721" y="29818"/>
                    <a:pt x="11691" y="29840"/>
                  </a:cubicBezTo>
                  <a:cubicBezTo>
                    <a:pt x="11654" y="29863"/>
                    <a:pt x="11621" y="29890"/>
                    <a:pt x="11586" y="29920"/>
                  </a:cubicBezTo>
                  <a:cubicBezTo>
                    <a:pt x="11569" y="29934"/>
                    <a:pt x="11552" y="29947"/>
                    <a:pt x="11535" y="29962"/>
                  </a:cubicBezTo>
                  <a:cubicBezTo>
                    <a:pt x="11453" y="30034"/>
                    <a:pt x="11371" y="30117"/>
                    <a:pt x="11285" y="30186"/>
                  </a:cubicBezTo>
                  <a:cubicBezTo>
                    <a:pt x="11005" y="30415"/>
                    <a:pt x="10645" y="30527"/>
                    <a:pt x="10284" y="30527"/>
                  </a:cubicBezTo>
                  <a:cubicBezTo>
                    <a:pt x="9869" y="30527"/>
                    <a:pt x="9452" y="30378"/>
                    <a:pt x="9157" y="30085"/>
                  </a:cubicBezTo>
                  <a:cubicBezTo>
                    <a:pt x="8604" y="29539"/>
                    <a:pt x="8546" y="28568"/>
                    <a:pt x="9030" y="27961"/>
                  </a:cubicBezTo>
                  <a:cubicBezTo>
                    <a:pt x="9107" y="27864"/>
                    <a:pt x="9195" y="27774"/>
                    <a:pt x="9289" y="27690"/>
                  </a:cubicBezTo>
                  <a:cubicBezTo>
                    <a:pt x="9312" y="27668"/>
                    <a:pt x="9337" y="27648"/>
                    <a:pt x="9364" y="27627"/>
                  </a:cubicBezTo>
                  <a:cubicBezTo>
                    <a:pt x="9641" y="27391"/>
                    <a:pt x="9955" y="27185"/>
                    <a:pt x="10179" y="26929"/>
                  </a:cubicBezTo>
                  <a:cubicBezTo>
                    <a:pt x="10201" y="26905"/>
                    <a:pt x="10219" y="26879"/>
                    <a:pt x="10240" y="26853"/>
                  </a:cubicBezTo>
                  <a:cubicBezTo>
                    <a:pt x="10265" y="26823"/>
                    <a:pt x="10287" y="26791"/>
                    <a:pt x="10305" y="26761"/>
                  </a:cubicBezTo>
                  <a:cubicBezTo>
                    <a:pt x="10323" y="26736"/>
                    <a:pt x="10338" y="26710"/>
                    <a:pt x="10352" y="26682"/>
                  </a:cubicBezTo>
                  <a:cubicBezTo>
                    <a:pt x="10402" y="26586"/>
                    <a:pt x="10440" y="26486"/>
                    <a:pt x="10457" y="26375"/>
                  </a:cubicBezTo>
                  <a:cubicBezTo>
                    <a:pt x="10483" y="26227"/>
                    <a:pt x="10476" y="26092"/>
                    <a:pt x="10446" y="25966"/>
                  </a:cubicBezTo>
                  <a:cubicBezTo>
                    <a:pt x="10443" y="25946"/>
                    <a:pt x="10439" y="25926"/>
                    <a:pt x="10430" y="25908"/>
                  </a:cubicBezTo>
                  <a:cubicBezTo>
                    <a:pt x="10411" y="25843"/>
                    <a:pt x="10385" y="25781"/>
                    <a:pt x="10355" y="25723"/>
                  </a:cubicBezTo>
                  <a:cubicBezTo>
                    <a:pt x="10346" y="25705"/>
                    <a:pt x="10335" y="25684"/>
                    <a:pt x="10323" y="25667"/>
                  </a:cubicBezTo>
                  <a:cubicBezTo>
                    <a:pt x="10202" y="25467"/>
                    <a:pt x="10020" y="25298"/>
                    <a:pt x="9821" y="25140"/>
                  </a:cubicBezTo>
                  <a:cubicBezTo>
                    <a:pt x="9784" y="25113"/>
                    <a:pt x="9750" y="25088"/>
                    <a:pt x="9714" y="25060"/>
                  </a:cubicBezTo>
                  <a:cubicBezTo>
                    <a:pt x="9574" y="24957"/>
                    <a:pt x="9428" y="24859"/>
                    <a:pt x="9290" y="24759"/>
                  </a:cubicBezTo>
                  <a:cubicBezTo>
                    <a:pt x="9254" y="24734"/>
                    <a:pt x="9218" y="24708"/>
                    <a:pt x="9183" y="24681"/>
                  </a:cubicBezTo>
                  <a:cubicBezTo>
                    <a:pt x="9081" y="24605"/>
                    <a:pt x="8985" y="24530"/>
                    <a:pt x="8902" y="24451"/>
                  </a:cubicBezTo>
                  <a:cubicBezTo>
                    <a:pt x="8204" y="23790"/>
                    <a:pt x="7637" y="22902"/>
                    <a:pt x="7692" y="21902"/>
                  </a:cubicBezTo>
                  <a:cubicBezTo>
                    <a:pt x="7698" y="21825"/>
                    <a:pt x="7703" y="21755"/>
                    <a:pt x="7713" y="21692"/>
                  </a:cubicBezTo>
                  <a:cubicBezTo>
                    <a:pt x="7718" y="21656"/>
                    <a:pt x="7723" y="21623"/>
                    <a:pt x="7729" y="21592"/>
                  </a:cubicBezTo>
                  <a:cubicBezTo>
                    <a:pt x="7732" y="21566"/>
                    <a:pt x="7740" y="21541"/>
                    <a:pt x="7743" y="21516"/>
                  </a:cubicBezTo>
                  <a:cubicBezTo>
                    <a:pt x="7752" y="21486"/>
                    <a:pt x="7758" y="21458"/>
                    <a:pt x="7768" y="21432"/>
                  </a:cubicBezTo>
                  <a:cubicBezTo>
                    <a:pt x="7796" y="21340"/>
                    <a:pt x="7833" y="21269"/>
                    <a:pt x="7874" y="21213"/>
                  </a:cubicBezTo>
                  <a:cubicBezTo>
                    <a:pt x="7888" y="21195"/>
                    <a:pt x="7903" y="21175"/>
                    <a:pt x="7918" y="21162"/>
                  </a:cubicBezTo>
                  <a:cubicBezTo>
                    <a:pt x="7928" y="21152"/>
                    <a:pt x="7935" y="21144"/>
                    <a:pt x="7943" y="21139"/>
                  </a:cubicBezTo>
                  <a:cubicBezTo>
                    <a:pt x="7958" y="21124"/>
                    <a:pt x="7972" y="21113"/>
                    <a:pt x="7987" y="21104"/>
                  </a:cubicBezTo>
                  <a:cubicBezTo>
                    <a:pt x="7990" y="21100"/>
                    <a:pt x="7995" y="21097"/>
                    <a:pt x="7998" y="21096"/>
                  </a:cubicBezTo>
                  <a:cubicBezTo>
                    <a:pt x="8015" y="21085"/>
                    <a:pt x="8029" y="21078"/>
                    <a:pt x="8045" y="21069"/>
                  </a:cubicBezTo>
                  <a:cubicBezTo>
                    <a:pt x="8148" y="21020"/>
                    <a:pt x="8270" y="21007"/>
                    <a:pt x="8406" y="21007"/>
                  </a:cubicBezTo>
                  <a:cubicBezTo>
                    <a:pt x="8486" y="21007"/>
                    <a:pt x="8571" y="21011"/>
                    <a:pt x="8660" y="21015"/>
                  </a:cubicBezTo>
                  <a:cubicBezTo>
                    <a:pt x="8739" y="21021"/>
                    <a:pt x="8822" y="21025"/>
                    <a:pt x="8907" y="21025"/>
                  </a:cubicBezTo>
                  <a:cubicBezTo>
                    <a:pt x="8991" y="21025"/>
                    <a:pt x="9078" y="21023"/>
                    <a:pt x="9166" y="21012"/>
                  </a:cubicBezTo>
                  <a:cubicBezTo>
                    <a:pt x="9180" y="21010"/>
                    <a:pt x="9195" y="21009"/>
                    <a:pt x="9210" y="21007"/>
                  </a:cubicBezTo>
                  <a:cubicBezTo>
                    <a:pt x="9268" y="20998"/>
                    <a:pt x="9326" y="20986"/>
                    <a:pt x="9387" y="20969"/>
                  </a:cubicBezTo>
                  <a:cubicBezTo>
                    <a:pt x="9525" y="20932"/>
                    <a:pt x="9662" y="20869"/>
                    <a:pt x="9800" y="20768"/>
                  </a:cubicBezTo>
                  <a:cubicBezTo>
                    <a:pt x="9844" y="20735"/>
                    <a:pt x="9890" y="20696"/>
                    <a:pt x="9934" y="20655"/>
                  </a:cubicBezTo>
                  <a:cubicBezTo>
                    <a:pt x="9958" y="20633"/>
                    <a:pt x="9978" y="20612"/>
                    <a:pt x="10003" y="20589"/>
                  </a:cubicBezTo>
                  <a:cubicBezTo>
                    <a:pt x="10550" y="20021"/>
                    <a:pt x="10697" y="19152"/>
                    <a:pt x="10551" y="18375"/>
                  </a:cubicBezTo>
                  <a:cubicBezTo>
                    <a:pt x="10356" y="17331"/>
                    <a:pt x="9659" y="16393"/>
                    <a:pt x="8715" y="15904"/>
                  </a:cubicBezTo>
                  <a:cubicBezTo>
                    <a:pt x="8651" y="15872"/>
                    <a:pt x="8589" y="15840"/>
                    <a:pt x="8524" y="15811"/>
                  </a:cubicBezTo>
                  <a:cubicBezTo>
                    <a:pt x="8461" y="15783"/>
                    <a:pt x="8396" y="15755"/>
                    <a:pt x="8330" y="15729"/>
                  </a:cubicBezTo>
                  <a:cubicBezTo>
                    <a:pt x="8324" y="15724"/>
                    <a:pt x="8318" y="15723"/>
                    <a:pt x="8312" y="15721"/>
                  </a:cubicBezTo>
                  <a:cubicBezTo>
                    <a:pt x="8253" y="15697"/>
                    <a:pt x="8193" y="15674"/>
                    <a:pt x="8133" y="15651"/>
                  </a:cubicBezTo>
                  <a:cubicBezTo>
                    <a:pt x="8045" y="15616"/>
                    <a:pt x="7958" y="15584"/>
                    <a:pt x="7870" y="15550"/>
                  </a:cubicBezTo>
                  <a:cubicBezTo>
                    <a:pt x="7787" y="15519"/>
                    <a:pt x="7702" y="15488"/>
                    <a:pt x="7621" y="15453"/>
                  </a:cubicBezTo>
                  <a:cubicBezTo>
                    <a:pt x="7594" y="15446"/>
                    <a:pt x="7567" y="15435"/>
                    <a:pt x="7540" y="15421"/>
                  </a:cubicBezTo>
                  <a:cubicBezTo>
                    <a:pt x="7476" y="15394"/>
                    <a:pt x="7411" y="15366"/>
                    <a:pt x="7346" y="15337"/>
                  </a:cubicBezTo>
                  <a:cubicBezTo>
                    <a:pt x="7284" y="15308"/>
                    <a:pt x="7219" y="15277"/>
                    <a:pt x="7157" y="15243"/>
                  </a:cubicBezTo>
                  <a:cubicBezTo>
                    <a:pt x="5880" y="14565"/>
                    <a:pt x="5147" y="12988"/>
                    <a:pt x="5454" y="11573"/>
                  </a:cubicBezTo>
                  <a:cubicBezTo>
                    <a:pt x="5545" y="11149"/>
                    <a:pt x="5738" y="10722"/>
                    <a:pt x="6094" y="10474"/>
                  </a:cubicBezTo>
                  <a:cubicBezTo>
                    <a:pt x="6303" y="10328"/>
                    <a:pt x="6532" y="10265"/>
                    <a:pt x="6767" y="10265"/>
                  </a:cubicBezTo>
                  <a:cubicBezTo>
                    <a:pt x="6788" y="10265"/>
                    <a:pt x="6809" y="10266"/>
                    <a:pt x="6830" y="10267"/>
                  </a:cubicBezTo>
                  <a:cubicBezTo>
                    <a:pt x="6847" y="10268"/>
                    <a:pt x="6863" y="10268"/>
                    <a:pt x="6878" y="10270"/>
                  </a:cubicBezTo>
                  <a:cubicBezTo>
                    <a:pt x="6910" y="10272"/>
                    <a:pt x="6943" y="10278"/>
                    <a:pt x="6975" y="10282"/>
                  </a:cubicBezTo>
                  <a:cubicBezTo>
                    <a:pt x="6992" y="10287"/>
                    <a:pt x="7011" y="10288"/>
                    <a:pt x="7027" y="10292"/>
                  </a:cubicBezTo>
                  <a:cubicBezTo>
                    <a:pt x="7076" y="10300"/>
                    <a:pt x="7121" y="10312"/>
                    <a:pt x="7169" y="10326"/>
                  </a:cubicBezTo>
                  <a:cubicBezTo>
                    <a:pt x="7187" y="10331"/>
                    <a:pt x="7207" y="10337"/>
                    <a:pt x="7224" y="10343"/>
                  </a:cubicBezTo>
                  <a:cubicBezTo>
                    <a:pt x="7225" y="10343"/>
                    <a:pt x="7226" y="10343"/>
                    <a:pt x="7229" y="10344"/>
                  </a:cubicBezTo>
                  <a:cubicBezTo>
                    <a:pt x="7253" y="10352"/>
                    <a:pt x="7279" y="10359"/>
                    <a:pt x="7305" y="10370"/>
                  </a:cubicBezTo>
                  <a:cubicBezTo>
                    <a:pt x="7339" y="10383"/>
                    <a:pt x="7375" y="10398"/>
                    <a:pt x="7413" y="10414"/>
                  </a:cubicBezTo>
                  <a:cubicBezTo>
                    <a:pt x="7447" y="10430"/>
                    <a:pt x="7484" y="10446"/>
                    <a:pt x="7520" y="10466"/>
                  </a:cubicBezTo>
                  <a:cubicBezTo>
                    <a:pt x="7556" y="10485"/>
                    <a:pt x="7590" y="10504"/>
                    <a:pt x="7626" y="10526"/>
                  </a:cubicBezTo>
                  <a:cubicBezTo>
                    <a:pt x="7663" y="10547"/>
                    <a:pt x="7697" y="10567"/>
                    <a:pt x="7731" y="10591"/>
                  </a:cubicBezTo>
                  <a:cubicBezTo>
                    <a:pt x="7765" y="10613"/>
                    <a:pt x="7801" y="10636"/>
                    <a:pt x="7832" y="10661"/>
                  </a:cubicBezTo>
                  <a:cubicBezTo>
                    <a:pt x="7900" y="10711"/>
                    <a:pt x="7965" y="10764"/>
                    <a:pt x="8027" y="10819"/>
                  </a:cubicBezTo>
                  <a:cubicBezTo>
                    <a:pt x="8057" y="10846"/>
                    <a:pt x="8089" y="10876"/>
                    <a:pt x="8117" y="10906"/>
                  </a:cubicBezTo>
                  <a:cubicBezTo>
                    <a:pt x="8139" y="10926"/>
                    <a:pt x="8159" y="10947"/>
                    <a:pt x="8181" y="10969"/>
                  </a:cubicBezTo>
                  <a:cubicBezTo>
                    <a:pt x="8275" y="11070"/>
                    <a:pt x="8363" y="11176"/>
                    <a:pt x="8439" y="11289"/>
                  </a:cubicBezTo>
                  <a:cubicBezTo>
                    <a:pt x="8458" y="11317"/>
                    <a:pt x="8477" y="11345"/>
                    <a:pt x="8494" y="11374"/>
                  </a:cubicBezTo>
                  <a:cubicBezTo>
                    <a:pt x="8519" y="11413"/>
                    <a:pt x="8543" y="11455"/>
                    <a:pt x="8567" y="11496"/>
                  </a:cubicBezTo>
                  <a:cubicBezTo>
                    <a:pt x="9047" y="12382"/>
                    <a:pt x="9177" y="13445"/>
                    <a:pt x="9762" y="14265"/>
                  </a:cubicBezTo>
                  <a:cubicBezTo>
                    <a:pt x="10120" y="14766"/>
                    <a:pt x="10777" y="15105"/>
                    <a:pt x="11364" y="15105"/>
                  </a:cubicBezTo>
                  <a:cubicBezTo>
                    <a:pt x="11581" y="15105"/>
                    <a:pt x="11789" y="15059"/>
                    <a:pt x="11968" y="14957"/>
                  </a:cubicBezTo>
                  <a:cubicBezTo>
                    <a:pt x="12098" y="14883"/>
                    <a:pt x="12214" y="14779"/>
                    <a:pt x="12307" y="14640"/>
                  </a:cubicBezTo>
                  <a:cubicBezTo>
                    <a:pt x="12450" y="14425"/>
                    <a:pt x="12512" y="14169"/>
                    <a:pt x="12563" y="13917"/>
                  </a:cubicBezTo>
                  <a:cubicBezTo>
                    <a:pt x="13113" y="11114"/>
                    <a:pt x="12498" y="8183"/>
                    <a:pt x="11346" y="5570"/>
                  </a:cubicBezTo>
                  <a:cubicBezTo>
                    <a:pt x="10836" y="4415"/>
                    <a:pt x="10225" y="3312"/>
                    <a:pt x="9562" y="2243"/>
                  </a:cubicBezTo>
                  <a:cubicBezTo>
                    <a:pt x="9090" y="1482"/>
                    <a:pt x="8590" y="738"/>
                    <a:pt x="80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a:off x="2971375" y="1502250"/>
              <a:ext cx="1567300" cy="1356925"/>
            </a:xfrm>
            <a:custGeom>
              <a:rect b="b" l="l" r="r" t="t"/>
              <a:pathLst>
                <a:path extrusionOk="0" h="54277" w="62692">
                  <a:moveTo>
                    <a:pt x="9973" y="1"/>
                  </a:moveTo>
                  <a:lnTo>
                    <a:pt x="9973" y="1"/>
                  </a:lnTo>
                  <a:cubicBezTo>
                    <a:pt x="9314" y="615"/>
                    <a:pt x="8682" y="1257"/>
                    <a:pt x="8079" y="1925"/>
                  </a:cubicBezTo>
                  <a:cubicBezTo>
                    <a:pt x="3057" y="7483"/>
                    <a:pt x="1" y="14850"/>
                    <a:pt x="1" y="22931"/>
                  </a:cubicBezTo>
                  <a:cubicBezTo>
                    <a:pt x="1" y="36209"/>
                    <a:pt x="8257" y="47558"/>
                    <a:pt x="19914" y="52126"/>
                  </a:cubicBezTo>
                  <a:cubicBezTo>
                    <a:pt x="23457" y="53514"/>
                    <a:pt x="27314" y="54277"/>
                    <a:pt x="31349" y="54277"/>
                  </a:cubicBezTo>
                  <a:cubicBezTo>
                    <a:pt x="35816" y="54277"/>
                    <a:pt x="40064" y="53342"/>
                    <a:pt x="43910" y="51660"/>
                  </a:cubicBezTo>
                  <a:lnTo>
                    <a:pt x="43910" y="51658"/>
                  </a:lnTo>
                  <a:cubicBezTo>
                    <a:pt x="54868" y="46860"/>
                    <a:pt x="62554" y="35975"/>
                    <a:pt x="62691" y="23279"/>
                  </a:cubicBezTo>
                  <a:lnTo>
                    <a:pt x="62691" y="23279"/>
                  </a:lnTo>
                  <a:cubicBezTo>
                    <a:pt x="57552" y="24716"/>
                    <a:pt x="52891" y="25769"/>
                    <a:pt x="48673" y="26491"/>
                  </a:cubicBezTo>
                  <a:cubicBezTo>
                    <a:pt x="43659" y="27348"/>
                    <a:pt x="39264" y="27736"/>
                    <a:pt x="35417" y="27736"/>
                  </a:cubicBezTo>
                  <a:cubicBezTo>
                    <a:pt x="21866" y="27736"/>
                    <a:pt x="15109" y="22925"/>
                    <a:pt x="11968" y="16881"/>
                  </a:cubicBezTo>
                  <a:cubicBezTo>
                    <a:pt x="9863" y="12836"/>
                    <a:pt x="9380" y="8240"/>
                    <a:pt x="9562" y="4166"/>
                  </a:cubicBezTo>
                  <a:cubicBezTo>
                    <a:pt x="9626" y="2693"/>
                    <a:pt x="9779" y="1288"/>
                    <a:pt x="997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a:off x="3564225" y="1832407"/>
              <a:ext cx="87525" cy="143925"/>
            </a:xfrm>
            <a:custGeom>
              <a:rect b="b" l="l" r="r" t="t"/>
              <a:pathLst>
                <a:path extrusionOk="0" fill="none" h="5757" w="3501">
                  <a:moveTo>
                    <a:pt x="2057" y="1"/>
                  </a:moveTo>
                  <a:cubicBezTo>
                    <a:pt x="2057" y="1"/>
                    <a:pt x="3501" y="2958"/>
                    <a:pt x="0" y="5757"/>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p:nvPr/>
          </p:nvSpPr>
          <p:spPr>
            <a:xfrm>
              <a:off x="3858375" y="1832407"/>
              <a:ext cx="87525" cy="143925"/>
            </a:xfrm>
            <a:custGeom>
              <a:rect b="b" l="l" r="r" t="t"/>
              <a:pathLst>
                <a:path extrusionOk="0" fill="none" h="5757" w="3501">
                  <a:moveTo>
                    <a:pt x="1444" y="1"/>
                  </a:moveTo>
                  <a:cubicBezTo>
                    <a:pt x="1444" y="1"/>
                    <a:pt x="0" y="2958"/>
                    <a:pt x="3501" y="5757"/>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9"/>
            <p:cNvSpPr/>
            <p:nvPr/>
          </p:nvSpPr>
          <p:spPr>
            <a:xfrm>
              <a:off x="3617600" y="1900482"/>
              <a:ext cx="273725" cy="31125"/>
            </a:xfrm>
            <a:custGeom>
              <a:rect b="b" l="l" r="r" t="t"/>
              <a:pathLst>
                <a:path extrusionOk="0" fill="none" h="1245" w="10949">
                  <a:moveTo>
                    <a:pt x="0" y="161"/>
                  </a:moveTo>
                  <a:cubicBezTo>
                    <a:pt x="1069" y="599"/>
                    <a:pt x="3136" y="1244"/>
                    <a:pt x="6023" y="1244"/>
                  </a:cubicBezTo>
                  <a:cubicBezTo>
                    <a:pt x="8475" y="1244"/>
                    <a:pt x="10044" y="583"/>
                    <a:pt x="10948"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9"/>
            <p:cNvSpPr/>
            <p:nvPr/>
          </p:nvSpPr>
          <p:spPr>
            <a:xfrm>
              <a:off x="4017050" y="1847450"/>
              <a:ext cx="21350" cy="21350"/>
            </a:xfrm>
            <a:custGeom>
              <a:rect b="b" l="l" r="r" t="t"/>
              <a:pathLst>
                <a:path extrusionOk="0" h="854" w="854">
                  <a:moveTo>
                    <a:pt x="427" y="1"/>
                  </a:moveTo>
                  <a:cubicBezTo>
                    <a:pt x="192" y="1"/>
                    <a:pt x="0" y="191"/>
                    <a:pt x="0" y="427"/>
                  </a:cubicBezTo>
                  <a:cubicBezTo>
                    <a:pt x="0" y="662"/>
                    <a:pt x="192" y="854"/>
                    <a:pt x="427" y="854"/>
                  </a:cubicBezTo>
                  <a:cubicBezTo>
                    <a:pt x="662" y="854"/>
                    <a:pt x="854" y="662"/>
                    <a:pt x="854" y="427"/>
                  </a:cubicBezTo>
                  <a:cubicBezTo>
                    <a:pt x="854" y="191"/>
                    <a:pt x="662"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9"/>
            <p:cNvSpPr/>
            <p:nvPr/>
          </p:nvSpPr>
          <p:spPr>
            <a:xfrm>
              <a:off x="3989775" y="1789100"/>
              <a:ext cx="21350" cy="21350"/>
            </a:xfrm>
            <a:custGeom>
              <a:rect b="b" l="l" r="r" t="t"/>
              <a:pathLst>
                <a:path extrusionOk="0" h="854" w="854">
                  <a:moveTo>
                    <a:pt x="426" y="0"/>
                  </a:moveTo>
                  <a:cubicBezTo>
                    <a:pt x="191" y="0"/>
                    <a:pt x="0" y="192"/>
                    <a:pt x="0" y="426"/>
                  </a:cubicBezTo>
                  <a:cubicBezTo>
                    <a:pt x="0" y="662"/>
                    <a:pt x="191" y="853"/>
                    <a:pt x="426" y="853"/>
                  </a:cubicBezTo>
                  <a:cubicBezTo>
                    <a:pt x="662" y="853"/>
                    <a:pt x="854" y="662"/>
                    <a:pt x="854" y="426"/>
                  </a:cubicBezTo>
                  <a:cubicBezTo>
                    <a:pt x="854" y="192"/>
                    <a:pt x="662"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9"/>
            <p:cNvSpPr/>
            <p:nvPr/>
          </p:nvSpPr>
          <p:spPr>
            <a:xfrm>
              <a:off x="4059825" y="1799750"/>
              <a:ext cx="21375" cy="21350"/>
            </a:xfrm>
            <a:custGeom>
              <a:rect b="b" l="l" r="r" t="t"/>
              <a:pathLst>
                <a:path extrusionOk="0" h="854" w="855">
                  <a:moveTo>
                    <a:pt x="427" y="0"/>
                  </a:moveTo>
                  <a:cubicBezTo>
                    <a:pt x="191" y="0"/>
                    <a:pt x="1" y="192"/>
                    <a:pt x="1" y="427"/>
                  </a:cubicBezTo>
                  <a:cubicBezTo>
                    <a:pt x="1" y="663"/>
                    <a:pt x="191" y="854"/>
                    <a:pt x="427" y="854"/>
                  </a:cubicBezTo>
                  <a:cubicBezTo>
                    <a:pt x="662" y="854"/>
                    <a:pt x="854" y="663"/>
                    <a:pt x="854" y="427"/>
                  </a:cubicBezTo>
                  <a:cubicBezTo>
                    <a:pt x="854" y="192"/>
                    <a:pt x="662"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9"/>
            <p:cNvSpPr/>
            <p:nvPr/>
          </p:nvSpPr>
          <p:spPr>
            <a:xfrm>
              <a:off x="3498050" y="1847450"/>
              <a:ext cx="21350" cy="21350"/>
            </a:xfrm>
            <a:custGeom>
              <a:rect b="b" l="l" r="r" t="t"/>
              <a:pathLst>
                <a:path extrusionOk="0" h="854" w="854">
                  <a:moveTo>
                    <a:pt x="427" y="1"/>
                  </a:moveTo>
                  <a:cubicBezTo>
                    <a:pt x="192" y="1"/>
                    <a:pt x="0" y="191"/>
                    <a:pt x="0" y="427"/>
                  </a:cubicBezTo>
                  <a:cubicBezTo>
                    <a:pt x="0" y="662"/>
                    <a:pt x="192" y="854"/>
                    <a:pt x="427" y="854"/>
                  </a:cubicBezTo>
                  <a:cubicBezTo>
                    <a:pt x="663" y="854"/>
                    <a:pt x="853" y="662"/>
                    <a:pt x="853" y="427"/>
                  </a:cubicBezTo>
                  <a:cubicBezTo>
                    <a:pt x="853" y="191"/>
                    <a:pt x="663"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9"/>
            <p:cNvSpPr/>
            <p:nvPr/>
          </p:nvSpPr>
          <p:spPr>
            <a:xfrm>
              <a:off x="3525350" y="1789100"/>
              <a:ext cx="21350" cy="21350"/>
            </a:xfrm>
            <a:custGeom>
              <a:rect b="b" l="l" r="r" t="t"/>
              <a:pathLst>
                <a:path extrusionOk="0" h="854" w="854">
                  <a:moveTo>
                    <a:pt x="427" y="0"/>
                  </a:moveTo>
                  <a:cubicBezTo>
                    <a:pt x="191" y="0"/>
                    <a:pt x="0" y="192"/>
                    <a:pt x="0" y="426"/>
                  </a:cubicBezTo>
                  <a:cubicBezTo>
                    <a:pt x="0" y="662"/>
                    <a:pt x="191" y="853"/>
                    <a:pt x="427" y="853"/>
                  </a:cubicBezTo>
                  <a:cubicBezTo>
                    <a:pt x="662" y="853"/>
                    <a:pt x="854" y="662"/>
                    <a:pt x="854" y="426"/>
                  </a:cubicBezTo>
                  <a:cubicBezTo>
                    <a:pt x="854" y="192"/>
                    <a:pt x="662"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9"/>
            <p:cNvSpPr/>
            <p:nvPr/>
          </p:nvSpPr>
          <p:spPr>
            <a:xfrm>
              <a:off x="3455325" y="1799750"/>
              <a:ext cx="21350" cy="21350"/>
            </a:xfrm>
            <a:custGeom>
              <a:rect b="b" l="l" r="r" t="t"/>
              <a:pathLst>
                <a:path extrusionOk="0" h="854" w="854">
                  <a:moveTo>
                    <a:pt x="426" y="0"/>
                  </a:moveTo>
                  <a:cubicBezTo>
                    <a:pt x="191" y="0"/>
                    <a:pt x="0" y="192"/>
                    <a:pt x="0" y="427"/>
                  </a:cubicBezTo>
                  <a:cubicBezTo>
                    <a:pt x="0" y="663"/>
                    <a:pt x="191" y="854"/>
                    <a:pt x="426" y="854"/>
                  </a:cubicBezTo>
                  <a:cubicBezTo>
                    <a:pt x="662" y="854"/>
                    <a:pt x="853" y="663"/>
                    <a:pt x="853" y="427"/>
                  </a:cubicBezTo>
                  <a:cubicBezTo>
                    <a:pt x="853" y="192"/>
                    <a:pt x="662"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9"/>
            <p:cNvSpPr/>
            <p:nvPr/>
          </p:nvSpPr>
          <p:spPr>
            <a:xfrm>
              <a:off x="3691800" y="1745382"/>
              <a:ext cx="126575" cy="54750"/>
            </a:xfrm>
            <a:custGeom>
              <a:rect b="b" l="l" r="r" t="t"/>
              <a:pathLst>
                <a:path extrusionOk="0" h="2190" w="5063">
                  <a:moveTo>
                    <a:pt x="2532" y="0"/>
                  </a:moveTo>
                  <a:cubicBezTo>
                    <a:pt x="1133" y="0"/>
                    <a:pt x="0" y="490"/>
                    <a:pt x="0" y="1095"/>
                  </a:cubicBezTo>
                  <a:cubicBezTo>
                    <a:pt x="0" y="1699"/>
                    <a:pt x="1133" y="2189"/>
                    <a:pt x="2532" y="2189"/>
                  </a:cubicBezTo>
                  <a:cubicBezTo>
                    <a:pt x="3930" y="2189"/>
                    <a:pt x="5062" y="1699"/>
                    <a:pt x="5062" y="1095"/>
                  </a:cubicBezTo>
                  <a:cubicBezTo>
                    <a:pt x="5062" y="490"/>
                    <a:pt x="3930" y="0"/>
                    <a:pt x="2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9"/>
            <p:cNvSpPr/>
            <p:nvPr/>
          </p:nvSpPr>
          <p:spPr>
            <a:xfrm>
              <a:off x="3920075" y="1457075"/>
              <a:ext cx="121075" cy="292525"/>
            </a:xfrm>
            <a:custGeom>
              <a:rect b="b" l="l" r="r" t="t"/>
              <a:pathLst>
                <a:path extrusionOk="0" h="11701" w="4843">
                  <a:moveTo>
                    <a:pt x="2903" y="0"/>
                  </a:moveTo>
                  <a:cubicBezTo>
                    <a:pt x="2335" y="0"/>
                    <a:pt x="1723" y="227"/>
                    <a:pt x="1200" y="937"/>
                  </a:cubicBezTo>
                  <a:cubicBezTo>
                    <a:pt x="611" y="1736"/>
                    <a:pt x="218" y="2961"/>
                    <a:pt x="69" y="4466"/>
                  </a:cubicBezTo>
                  <a:lnTo>
                    <a:pt x="1828" y="5233"/>
                  </a:lnTo>
                  <a:lnTo>
                    <a:pt x="0" y="5996"/>
                  </a:lnTo>
                  <a:cubicBezTo>
                    <a:pt x="7" y="7582"/>
                    <a:pt x="249" y="9378"/>
                    <a:pt x="760" y="11259"/>
                  </a:cubicBezTo>
                  <a:cubicBezTo>
                    <a:pt x="1635" y="11347"/>
                    <a:pt x="2591" y="11508"/>
                    <a:pt x="3309" y="11701"/>
                  </a:cubicBezTo>
                  <a:cubicBezTo>
                    <a:pt x="4777" y="5754"/>
                    <a:pt x="4843" y="2252"/>
                    <a:pt x="4109" y="303"/>
                  </a:cubicBezTo>
                  <a:cubicBezTo>
                    <a:pt x="3780" y="145"/>
                    <a:pt x="3356" y="0"/>
                    <a:pt x="29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9"/>
            <p:cNvSpPr/>
            <p:nvPr/>
          </p:nvSpPr>
          <p:spPr>
            <a:xfrm>
              <a:off x="3830375" y="1411075"/>
              <a:ext cx="192325" cy="328375"/>
            </a:xfrm>
            <a:custGeom>
              <a:rect b="b" l="l" r="r" t="t"/>
              <a:pathLst>
                <a:path extrusionOk="0" h="13135" w="7693">
                  <a:moveTo>
                    <a:pt x="4612" y="1"/>
                  </a:moveTo>
                  <a:cubicBezTo>
                    <a:pt x="0" y="1"/>
                    <a:pt x="2093" y="13135"/>
                    <a:pt x="2139" y="13135"/>
                  </a:cubicBezTo>
                  <a:cubicBezTo>
                    <a:pt x="2139" y="13135"/>
                    <a:pt x="2139" y="13135"/>
                    <a:pt x="2139" y="13134"/>
                  </a:cubicBezTo>
                  <a:cubicBezTo>
                    <a:pt x="2325" y="13061"/>
                    <a:pt x="2658" y="13028"/>
                    <a:pt x="3076" y="13028"/>
                  </a:cubicBezTo>
                  <a:cubicBezTo>
                    <a:pt x="3448" y="13028"/>
                    <a:pt x="3886" y="13054"/>
                    <a:pt x="4346" y="13100"/>
                  </a:cubicBezTo>
                  <a:cubicBezTo>
                    <a:pt x="3835" y="11220"/>
                    <a:pt x="3594" y="9424"/>
                    <a:pt x="3586" y="7837"/>
                  </a:cubicBezTo>
                  <a:lnTo>
                    <a:pt x="5414" y="7074"/>
                  </a:lnTo>
                  <a:lnTo>
                    <a:pt x="3654" y="6307"/>
                  </a:lnTo>
                  <a:cubicBezTo>
                    <a:pt x="3803" y="4804"/>
                    <a:pt x="4197" y="3580"/>
                    <a:pt x="4786" y="2778"/>
                  </a:cubicBezTo>
                  <a:cubicBezTo>
                    <a:pt x="5309" y="2068"/>
                    <a:pt x="5921" y="1841"/>
                    <a:pt x="6487" y="1841"/>
                  </a:cubicBezTo>
                  <a:cubicBezTo>
                    <a:pt x="6940" y="1841"/>
                    <a:pt x="7365" y="1986"/>
                    <a:pt x="7692" y="2145"/>
                  </a:cubicBezTo>
                  <a:cubicBezTo>
                    <a:pt x="7092" y="555"/>
                    <a:pt x="5958" y="1"/>
                    <a:pt x="4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9"/>
            <p:cNvSpPr/>
            <p:nvPr/>
          </p:nvSpPr>
          <p:spPr>
            <a:xfrm>
              <a:off x="3529650" y="1464650"/>
              <a:ext cx="126250" cy="287750"/>
            </a:xfrm>
            <a:custGeom>
              <a:rect b="b" l="l" r="r" t="t"/>
              <a:pathLst>
                <a:path extrusionOk="0" h="11510" w="5050">
                  <a:moveTo>
                    <a:pt x="2498" y="0"/>
                  </a:moveTo>
                  <a:cubicBezTo>
                    <a:pt x="1793" y="0"/>
                    <a:pt x="998" y="277"/>
                    <a:pt x="528" y="1330"/>
                  </a:cubicBezTo>
                  <a:cubicBezTo>
                    <a:pt x="122" y="2237"/>
                    <a:pt x="0" y="3518"/>
                    <a:pt x="173" y="5021"/>
                  </a:cubicBezTo>
                  <a:lnTo>
                    <a:pt x="2056" y="5395"/>
                  </a:lnTo>
                  <a:lnTo>
                    <a:pt x="432" y="6527"/>
                  </a:lnTo>
                  <a:cubicBezTo>
                    <a:pt x="778" y="8078"/>
                    <a:pt x="1395" y="9781"/>
                    <a:pt x="2296" y="11509"/>
                  </a:cubicBezTo>
                  <a:cubicBezTo>
                    <a:pt x="2972" y="11432"/>
                    <a:pt x="3704" y="11386"/>
                    <a:pt x="4345" y="11386"/>
                  </a:cubicBezTo>
                  <a:cubicBezTo>
                    <a:pt x="4532" y="11386"/>
                    <a:pt x="4712" y="11390"/>
                    <a:pt x="4881" y="11398"/>
                  </a:cubicBezTo>
                  <a:cubicBezTo>
                    <a:pt x="5049" y="5275"/>
                    <a:pt x="4367" y="1839"/>
                    <a:pt x="3233" y="91"/>
                  </a:cubicBezTo>
                  <a:cubicBezTo>
                    <a:pt x="3016" y="39"/>
                    <a:pt x="2763" y="0"/>
                    <a:pt x="24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9"/>
            <p:cNvSpPr/>
            <p:nvPr/>
          </p:nvSpPr>
          <p:spPr>
            <a:xfrm>
              <a:off x="3411250" y="1428500"/>
              <a:ext cx="199250" cy="336450"/>
            </a:xfrm>
            <a:custGeom>
              <a:rect b="b" l="l" r="r" t="t"/>
              <a:pathLst>
                <a:path extrusionOk="0" h="13458" w="7970">
                  <a:moveTo>
                    <a:pt x="5365" y="1"/>
                  </a:moveTo>
                  <a:cubicBezTo>
                    <a:pt x="5085" y="1"/>
                    <a:pt x="4798" y="35"/>
                    <a:pt x="4506" y="99"/>
                  </a:cubicBezTo>
                  <a:cubicBezTo>
                    <a:pt x="1" y="1079"/>
                    <a:pt x="4835" y="13457"/>
                    <a:pt x="4884" y="13457"/>
                  </a:cubicBezTo>
                  <a:cubicBezTo>
                    <a:pt x="4884" y="13457"/>
                    <a:pt x="4884" y="13457"/>
                    <a:pt x="4884" y="13457"/>
                  </a:cubicBezTo>
                  <a:cubicBezTo>
                    <a:pt x="5195" y="13246"/>
                    <a:pt x="6057" y="13066"/>
                    <a:pt x="7032" y="12955"/>
                  </a:cubicBezTo>
                  <a:cubicBezTo>
                    <a:pt x="6131" y="11227"/>
                    <a:pt x="5515" y="9524"/>
                    <a:pt x="5168" y="7973"/>
                  </a:cubicBezTo>
                  <a:lnTo>
                    <a:pt x="6792" y="6841"/>
                  </a:lnTo>
                  <a:lnTo>
                    <a:pt x="4909" y="6467"/>
                  </a:lnTo>
                  <a:cubicBezTo>
                    <a:pt x="4735" y="4964"/>
                    <a:pt x="4858" y="3683"/>
                    <a:pt x="5264" y="2776"/>
                  </a:cubicBezTo>
                  <a:cubicBezTo>
                    <a:pt x="5734" y="1724"/>
                    <a:pt x="6528" y="1447"/>
                    <a:pt x="7233" y="1447"/>
                  </a:cubicBezTo>
                  <a:cubicBezTo>
                    <a:pt x="7498" y="1447"/>
                    <a:pt x="7751" y="1486"/>
                    <a:pt x="7969" y="1538"/>
                  </a:cubicBezTo>
                  <a:cubicBezTo>
                    <a:pt x="7250" y="428"/>
                    <a:pt x="6349" y="1"/>
                    <a:pt x="5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9"/>
            <p:cNvSpPr/>
            <p:nvPr/>
          </p:nvSpPr>
          <p:spPr>
            <a:xfrm>
              <a:off x="3920075" y="1457075"/>
              <a:ext cx="121075" cy="292525"/>
            </a:xfrm>
            <a:custGeom>
              <a:rect b="b" l="l" r="r" t="t"/>
              <a:pathLst>
                <a:path extrusionOk="0" h="11701" w="4843">
                  <a:moveTo>
                    <a:pt x="2903" y="0"/>
                  </a:moveTo>
                  <a:cubicBezTo>
                    <a:pt x="2335" y="0"/>
                    <a:pt x="1723" y="227"/>
                    <a:pt x="1200" y="937"/>
                  </a:cubicBezTo>
                  <a:cubicBezTo>
                    <a:pt x="611" y="1736"/>
                    <a:pt x="218" y="2961"/>
                    <a:pt x="69" y="4466"/>
                  </a:cubicBezTo>
                  <a:lnTo>
                    <a:pt x="1828" y="5233"/>
                  </a:lnTo>
                  <a:lnTo>
                    <a:pt x="0" y="5996"/>
                  </a:lnTo>
                  <a:cubicBezTo>
                    <a:pt x="7" y="7582"/>
                    <a:pt x="249" y="9378"/>
                    <a:pt x="760" y="11259"/>
                  </a:cubicBezTo>
                  <a:cubicBezTo>
                    <a:pt x="1635" y="11347"/>
                    <a:pt x="2591" y="11508"/>
                    <a:pt x="3309" y="11701"/>
                  </a:cubicBezTo>
                  <a:cubicBezTo>
                    <a:pt x="4777" y="5754"/>
                    <a:pt x="4843" y="2252"/>
                    <a:pt x="4109" y="303"/>
                  </a:cubicBezTo>
                  <a:cubicBezTo>
                    <a:pt x="3780" y="145"/>
                    <a:pt x="3356" y="0"/>
                    <a:pt x="2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9"/>
            <p:cNvSpPr/>
            <p:nvPr/>
          </p:nvSpPr>
          <p:spPr>
            <a:xfrm>
              <a:off x="3830375" y="1411075"/>
              <a:ext cx="192325" cy="328375"/>
            </a:xfrm>
            <a:custGeom>
              <a:rect b="b" l="l" r="r" t="t"/>
              <a:pathLst>
                <a:path extrusionOk="0" h="13135" w="7693">
                  <a:moveTo>
                    <a:pt x="4612" y="1"/>
                  </a:moveTo>
                  <a:cubicBezTo>
                    <a:pt x="0" y="1"/>
                    <a:pt x="2093" y="13135"/>
                    <a:pt x="2139" y="13135"/>
                  </a:cubicBezTo>
                  <a:cubicBezTo>
                    <a:pt x="2139" y="13135"/>
                    <a:pt x="2139" y="13135"/>
                    <a:pt x="2139" y="13134"/>
                  </a:cubicBezTo>
                  <a:cubicBezTo>
                    <a:pt x="2325" y="13061"/>
                    <a:pt x="2658" y="13028"/>
                    <a:pt x="3076" y="13028"/>
                  </a:cubicBezTo>
                  <a:cubicBezTo>
                    <a:pt x="3448" y="13028"/>
                    <a:pt x="3886" y="13054"/>
                    <a:pt x="4346" y="13100"/>
                  </a:cubicBezTo>
                  <a:cubicBezTo>
                    <a:pt x="3835" y="11220"/>
                    <a:pt x="3594" y="9424"/>
                    <a:pt x="3586" y="7837"/>
                  </a:cubicBezTo>
                  <a:lnTo>
                    <a:pt x="5414" y="7074"/>
                  </a:lnTo>
                  <a:lnTo>
                    <a:pt x="3654" y="6307"/>
                  </a:lnTo>
                  <a:cubicBezTo>
                    <a:pt x="3803" y="4804"/>
                    <a:pt x="4197" y="3580"/>
                    <a:pt x="4786" y="2778"/>
                  </a:cubicBezTo>
                  <a:cubicBezTo>
                    <a:pt x="5309" y="2068"/>
                    <a:pt x="5921" y="1841"/>
                    <a:pt x="6487" y="1841"/>
                  </a:cubicBezTo>
                  <a:cubicBezTo>
                    <a:pt x="6940" y="1841"/>
                    <a:pt x="7365" y="1986"/>
                    <a:pt x="7692" y="2145"/>
                  </a:cubicBezTo>
                  <a:cubicBezTo>
                    <a:pt x="7092" y="555"/>
                    <a:pt x="5958" y="1"/>
                    <a:pt x="4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9"/>
            <p:cNvSpPr/>
            <p:nvPr/>
          </p:nvSpPr>
          <p:spPr>
            <a:xfrm>
              <a:off x="3529650" y="1464650"/>
              <a:ext cx="126250" cy="287750"/>
            </a:xfrm>
            <a:custGeom>
              <a:rect b="b" l="l" r="r" t="t"/>
              <a:pathLst>
                <a:path extrusionOk="0" h="11510" w="5050">
                  <a:moveTo>
                    <a:pt x="2498" y="0"/>
                  </a:moveTo>
                  <a:cubicBezTo>
                    <a:pt x="1793" y="0"/>
                    <a:pt x="998" y="277"/>
                    <a:pt x="528" y="1330"/>
                  </a:cubicBezTo>
                  <a:cubicBezTo>
                    <a:pt x="122" y="2237"/>
                    <a:pt x="0" y="3518"/>
                    <a:pt x="173" y="5021"/>
                  </a:cubicBezTo>
                  <a:lnTo>
                    <a:pt x="2056" y="5395"/>
                  </a:lnTo>
                  <a:lnTo>
                    <a:pt x="432" y="6527"/>
                  </a:lnTo>
                  <a:cubicBezTo>
                    <a:pt x="778" y="8078"/>
                    <a:pt x="1395" y="9781"/>
                    <a:pt x="2296" y="11509"/>
                  </a:cubicBezTo>
                  <a:cubicBezTo>
                    <a:pt x="2972" y="11432"/>
                    <a:pt x="3704" y="11386"/>
                    <a:pt x="4345" y="11386"/>
                  </a:cubicBezTo>
                  <a:cubicBezTo>
                    <a:pt x="4532" y="11386"/>
                    <a:pt x="4712" y="11390"/>
                    <a:pt x="4881" y="11398"/>
                  </a:cubicBezTo>
                  <a:cubicBezTo>
                    <a:pt x="5049" y="5275"/>
                    <a:pt x="4367" y="1839"/>
                    <a:pt x="3233" y="91"/>
                  </a:cubicBezTo>
                  <a:cubicBezTo>
                    <a:pt x="3016" y="39"/>
                    <a:pt x="2763" y="0"/>
                    <a:pt x="2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9"/>
            <p:cNvSpPr/>
            <p:nvPr/>
          </p:nvSpPr>
          <p:spPr>
            <a:xfrm>
              <a:off x="3411250" y="1428500"/>
              <a:ext cx="199250" cy="336450"/>
            </a:xfrm>
            <a:custGeom>
              <a:rect b="b" l="l" r="r" t="t"/>
              <a:pathLst>
                <a:path extrusionOk="0" h="13458" w="7970">
                  <a:moveTo>
                    <a:pt x="5365" y="1"/>
                  </a:moveTo>
                  <a:cubicBezTo>
                    <a:pt x="5085" y="1"/>
                    <a:pt x="4798" y="35"/>
                    <a:pt x="4506" y="99"/>
                  </a:cubicBezTo>
                  <a:cubicBezTo>
                    <a:pt x="1" y="1079"/>
                    <a:pt x="4835" y="13457"/>
                    <a:pt x="4884" y="13457"/>
                  </a:cubicBezTo>
                  <a:cubicBezTo>
                    <a:pt x="4884" y="13457"/>
                    <a:pt x="4884" y="13457"/>
                    <a:pt x="4884" y="13457"/>
                  </a:cubicBezTo>
                  <a:cubicBezTo>
                    <a:pt x="5195" y="13246"/>
                    <a:pt x="6057" y="13066"/>
                    <a:pt x="7032" y="12955"/>
                  </a:cubicBezTo>
                  <a:cubicBezTo>
                    <a:pt x="6131" y="11227"/>
                    <a:pt x="5515" y="9524"/>
                    <a:pt x="5168" y="7973"/>
                  </a:cubicBezTo>
                  <a:lnTo>
                    <a:pt x="6792" y="6841"/>
                  </a:lnTo>
                  <a:lnTo>
                    <a:pt x="4909" y="6467"/>
                  </a:lnTo>
                  <a:cubicBezTo>
                    <a:pt x="4735" y="4964"/>
                    <a:pt x="4858" y="3683"/>
                    <a:pt x="5264" y="2776"/>
                  </a:cubicBezTo>
                  <a:cubicBezTo>
                    <a:pt x="5734" y="1724"/>
                    <a:pt x="6528" y="1447"/>
                    <a:pt x="7233" y="1447"/>
                  </a:cubicBezTo>
                  <a:cubicBezTo>
                    <a:pt x="7498" y="1447"/>
                    <a:pt x="7751" y="1486"/>
                    <a:pt x="7969" y="1538"/>
                  </a:cubicBezTo>
                  <a:cubicBezTo>
                    <a:pt x="7250" y="428"/>
                    <a:pt x="6349" y="1"/>
                    <a:pt x="5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9"/>
            <p:cNvSpPr/>
            <p:nvPr/>
          </p:nvSpPr>
          <p:spPr>
            <a:xfrm>
              <a:off x="3830450" y="1403325"/>
              <a:ext cx="211950" cy="354000"/>
            </a:xfrm>
            <a:custGeom>
              <a:rect b="b" l="l" r="r" t="t"/>
              <a:pathLst>
                <a:path extrusionOk="0" h="14160" w="8478">
                  <a:moveTo>
                    <a:pt x="4612" y="309"/>
                  </a:moveTo>
                  <a:cubicBezTo>
                    <a:pt x="5957" y="309"/>
                    <a:pt x="7091" y="864"/>
                    <a:pt x="7691" y="2454"/>
                  </a:cubicBezTo>
                  <a:cubicBezTo>
                    <a:pt x="8428" y="4402"/>
                    <a:pt x="8361" y="7904"/>
                    <a:pt x="6894" y="13851"/>
                  </a:cubicBezTo>
                  <a:cubicBezTo>
                    <a:pt x="6176" y="13658"/>
                    <a:pt x="5220" y="13497"/>
                    <a:pt x="4345" y="13409"/>
                  </a:cubicBezTo>
                  <a:cubicBezTo>
                    <a:pt x="3885" y="13362"/>
                    <a:pt x="3445" y="13335"/>
                    <a:pt x="3072" y="13335"/>
                  </a:cubicBezTo>
                  <a:cubicBezTo>
                    <a:pt x="2657" y="13335"/>
                    <a:pt x="2324" y="13369"/>
                    <a:pt x="2139" y="13443"/>
                  </a:cubicBezTo>
                  <a:cubicBezTo>
                    <a:pt x="2093" y="13443"/>
                    <a:pt x="1" y="309"/>
                    <a:pt x="4612" y="309"/>
                  </a:cubicBezTo>
                  <a:close/>
                  <a:moveTo>
                    <a:pt x="4612" y="0"/>
                  </a:moveTo>
                  <a:cubicBezTo>
                    <a:pt x="3955" y="0"/>
                    <a:pt x="3385" y="236"/>
                    <a:pt x="2916" y="702"/>
                  </a:cubicBezTo>
                  <a:cubicBezTo>
                    <a:pt x="2509" y="1101"/>
                    <a:pt x="2176" y="1682"/>
                    <a:pt x="1926" y="2423"/>
                  </a:cubicBezTo>
                  <a:cubicBezTo>
                    <a:pt x="1523" y="3617"/>
                    <a:pt x="1317" y="5256"/>
                    <a:pt x="1317" y="7298"/>
                  </a:cubicBezTo>
                  <a:cubicBezTo>
                    <a:pt x="1317" y="8953"/>
                    <a:pt x="1453" y="10541"/>
                    <a:pt x="1568" y="11580"/>
                  </a:cubicBezTo>
                  <a:cubicBezTo>
                    <a:pt x="1636" y="12206"/>
                    <a:pt x="1701" y="12681"/>
                    <a:pt x="1744" y="12970"/>
                  </a:cubicBezTo>
                  <a:cubicBezTo>
                    <a:pt x="1773" y="13165"/>
                    <a:pt x="1793" y="13290"/>
                    <a:pt x="1806" y="13362"/>
                  </a:cubicBezTo>
                  <a:cubicBezTo>
                    <a:pt x="1814" y="13408"/>
                    <a:pt x="1821" y="13446"/>
                    <a:pt x="1826" y="13473"/>
                  </a:cubicBezTo>
                  <a:cubicBezTo>
                    <a:pt x="1831" y="13492"/>
                    <a:pt x="1833" y="13505"/>
                    <a:pt x="1836" y="13516"/>
                  </a:cubicBezTo>
                  <a:cubicBezTo>
                    <a:pt x="1880" y="13679"/>
                    <a:pt x="2019" y="13752"/>
                    <a:pt x="2136" y="13752"/>
                  </a:cubicBezTo>
                  <a:cubicBezTo>
                    <a:pt x="2173" y="13752"/>
                    <a:pt x="2212" y="13745"/>
                    <a:pt x="2246" y="13731"/>
                  </a:cubicBezTo>
                  <a:cubicBezTo>
                    <a:pt x="2247" y="13731"/>
                    <a:pt x="2249" y="13730"/>
                    <a:pt x="2250" y="13730"/>
                  </a:cubicBezTo>
                  <a:cubicBezTo>
                    <a:pt x="2313" y="13703"/>
                    <a:pt x="2521" y="13644"/>
                    <a:pt x="3070" y="13644"/>
                  </a:cubicBezTo>
                  <a:cubicBezTo>
                    <a:pt x="3420" y="13644"/>
                    <a:pt x="3849" y="13669"/>
                    <a:pt x="4311" y="13715"/>
                  </a:cubicBezTo>
                  <a:cubicBezTo>
                    <a:pt x="5195" y="13803"/>
                    <a:pt x="6129" y="13966"/>
                    <a:pt x="6811" y="14148"/>
                  </a:cubicBezTo>
                  <a:cubicBezTo>
                    <a:pt x="6838" y="14155"/>
                    <a:pt x="6864" y="14159"/>
                    <a:pt x="6892" y="14159"/>
                  </a:cubicBezTo>
                  <a:cubicBezTo>
                    <a:pt x="6947" y="14159"/>
                    <a:pt x="7001" y="14144"/>
                    <a:pt x="7048" y="14116"/>
                  </a:cubicBezTo>
                  <a:cubicBezTo>
                    <a:pt x="7120" y="14073"/>
                    <a:pt x="7172" y="14005"/>
                    <a:pt x="7190" y="13925"/>
                  </a:cubicBezTo>
                  <a:cubicBezTo>
                    <a:pt x="7549" y="12468"/>
                    <a:pt x="7836" y="11109"/>
                    <a:pt x="8043" y="9887"/>
                  </a:cubicBezTo>
                  <a:cubicBezTo>
                    <a:pt x="8241" y="8713"/>
                    <a:pt x="8369" y="7629"/>
                    <a:pt x="8424" y="6671"/>
                  </a:cubicBezTo>
                  <a:cubicBezTo>
                    <a:pt x="8478" y="5748"/>
                    <a:pt x="8465" y="4914"/>
                    <a:pt x="8387" y="4188"/>
                  </a:cubicBezTo>
                  <a:cubicBezTo>
                    <a:pt x="8313" y="3488"/>
                    <a:pt x="8175" y="2868"/>
                    <a:pt x="7978" y="2346"/>
                  </a:cubicBezTo>
                  <a:cubicBezTo>
                    <a:pt x="7393" y="790"/>
                    <a:pt x="6260" y="0"/>
                    <a:pt x="46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9"/>
            <p:cNvSpPr/>
            <p:nvPr/>
          </p:nvSpPr>
          <p:spPr>
            <a:xfrm>
              <a:off x="3411275" y="1420775"/>
              <a:ext cx="249075" cy="351875"/>
            </a:xfrm>
            <a:custGeom>
              <a:rect b="b" l="l" r="r" t="t"/>
              <a:pathLst>
                <a:path extrusionOk="0" h="14075" w="9963">
                  <a:moveTo>
                    <a:pt x="5363" y="309"/>
                  </a:moveTo>
                  <a:cubicBezTo>
                    <a:pt x="6347" y="309"/>
                    <a:pt x="7248" y="737"/>
                    <a:pt x="7968" y="1846"/>
                  </a:cubicBezTo>
                  <a:cubicBezTo>
                    <a:pt x="9102" y="3594"/>
                    <a:pt x="9784" y="7031"/>
                    <a:pt x="9616" y="13153"/>
                  </a:cubicBezTo>
                  <a:cubicBezTo>
                    <a:pt x="9448" y="13144"/>
                    <a:pt x="9269" y="13140"/>
                    <a:pt x="9082" y="13140"/>
                  </a:cubicBezTo>
                  <a:cubicBezTo>
                    <a:pt x="8441" y="13140"/>
                    <a:pt x="7708" y="13186"/>
                    <a:pt x="7031" y="13263"/>
                  </a:cubicBezTo>
                  <a:cubicBezTo>
                    <a:pt x="6056" y="13374"/>
                    <a:pt x="5194" y="13553"/>
                    <a:pt x="4882" y="13765"/>
                  </a:cubicBezTo>
                  <a:cubicBezTo>
                    <a:pt x="4832" y="13765"/>
                    <a:pt x="0" y="1387"/>
                    <a:pt x="4505" y="407"/>
                  </a:cubicBezTo>
                  <a:cubicBezTo>
                    <a:pt x="4796" y="343"/>
                    <a:pt x="5083" y="309"/>
                    <a:pt x="5363" y="309"/>
                  </a:cubicBezTo>
                  <a:close/>
                  <a:moveTo>
                    <a:pt x="5363" y="0"/>
                  </a:moveTo>
                  <a:cubicBezTo>
                    <a:pt x="5070" y="0"/>
                    <a:pt x="4759" y="37"/>
                    <a:pt x="4439" y="105"/>
                  </a:cubicBezTo>
                  <a:cubicBezTo>
                    <a:pt x="3948" y="213"/>
                    <a:pt x="3531" y="446"/>
                    <a:pt x="3201" y="800"/>
                  </a:cubicBezTo>
                  <a:cubicBezTo>
                    <a:pt x="2904" y="1121"/>
                    <a:pt x="2675" y="1543"/>
                    <a:pt x="2522" y="2057"/>
                  </a:cubicBezTo>
                  <a:cubicBezTo>
                    <a:pt x="2263" y="2922"/>
                    <a:pt x="2209" y="4076"/>
                    <a:pt x="2362" y="5490"/>
                  </a:cubicBezTo>
                  <a:cubicBezTo>
                    <a:pt x="2577" y="7488"/>
                    <a:pt x="3166" y="9658"/>
                    <a:pt x="3623" y="11126"/>
                  </a:cubicBezTo>
                  <a:cubicBezTo>
                    <a:pt x="3892" y="11987"/>
                    <a:pt x="4135" y="12679"/>
                    <a:pt x="4291" y="13108"/>
                  </a:cubicBezTo>
                  <a:cubicBezTo>
                    <a:pt x="4372" y="13324"/>
                    <a:pt x="4449" y="13525"/>
                    <a:pt x="4509" y="13678"/>
                  </a:cubicBezTo>
                  <a:cubicBezTo>
                    <a:pt x="4536" y="13743"/>
                    <a:pt x="4558" y="13798"/>
                    <a:pt x="4574" y="13837"/>
                  </a:cubicBezTo>
                  <a:cubicBezTo>
                    <a:pt x="4583" y="13859"/>
                    <a:pt x="4591" y="13875"/>
                    <a:pt x="4598" y="13890"/>
                  </a:cubicBezTo>
                  <a:cubicBezTo>
                    <a:pt x="4680" y="14057"/>
                    <a:pt x="4823" y="14075"/>
                    <a:pt x="4881" y="14075"/>
                  </a:cubicBezTo>
                  <a:cubicBezTo>
                    <a:pt x="4943" y="14075"/>
                    <a:pt x="5002" y="14057"/>
                    <a:pt x="5053" y="14023"/>
                  </a:cubicBezTo>
                  <a:cubicBezTo>
                    <a:pt x="5236" y="13898"/>
                    <a:pt x="5872" y="13708"/>
                    <a:pt x="7064" y="13571"/>
                  </a:cubicBezTo>
                  <a:cubicBezTo>
                    <a:pt x="7744" y="13493"/>
                    <a:pt x="8459" y="13450"/>
                    <a:pt x="9080" y="13450"/>
                  </a:cubicBezTo>
                  <a:cubicBezTo>
                    <a:pt x="9265" y="13450"/>
                    <a:pt x="9439" y="13455"/>
                    <a:pt x="9599" y="13461"/>
                  </a:cubicBezTo>
                  <a:lnTo>
                    <a:pt x="9615" y="13461"/>
                  </a:lnTo>
                  <a:cubicBezTo>
                    <a:pt x="9692" y="13461"/>
                    <a:pt x="9768" y="13431"/>
                    <a:pt x="9824" y="13379"/>
                  </a:cubicBezTo>
                  <a:cubicBezTo>
                    <a:pt x="9884" y="13321"/>
                    <a:pt x="9921" y="13243"/>
                    <a:pt x="9922" y="13161"/>
                  </a:cubicBezTo>
                  <a:cubicBezTo>
                    <a:pt x="9962" y="11661"/>
                    <a:pt x="9954" y="10272"/>
                    <a:pt x="9894" y="9034"/>
                  </a:cubicBezTo>
                  <a:cubicBezTo>
                    <a:pt x="9838" y="7843"/>
                    <a:pt x="9731" y="6761"/>
                    <a:pt x="9583" y="5810"/>
                  </a:cubicBezTo>
                  <a:cubicBezTo>
                    <a:pt x="9438" y="4897"/>
                    <a:pt x="9249" y="4085"/>
                    <a:pt x="9019" y="3392"/>
                  </a:cubicBezTo>
                  <a:cubicBezTo>
                    <a:pt x="8797" y="2724"/>
                    <a:pt x="8530" y="2148"/>
                    <a:pt x="8225" y="1679"/>
                  </a:cubicBezTo>
                  <a:cubicBezTo>
                    <a:pt x="7506" y="565"/>
                    <a:pt x="6542" y="0"/>
                    <a:pt x="53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9"/>
            <p:cNvSpPr/>
            <p:nvPr/>
          </p:nvSpPr>
          <p:spPr>
            <a:xfrm>
              <a:off x="4713650" y="1306425"/>
              <a:ext cx="458700" cy="624925"/>
            </a:xfrm>
            <a:custGeom>
              <a:rect b="b" l="l" r="r" t="t"/>
              <a:pathLst>
                <a:path extrusionOk="0" h="24997" w="18348">
                  <a:moveTo>
                    <a:pt x="5428" y="0"/>
                  </a:moveTo>
                  <a:cubicBezTo>
                    <a:pt x="5282" y="0"/>
                    <a:pt x="5131" y="18"/>
                    <a:pt x="4973" y="55"/>
                  </a:cubicBezTo>
                  <a:cubicBezTo>
                    <a:pt x="2032" y="754"/>
                    <a:pt x="3415" y="6716"/>
                    <a:pt x="4700" y="9454"/>
                  </a:cubicBezTo>
                  <a:cubicBezTo>
                    <a:pt x="2474" y="9563"/>
                    <a:pt x="1" y="10602"/>
                    <a:pt x="591" y="14442"/>
                  </a:cubicBezTo>
                  <a:cubicBezTo>
                    <a:pt x="1099" y="17761"/>
                    <a:pt x="2649" y="19435"/>
                    <a:pt x="3801" y="20242"/>
                  </a:cubicBezTo>
                  <a:cubicBezTo>
                    <a:pt x="3521" y="20572"/>
                    <a:pt x="3236" y="21069"/>
                    <a:pt x="3042" y="21818"/>
                  </a:cubicBezTo>
                  <a:cubicBezTo>
                    <a:pt x="2854" y="22537"/>
                    <a:pt x="4303" y="23574"/>
                    <a:pt x="6153" y="24266"/>
                  </a:cubicBezTo>
                  <a:cubicBezTo>
                    <a:pt x="7154" y="24642"/>
                    <a:pt x="8274" y="24914"/>
                    <a:pt x="9313" y="24981"/>
                  </a:cubicBezTo>
                  <a:cubicBezTo>
                    <a:pt x="9473" y="24992"/>
                    <a:pt x="9631" y="24997"/>
                    <a:pt x="9786" y="24997"/>
                  </a:cubicBezTo>
                  <a:cubicBezTo>
                    <a:pt x="11686" y="24997"/>
                    <a:pt x="13195" y="24208"/>
                    <a:pt x="13002" y="21928"/>
                  </a:cubicBezTo>
                  <a:cubicBezTo>
                    <a:pt x="13801" y="21703"/>
                    <a:pt x="14740" y="21233"/>
                    <a:pt x="15439" y="20264"/>
                  </a:cubicBezTo>
                  <a:cubicBezTo>
                    <a:pt x="16922" y="18197"/>
                    <a:pt x="18347" y="13329"/>
                    <a:pt x="18205" y="11651"/>
                  </a:cubicBezTo>
                  <a:cubicBezTo>
                    <a:pt x="18065" y="9970"/>
                    <a:pt x="17268" y="9336"/>
                    <a:pt x="15365" y="9241"/>
                  </a:cubicBezTo>
                  <a:cubicBezTo>
                    <a:pt x="15351" y="9240"/>
                    <a:pt x="15337" y="9240"/>
                    <a:pt x="15323" y="9240"/>
                  </a:cubicBezTo>
                  <a:cubicBezTo>
                    <a:pt x="15291" y="9240"/>
                    <a:pt x="15259" y="9242"/>
                    <a:pt x="15225" y="9243"/>
                  </a:cubicBezTo>
                  <a:cubicBezTo>
                    <a:pt x="14806" y="8924"/>
                    <a:pt x="14202" y="8571"/>
                    <a:pt x="13426" y="8371"/>
                  </a:cubicBezTo>
                  <a:cubicBezTo>
                    <a:pt x="14060" y="6051"/>
                    <a:pt x="14908" y="1662"/>
                    <a:pt x="12489" y="879"/>
                  </a:cubicBezTo>
                  <a:cubicBezTo>
                    <a:pt x="12288" y="814"/>
                    <a:pt x="12100" y="784"/>
                    <a:pt x="11922" y="784"/>
                  </a:cubicBezTo>
                  <a:cubicBezTo>
                    <a:pt x="9251" y="784"/>
                    <a:pt x="9092" y="7678"/>
                    <a:pt x="9083" y="8130"/>
                  </a:cubicBezTo>
                  <a:cubicBezTo>
                    <a:pt x="9048" y="7647"/>
                    <a:pt x="8452" y="0"/>
                    <a:pt x="54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9"/>
            <p:cNvSpPr/>
            <p:nvPr/>
          </p:nvSpPr>
          <p:spPr>
            <a:xfrm>
              <a:off x="4796025" y="1652000"/>
              <a:ext cx="154025" cy="48600"/>
            </a:xfrm>
            <a:custGeom>
              <a:rect b="b" l="l" r="r" t="t"/>
              <a:pathLst>
                <a:path extrusionOk="0" fill="none" h="1944" w="6161">
                  <a:moveTo>
                    <a:pt x="0" y="0"/>
                  </a:moveTo>
                  <a:cubicBezTo>
                    <a:pt x="1849" y="1944"/>
                    <a:pt x="4821" y="1394"/>
                    <a:pt x="6160" y="299"/>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9"/>
            <p:cNvSpPr/>
            <p:nvPr/>
          </p:nvSpPr>
          <p:spPr>
            <a:xfrm>
              <a:off x="4802250" y="1814150"/>
              <a:ext cx="40150" cy="15575"/>
            </a:xfrm>
            <a:custGeom>
              <a:rect b="b" l="l" r="r" t="t"/>
              <a:pathLst>
                <a:path extrusionOk="0" fill="none" h="623" w="1606">
                  <a:moveTo>
                    <a:pt x="1606" y="622"/>
                  </a:moveTo>
                  <a:cubicBezTo>
                    <a:pt x="1606" y="622"/>
                    <a:pt x="760" y="535"/>
                    <a:pt x="0" y="0"/>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9"/>
            <p:cNvSpPr/>
            <p:nvPr/>
          </p:nvSpPr>
          <p:spPr>
            <a:xfrm>
              <a:off x="5003075" y="1626275"/>
              <a:ext cx="117850" cy="121250"/>
            </a:xfrm>
            <a:custGeom>
              <a:rect b="b" l="l" r="r" t="t"/>
              <a:pathLst>
                <a:path extrusionOk="0" fill="none" h="4850" w="4714">
                  <a:moveTo>
                    <a:pt x="0" y="1982"/>
                  </a:moveTo>
                  <a:cubicBezTo>
                    <a:pt x="105" y="2490"/>
                    <a:pt x="386" y="2930"/>
                    <a:pt x="900" y="3237"/>
                  </a:cubicBezTo>
                  <a:cubicBezTo>
                    <a:pt x="3598" y="4849"/>
                    <a:pt x="4713" y="1"/>
                    <a:pt x="4713" y="1"/>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9"/>
            <p:cNvSpPr/>
            <p:nvPr/>
          </p:nvSpPr>
          <p:spPr>
            <a:xfrm>
              <a:off x="4997975" y="1859575"/>
              <a:ext cx="46825" cy="6750"/>
            </a:xfrm>
            <a:custGeom>
              <a:rect b="b" l="l" r="r" t="t"/>
              <a:pathLst>
                <a:path extrusionOk="0" fill="none" h="270" w="1873">
                  <a:moveTo>
                    <a:pt x="0" y="0"/>
                  </a:moveTo>
                  <a:cubicBezTo>
                    <a:pt x="0" y="0"/>
                    <a:pt x="972" y="270"/>
                    <a:pt x="1872" y="13"/>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9"/>
            <p:cNvSpPr/>
            <p:nvPr/>
          </p:nvSpPr>
          <p:spPr>
            <a:xfrm>
              <a:off x="4950025" y="1659450"/>
              <a:ext cx="53075" cy="20125"/>
            </a:xfrm>
            <a:custGeom>
              <a:rect b="b" l="l" r="r" t="t"/>
              <a:pathLst>
                <a:path extrusionOk="0" fill="none" h="805" w="2123">
                  <a:moveTo>
                    <a:pt x="0" y="1"/>
                  </a:moveTo>
                  <a:cubicBezTo>
                    <a:pt x="481" y="508"/>
                    <a:pt x="1272" y="804"/>
                    <a:pt x="2122" y="655"/>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9"/>
            <p:cNvSpPr/>
            <p:nvPr/>
          </p:nvSpPr>
          <p:spPr>
            <a:xfrm>
              <a:off x="4953750" y="1502475"/>
              <a:ext cx="103400" cy="81450"/>
            </a:xfrm>
            <a:custGeom>
              <a:rect b="b" l="l" r="r" t="t"/>
              <a:pathLst>
                <a:path extrusionOk="0" fill="none" h="3258" w="4136">
                  <a:moveTo>
                    <a:pt x="4136" y="370"/>
                  </a:moveTo>
                  <a:cubicBezTo>
                    <a:pt x="4031" y="340"/>
                    <a:pt x="3695" y="283"/>
                    <a:pt x="3585" y="262"/>
                  </a:cubicBezTo>
                  <a:cubicBezTo>
                    <a:pt x="2208" y="1"/>
                    <a:pt x="782" y="1703"/>
                    <a:pt x="1" y="3258"/>
                  </a:cubicBezTo>
                </a:path>
              </a:pathLst>
            </a:custGeom>
            <a:solidFill>
              <a:schemeClr val="dk1"/>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9"/>
            <p:cNvSpPr/>
            <p:nvPr/>
          </p:nvSpPr>
          <p:spPr>
            <a:xfrm>
              <a:off x="4819800" y="1534500"/>
              <a:ext cx="151225" cy="124975"/>
            </a:xfrm>
            <a:custGeom>
              <a:rect b="b" l="l" r="r" t="t"/>
              <a:pathLst>
                <a:path extrusionOk="0" fill="none" h="4999" w="6049">
                  <a:moveTo>
                    <a:pt x="1" y="49"/>
                  </a:moveTo>
                  <a:cubicBezTo>
                    <a:pt x="970" y="0"/>
                    <a:pt x="2346" y="411"/>
                    <a:pt x="2947" y="562"/>
                  </a:cubicBezTo>
                  <a:cubicBezTo>
                    <a:pt x="3984" y="819"/>
                    <a:pt x="4830" y="1325"/>
                    <a:pt x="5358" y="1977"/>
                  </a:cubicBezTo>
                  <a:cubicBezTo>
                    <a:pt x="5838" y="2572"/>
                    <a:pt x="6048" y="3290"/>
                    <a:pt x="5882" y="4046"/>
                  </a:cubicBezTo>
                  <a:cubicBezTo>
                    <a:pt x="5809" y="4378"/>
                    <a:pt x="5567" y="4708"/>
                    <a:pt x="5210" y="4999"/>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9"/>
            <p:cNvSpPr/>
            <p:nvPr/>
          </p:nvSpPr>
          <p:spPr>
            <a:xfrm>
              <a:off x="4991925" y="1532925"/>
              <a:ext cx="104675" cy="142900"/>
            </a:xfrm>
            <a:custGeom>
              <a:rect b="b" l="l" r="r" t="t"/>
              <a:pathLst>
                <a:path extrusionOk="0" fill="none" h="5716" w="4187">
                  <a:moveTo>
                    <a:pt x="446" y="5716"/>
                  </a:moveTo>
                  <a:cubicBezTo>
                    <a:pt x="0" y="3610"/>
                    <a:pt x="2631" y="124"/>
                    <a:pt x="4187" y="1"/>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9"/>
            <p:cNvSpPr/>
            <p:nvPr/>
          </p:nvSpPr>
          <p:spPr>
            <a:xfrm>
              <a:off x="4713600" y="1298775"/>
              <a:ext cx="463825" cy="640300"/>
            </a:xfrm>
            <a:custGeom>
              <a:rect b="b" l="l" r="r" t="t"/>
              <a:pathLst>
                <a:path extrusionOk="0" h="25612" w="18553">
                  <a:moveTo>
                    <a:pt x="5429" y="308"/>
                  </a:moveTo>
                  <a:cubicBezTo>
                    <a:pt x="8455" y="308"/>
                    <a:pt x="9050" y="7953"/>
                    <a:pt x="9085" y="8436"/>
                  </a:cubicBezTo>
                  <a:cubicBezTo>
                    <a:pt x="9095" y="7985"/>
                    <a:pt x="9253" y="1089"/>
                    <a:pt x="11924" y="1089"/>
                  </a:cubicBezTo>
                  <a:cubicBezTo>
                    <a:pt x="12101" y="1089"/>
                    <a:pt x="12289" y="1120"/>
                    <a:pt x="12491" y="1185"/>
                  </a:cubicBezTo>
                  <a:cubicBezTo>
                    <a:pt x="14910" y="1968"/>
                    <a:pt x="14062" y="6357"/>
                    <a:pt x="13428" y="8676"/>
                  </a:cubicBezTo>
                  <a:cubicBezTo>
                    <a:pt x="14204" y="8877"/>
                    <a:pt x="14808" y="9230"/>
                    <a:pt x="15227" y="9549"/>
                  </a:cubicBezTo>
                  <a:cubicBezTo>
                    <a:pt x="15260" y="9548"/>
                    <a:pt x="15293" y="9545"/>
                    <a:pt x="15325" y="9545"/>
                  </a:cubicBezTo>
                  <a:cubicBezTo>
                    <a:pt x="15339" y="9545"/>
                    <a:pt x="15353" y="9545"/>
                    <a:pt x="15366" y="9546"/>
                  </a:cubicBezTo>
                  <a:cubicBezTo>
                    <a:pt x="17269" y="9642"/>
                    <a:pt x="18065" y="10276"/>
                    <a:pt x="18206" y="11957"/>
                  </a:cubicBezTo>
                  <a:cubicBezTo>
                    <a:pt x="18348" y="13635"/>
                    <a:pt x="16923" y="18503"/>
                    <a:pt x="15439" y="20569"/>
                  </a:cubicBezTo>
                  <a:cubicBezTo>
                    <a:pt x="14739" y="21538"/>
                    <a:pt x="13802" y="22009"/>
                    <a:pt x="13003" y="22234"/>
                  </a:cubicBezTo>
                  <a:cubicBezTo>
                    <a:pt x="13197" y="24514"/>
                    <a:pt x="11686" y="25303"/>
                    <a:pt x="9784" y="25303"/>
                  </a:cubicBezTo>
                  <a:cubicBezTo>
                    <a:pt x="9630" y="25303"/>
                    <a:pt x="9474" y="25297"/>
                    <a:pt x="9314" y="25287"/>
                  </a:cubicBezTo>
                  <a:cubicBezTo>
                    <a:pt x="8275" y="25220"/>
                    <a:pt x="7155" y="24948"/>
                    <a:pt x="6154" y="24572"/>
                  </a:cubicBezTo>
                  <a:cubicBezTo>
                    <a:pt x="4304" y="23880"/>
                    <a:pt x="2855" y="22843"/>
                    <a:pt x="3043" y="22124"/>
                  </a:cubicBezTo>
                  <a:cubicBezTo>
                    <a:pt x="3237" y="21375"/>
                    <a:pt x="3522" y="20877"/>
                    <a:pt x="3802" y="20547"/>
                  </a:cubicBezTo>
                  <a:cubicBezTo>
                    <a:pt x="2649" y="19741"/>
                    <a:pt x="1100" y="18067"/>
                    <a:pt x="592" y="14748"/>
                  </a:cubicBezTo>
                  <a:cubicBezTo>
                    <a:pt x="0" y="10908"/>
                    <a:pt x="2475" y="9869"/>
                    <a:pt x="4701" y="9760"/>
                  </a:cubicBezTo>
                  <a:cubicBezTo>
                    <a:pt x="3416" y="7022"/>
                    <a:pt x="2032" y="1060"/>
                    <a:pt x="4975" y="361"/>
                  </a:cubicBezTo>
                  <a:cubicBezTo>
                    <a:pt x="5132" y="326"/>
                    <a:pt x="5284" y="308"/>
                    <a:pt x="5429" y="308"/>
                  </a:cubicBezTo>
                  <a:close/>
                  <a:moveTo>
                    <a:pt x="5429" y="0"/>
                  </a:moveTo>
                  <a:cubicBezTo>
                    <a:pt x="5257" y="0"/>
                    <a:pt x="5080" y="22"/>
                    <a:pt x="4903" y="63"/>
                  </a:cubicBezTo>
                  <a:cubicBezTo>
                    <a:pt x="4540" y="148"/>
                    <a:pt x="4222" y="309"/>
                    <a:pt x="3954" y="538"/>
                  </a:cubicBezTo>
                  <a:cubicBezTo>
                    <a:pt x="3705" y="753"/>
                    <a:pt x="3497" y="1031"/>
                    <a:pt x="3336" y="1362"/>
                  </a:cubicBezTo>
                  <a:cubicBezTo>
                    <a:pt x="3086" y="1881"/>
                    <a:pt x="2946" y="2545"/>
                    <a:pt x="2922" y="3333"/>
                  </a:cubicBezTo>
                  <a:cubicBezTo>
                    <a:pt x="2900" y="4019"/>
                    <a:pt x="2962" y="4795"/>
                    <a:pt x="3110" y="5640"/>
                  </a:cubicBezTo>
                  <a:cubicBezTo>
                    <a:pt x="3240" y="6381"/>
                    <a:pt x="3435" y="7177"/>
                    <a:pt x="3676" y="7944"/>
                  </a:cubicBezTo>
                  <a:cubicBezTo>
                    <a:pt x="3848" y="8491"/>
                    <a:pt x="4040" y="9015"/>
                    <a:pt x="4240" y="9486"/>
                  </a:cubicBezTo>
                  <a:cubicBezTo>
                    <a:pt x="3683" y="9544"/>
                    <a:pt x="3171" y="9660"/>
                    <a:pt x="2714" y="9831"/>
                  </a:cubicBezTo>
                  <a:cubicBezTo>
                    <a:pt x="2018" y="10093"/>
                    <a:pt x="1453" y="10483"/>
                    <a:pt x="1039" y="10989"/>
                  </a:cubicBezTo>
                  <a:cubicBezTo>
                    <a:pt x="291" y="11905"/>
                    <a:pt x="38" y="13184"/>
                    <a:pt x="286" y="14795"/>
                  </a:cubicBezTo>
                  <a:cubicBezTo>
                    <a:pt x="520" y="16323"/>
                    <a:pt x="995" y="17655"/>
                    <a:pt x="1694" y="18755"/>
                  </a:cubicBezTo>
                  <a:cubicBezTo>
                    <a:pt x="2162" y="19490"/>
                    <a:pt x="2723" y="20112"/>
                    <a:pt x="3367" y="20610"/>
                  </a:cubicBezTo>
                  <a:cubicBezTo>
                    <a:pt x="3099" y="21000"/>
                    <a:pt x="2890" y="21481"/>
                    <a:pt x="2744" y="22044"/>
                  </a:cubicBezTo>
                  <a:cubicBezTo>
                    <a:pt x="2675" y="22308"/>
                    <a:pt x="2739" y="22588"/>
                    <a:pt x="2933" y="22881"/>
                  </a:cubicBezTo>
                  <a:cubicBezTo>
                    <a:pt x="3087" y="23116"/>
                    <a:pt x="3328" y="23358"/>
                    <a:pt x="3647" y="23601"/>
                  </a:cubicBezTo>
                  <a:cubicBezTo>
                    <a:pt x="4242" y="24056"/>
                    <a:pt x="5093" y="24503"/>
                    <a:pt x="6046" y="24860"/>
                  </a:cubicBezTo>
                  <a:cubicBezTo>
                    <a:pt x="7134" y="25268"/>
                    <a:pt x="8287" y="25529"/>
                    <a:pt x="9294" y="25595"/>
                  </a:cubicBezTo>
                  <a:cubicBezTo>
                    <a:pt x="9463" y="25606"/>
                    <a:pt x="9627" y="25611"/>
                    <a:pt x="9786" y="25611"/>
                  </a:cubicBezTo>
                  <a:cubicBezTo>
                    <a:pt x="10382" y="25611"/>
                    <a:pt x="10917" y="25537"/>
                    <a:pt x="11378" y="25390"/>
                  </a:cubicBezTo>
                  <a:cubicBezTo>
                    <a:pt x="11895" y="25223"/>
                    <a:pt x="12319" y="24965"/>
                    <a:pt x="12635" y="24619"/>
                  </a:cubicBezTo>
                  <a:cubicBezTo>
                    <a:pt x="13125" y="24085"/>
                    <a:pt x="13358" y="23359"/>
                    <a:pt x="13327" y="22457"/>
                  </a:cubicBezTo>
                  <a:cubicBezTo>
                    <a:pt x="13720" y="22327"/>
                    <a:pt x="14089" y="22153"/>
                    <a:pt x="14425" y="21942"/>
                  </a:cubicBezTo>
                  <a:cubicBezTo>
                    <a:pt x="14920" y="21628"/>
                    <a:pt x="15347" y="21227"/>
                    <a:pt x="15691" y="20749"/>
                  </a:cubicBezTo>
                  <a:cubicBezTo>
                    <a:pt x="16059" y="20238"/>
                    <a:pt x="16431" y="19554"/>
                    <a:pt x="16802" y="18712"/>
                  </a:cubicBezTo>
                  <a:cubicBezTo>
                    <a:pt x="17133" y="17957"/>
                    <a:pt x="17454" y="17092"/>
                    <a:pt x="17729" y="16210"/>
                  </a:cubicBezTo>
                  <a:cubicBezTo>
                    <a:pt x="17996" y="15357"/>
                    <a:pt x="18208" y="14516"/>
                    <a:pt x="18348" y="13778"/>
                  </a:cubicBezTo>
                  <a:cubicBezTo>
                    <a:pt x="18496" y="12991"/>
                    <a:pt x="18553" y="12369"/>
                    <a:pt x="18515" y="11932"/>
                  </a:cubicBezTo>
                  <a:cubicBezTo>
                    <a:pt x="18437" y="10991"/>
                    <a:pt x="18161" y="10352"/>
                    <a:pt x="17647" y="9923"/>
                  </a:cubicBezTo>
                  <a:cubicBezTo>
                    <a:pt x="17388" y="9705"/>
                    <a:pt x="17072" y="9545"/>
                    <a:pt x="16681" y="9433"/>
                  </a:cubicBezTo>
                  <a:cubicBezTo>
                    <a:pt x="16320" y="9329"/>
                    <a:pt x="15896" y="9265"/>
                    <a:pt x="15384" y="9241"/>
                  </a:cubicBezTo>
                  <a:cubicBezTo>
                    <a:pt x="15366" y="9240"/>
                    <a:pt x="15346" y="9240"/>
                    <a:pt x="15328" y="9240"/>
                  </a:cubicBezTo>
                  <a:lnTo>
                    <a:pt x="15326" y="9240"/>
                  </a:lnTo>
                  <a:cubicBezTo>
                    <a:pt x="15097" y="9073"/>
                    <a:pt x="14855" y="8924"/>
                    <a:pt x="14603" y="8796"/>
                  </a:cubicBezTo>
                  <a:cubicBezTo>
                    <a:pt x="14346" y="8665"/>
                    <a:pt x="14079" y="8555"/>
                    <a:pt x="13805" y="8467"/>
                  </a:cubicBezTo>
                  <a:cubicBezTo>
                    <a:pt x="14105" y="7316"/>
                    <a:pt x="14426" y="5756"/>
                    <a:pt x="14415" y="4356"/>
                  </a:cubicBezTo>
                  <a:cubicBezTo>
                    <a:pt x="14408" y="3503"/>
                    <a:pt x="14278" y="2789"/>
                    <a:pt x="14030" y="2238"/>
                  </a:cubicBezTo>
                  <a:cubicBezTo>
                    <a:pt x="13725" y="1559"/>
                    <a:pt x="13240" y="1108"/>
                    <a:pt x="12588" y="895"/>
                  </a:cubicBezTo>
                  <a:cubicBezTo>
                    <a:pt x="12362" y="823"/>
                    <a:pt x="12140" y="785"/>
                    <a:pt x="11926" y="785"/>
                  </a:cubicBezTo>
                  <a:cubicBezTo>
                    <a:pt x="11541" y="785"/>
                    <a:pt x="11180" y="905"/>
                    <a:pt x="10857" y="1142"/>
                  </a:cubicBezTo>
                  <a:cubicBezTo>
                    <a:pt x="10576" y="1346"/>
                    <a:pt x="10319" y="1642"/>
                    <a:pt x="10093" y="2020"/>
                  </a:cubicBezTo>
                  <a:cubicBezTo>
                    <a:pt x="9728" y="2631"/>
                    <a:pt x="9430" y="3476"/>
                    <a:pt x="9207" y="4534"/>
                  </a:cubicBezTo>
                  <a:cubicBezTo>
                    <a:pt x="9132" y="4894"/>
                    <a:pt x="9068" y="5257"/>
                    <a:pt x="9018" y="5609"/>
                  </a:cubicBezTo>
                  <a:cubicBezTo>
                    <a:pt x="8925" y="5128"/>
                    <a:pt x="8814" y="4618"/>
                    <a:pt x="8678" y="4114"/>
                  </a:cubicBezTo>
                  <a:cubicBezTo>
                    <a:pt x="8364" y="2947"/>
                    <a:pt x="7977" y="2014"/>
                    <a:pt x="7531" y="1342"/>
                  </a:cubicBezTo>
                  <a:cubicBezTo>
                    <a:pt x="6938" y="449"/>
                    <a:pt x="6232" y="0"/>
                    <a:pt x="54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9"/>
            <p:cNvSpPr/>
            <p:nvPr/>
          </p:nvSpPr>
          <p:spPr>
            <a:xfrm>
              <a:off x="2963675" y="1284100"/>
              <a:ext cx="1582700" cy="1582825"/>
            </a:xfrm>
            <a:custGeom>
              <a:rect b="b" l="l" r="r" t="t"/>
              <a:pathLst>
                <a:path extrusionOk="0" h="63313" w="63308">
                  <a:moveTo>
                    <a:pt x="47539" y="51390"/>
                  </a:moveTo>
                  <a:cubicBezTo>
                    <a:pt x="47594" y="51456"/>
                    <a:pt x="47644" y="51527"/>
                    <a:pt x="47691" y="51600"/>
                  </a:cubicBezTo>
                  <a:cubicBezTo>
                    <a:pt x="47647" y="51525"/>
                    <a:pt x="47596" y="51456"/>
                    <a:pt x="47539" y="51390"/>
                  </a:cubicBezTo>
                  <a:close/>
                  <a:moveTo>
                    <a:pt x="31657" y="308"/>
                  </a:moveTo>
                  <a:cubicBezTo>
                    <a:pt x="42220" y="308"/>
                    <a:pt x="51565" y="5535"/>
                    <a:pt x="57245" y="13545"/>
                  </a:cubicBezTo>
                  <a:cubicBezTo>
                    <a:pt x="60872" y="18658"/>
                    <a:pt x="63004" y="24909"/>
                    <a:pt x="63004" y="31657"/>
                  </a:cubicBezTo>
                  <a:cubicBezTo>
                    <a:pt x="63004" y="31773"/>
                    <a:pt x="63004" y="31890"/>
                    <a:pt x="63000" y="32006"/>
                  </a:cubicBezTo>
                  <a:cubicBezTo>
                    <a:pt x="62863" y="44702"/>
                    <a:pt x="55177" y="55587"/>
                    <a:pt x="44219" y="60386"/>
                  </a:cubicBezTo>
                  <a:lnTo>
                    <a:pt x="44219" y="60387"/>
                  </a:lnTo>
                  <a:cubicBezTo>
                    <a:pt x="40374" y="62069"/>
                    <a:pt x="36125" y="63004"/>
                    <a:pt x="31658" y="63004"/>
                  </a:cubicBezTo>
                  <a:cubicBezTo>
                    <a:pt x="27623" y="63004"/>
                    <a:pt x="23766" y="62242"/>
                    <a:pt x="20223" y="60854"/>
                  </a:cubicBezTo>
                  <a:cubicBezTo>
                    <a:pt x="8565" y="56284"/>
                    <a:pt x="309" y="44935"/>
                    <a:pt x="309" y="31657"/>
                  </a:cubicBezTo>
                  <a:cubicBezTo>
                    <a:pt x="309" y="23576"/>
                    <a:pt x="3365" y="16209"/>
                    <a:pt x="8387" y="10651"/>
                  </a:cubicBezTo>
                  <a:cubicBezTo>
                    <a:pt x="8990" y="9983"/>
                    <a:pt x="9622" y="9341"/>
                    <a:pt x="10281" y="8727"/>
                  </a:cubicBezTo>
                  <a:cubicBezTo>
                    <a:pt x="15880" y="3505"/>
                    <a:pt x="23396" y="308"/>
                    <a:pt x="31657" y="308"/>
                  </a:cubicBezTo>
                  <a:close/>
                  <a:moveTo>
                    <a:pt x="31657" y="0"/>
                  </a:moveTo>
                  <a:cubicBezTo>
                    <a:pt x="29606" y="0"/>
                    <a:pt x="27555" y="197"/>
                    <a:pt x="25560" y="587"/>
                  </a:cubicBezTo>
                  <a:cubicBezTo>
                    <a:pt x="23614" y="967"/>
                    <a:pt x="21694" y="1534"/>
                    <a:pt x="19855" y="2273"/>
                  </a:cubicBezTo>
                  <a:cubicBezTo>
                    <a:pt x="18050" y="2997"/>
                    <a:pt x="16301" y="3898"/>
                    <a:pt x="14656" y="4948"/>
                  </a:cubicBezTo>
                  <a:cubicBezTo>
                    <a:pt x="13027" y="5985"/>
                    <a:pt x="11485" y="7181"/>
                    <a:pt x="10070" y="8500"/>
                  </a:cubicBezTo>
                  <a:cubicBezTo>
                    <a:pt x="9411" y="9113"/>
                    <a:pt x="8769" y="9767"/>
                    <a:pt x="8159" y="10444"/>
                  </a:cubicBezTo>
                  <a:cubicBezTo>
                    <a:pt x="6889" y="11848"/>
                    <a:pt x="5742" y="13374"/>
                    <a:pt x="4745" y="14978"/>
                  </a:cubicBezTo>
                  <a:cubicBezTo>
                    <a:pt x="3738" y="16600"/>
                    <a:pt x="2874" y="18323"/>
                    <a:pt x="2178" y="20095"/>
                  </a:cubicBezTo>
                  <a:cubicBezTo>
                    <a:pt x="1469" y="21901"/>
                    <a:pt x="925" y="23782"/>
                    <a:pt x="562" y="25689"/>
                  </a:cubicBezTo>
                  <a:cubicBezTo>
                    <a:pt x="189" y="27642"/>
                    <a:pt x="0" y="29650"/>
                    <a:pt x="0" y="31656"/>
                  </a:cubicBezTo>
                  <a:cubicBezTo>
                    <a:pt x="0" y="34937"/>
                    <a:pt x="500" y="38173"/>
                    <a:pt x="1487" y="41271"/>
                  </a:cubicBezTo>
                  <a:cubicBezTo>
                    <a:pt x="2440" y="44268"/>
                    <a:pt x="3839" y="47103"/>
                    <a:pt x="5639" y="49696"/>
                  </a:cubicBezTo>
                  <a:cubicBezTo>
                    <a:pt x="7417" y="52255"/>
                    <a:pt x="9557" y="54535"/>
                    <a:pt x="12001" y="56473"/>
                  </a:cubicBezTo>
                  <a:cubicBezTo>
                    <a:pt x="14464" y="58427"/>
                    <a:pt x="17193" y="59998"/>
                    <a:pt x="20108" y="61141"/>
                  </a:cubicBezTo>
                  <a:cubicBezTo>
                    <a:pt x="21912" y="61847"/>
                    <a:pt x="23791" y="62388"/>
                    <a:pt x="25696" y="62752"/>
                  </a:cubicBezTo>
                  <a:cubicBezTo>
                    <a:pt x="27646" y="63124"/>
                    <a:pt x="29653" y="63312"/>
                    <a:pt x="31655" y="63312"/>
                  </a:cubicBezTo>
                  <a:cubicBezTo>
                    <a:pt x="33871" y="63312"/>
                    <a:pt x="36083" y="63082"/>
                    <a:pt x="38233" y="62628"/>
                  </a:cubicBezTo>
                  <a:cubicBezTo>
                    <a:pt x="40325" y="62187"/>
                    <a:pt x="42380" y="61527"/>
                    <a:pt x="44340" y="60669"/>
                  </a:cubicBezTo>
                  <a:cubicBezTo>
                    <a:pt x="44350" y="60665"/>
                    <a:pt x="44359" y="60662"/>
                    <a:pt x="44366" y="60656"/>
                  </a:cubicBezTo>
                  <a:cubicBezTo>
                    <a:pt x="47102" y="59456"/>
                    <a:pt x="49653" y="57871"/>
                    <a:pt x="51952" y="55949"/>
                  </a:cubicBezTo>
                  <a:cubicBezTo>
                    <a:pt x="54244" y="54030"/>
                    <a:pt x="56252" y="51804"/>
                    <a:pt x="57921" y="49328"/>
                  </a:cubicBezTo>
                  <a:cubicBezTo>
                    <a:pt x="61377" y="44201"/>
                    <a:pt x="63239" y="38214"/>
                    <a:pt x="63305" y="32010"/>
                  </a:cubicBezTo>
                  <a:cubicBezTo>
                    <a:pt x="63308" y="31891"/>
                    <a:pt x="63308" y="31772"/>
                    <a:pt x="63308" y="31654"/>
                  </a:cubicBezTo>
                  <a:cubicBezTo>
                    <a:pt x="63308" y="28320"/>
                    <a:pt x="62792" y="25035"/>
                    <a:pt x="61774" y="21891"/>
                  </a:cubicBezTo>
                  <a:cubicBezTo>
                    <a:pt x="60788" y="18851"/>
                    <a:pt x="59348" y="15983"/>
                    <a:pt x="57492" y="13366"/>
                  </a:cubicBezTo>
                  <a:cubicBezTo>
                    <a:pt x="56062" y="11349"/>
                    <a:pt x="54396" y="9499"/>
                    <a:pt x="52536" y="7866"/>
                  </a:cubicBezTo>
                  <a:cubicBezTo>
                    <a:pt x="50670" y="6226"/>
                    <a:pt x="48613" y="4807"/>
                    <a:pt x="46423" y="3650"/>
                  </a:cubicBezTo>
                  <a:cubicBezTo>
                    <a:pt x="44195" y="2472"/>
                    <a:pt x="41826" y="1564"/>
                    <a:pt x="39384" y="952"/>
                  </a:cubicBezTo>
                  <a:cubicBezTo>
                    <a:pt x="36873" y="321"/>
                    <a:pt x="34273" y="0"/>
                    <a:pt x="316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48"/>
          <p:cNvSpPr txBox="1"/>
          <p:nvPr>
            <p:ph idx="15"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Insects on Earth</a:t>
            </a:r>
            <a:endParaRPr/>
          </a:p>
        </p:txBody>
      </p:sp>
      <p:sp>
        <p:nvSpPr>
          <p:cNvPr id="1467" name="Google Shape;1467;p48"/>
          <p:cNvSpPr txBox="1"/>
          <p:nvPr>
            <p:ph type="title"/>
          </p:nvPr>
        </p:nvSpPr>
        <p:spPr>
          <a:xfrm>
            <a:off x="1101000" y="182955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Butterfly</a:t>
            </a:r>
            <a:endParaRPr/>
          </a:p>
        </p:txBody>
      </p:sp>
      <p:sp>
        <p:nvSpPr>
          <p:cNvPr id="1468" name="Google Shape;1468;p48"/>
          <p:cNvSpPr txBox="1"/>
          <p:nvPr>
            <p:ph idx="1" type="subTitle"/>
          </p:nvPr>
        </p:nvSpPr>
        <p:spPr>
          <a:xfrm>
            <a:off x="1101000" y="22105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quite a small planet</a:t>
            </a:r>
            <a:endParaRPr/>
          </a:p>
        </p:txBody>
      </p:sp>
      <p:sp>
        <p:nvSpPr>
          <p:cNvPr id="1469" name="Google Shape;1469;p48"/>
          <p:cNvSpPr txBox="1"/>
          <p:nvPr>
            <p:ph idx="2" type="title"/>
          </p:nvPr>
        </p:nvSpPr>
        <p:spPr>
          <a:xfrm>
            <a:off x="3657600" y="182955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Worm</a:t>
            </a:r>
            <a:endParaRPr/>
          </a:p>
        </p:txBody>
      </p:sp>
      <p:sp>
        <p:nvSpPr>
          <p:cNvPr id="1470" name="Google Shape;1470;p48"/>
          <p:cNvSpPr txBox="1"/>
          <p:nvPr>
            <p:ph idx="3" type="subTitle"/>
          </p:nvPr>
        </p:nvSpPr>
        <p:spPr>
          <a:xfrm>
            <a:off x="3657600" y="22105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71" name="Google Shape;1471;p48"/>
          <p:cNvSpPr txBox="1"/>
          <p:nvPr>
            <p:ph idx="4" type="title"/>
          </p:nvPr>
        </p:nvSpPr>
        <p:spPr>
          <a:xfrm>
            <a:off x="1101000" y="350910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Snail</a:t>
            </a:r>
            <a:endParaRPr/>
          </a:p>
        </p:txBody>
      </p:sp>
      <p:sp>
        <p:nvSpPr>
          <p:cNvPr id="1472" name="Google Shape;1472;p48"/>
          <p:cNvSpPr txBox="1"/>
          <p:nvPr>
            <p:ph idx="5" type="subTitle"/>
          </p:nvPr>
        </p:nvSpPr>
        <p:spPr>
          <a:xfrm>
            <a:off x="1101000" y="38901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73" name="Google Shape;1473;p48"/>
          <p:cNvSpPr txBox="1"/>
          <p:nvPr>
            <p:ph idx="6" type="title"/>
          </p:nvPr>
        </p:nvSpPr>
        <p:spPr>
          <a:xfrm>
            <a:off x="3657600" y="350910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Bee</a:t>
            </a:r>
            <a:endParaRPr/>
          </a:p>
        </p:txBody>
      </p:sp>
      <p:sp>
        <p:nvSpPr>
          <p:cNvPr id="1474" name="Google Shape;1474;p48"/>
          <p:cNvSpPr txBox="1"/>
          <p:nvPr>
            <p:ph idx="7" type="subTitle"/>
          </p:nvPr>
        </p:nvSpPr>
        <p:spPr>
          <a:xfrm>
            <a:off x="3657600" y="38901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rings</a:t>
            </a:r>
            <a:endParaRPr/>
          </a:p>
        </p:txBody>
      </p:sp>
      <p:sp>
        <p:nvSpPr>
          <p:cNvPr id="1475" name="Google Shape;1475;p48"/>
          <p:cNvSpPr txBox="1"/>
          <p:nvPr>
            <p:ph idx="8" type="title"/>
          </p:nvPr>
        </p:nvSpPr>
        <p:spPr>
          <a:xfrm>
            <a:off x="6214195" y="182955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Ant</a:t>
            </a:r>
            <a:endParaRPr/>
          </a:p>
        </p:txBody>
      </p:sp>
      <p:sp>
        <p:nvSpPr>
          <p:cNvPr id="1476" name="Google Shape;1476;p48"/>
          <p:cNvSpPr txBox="1"/>
          <p:nvPr>
            <p:ph idx="9" type="subTitle"/>
          </p:nvPr>
        </p:nvSpPr>
        <p:spPr>
          <a:xfrm>
            <a:off x="6214195" y="22105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477" name="Google Shape;1477;p48"/>
          <p:cNvSpPr txBox="1"/>
          <p:nvPr>
            <p:ph idx="13" type="title"/>
          </p:nvPr>
        </p:nvSpPr>
        <p:spPr>
          <a:xfrm>
            <a:off x="6214195" y="3509100"/>
            <a:ext cx="18288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Spider</a:t>
            </a:r>
            <a:endParaRPr/>
          </a:p>
        </p:txBody>
      </p:sp>
      <p:sp>
        <p:nvSpPr>
          <p:cNvPr id="1478" name="Google Shape;1478;p48"/>
          <p:cNvSpPr txBox="1"/>
          <p:nvPr>
            <p:ph idx="14" type="subTitle"/>
          </p:nvPr>
        </p:nvSpPr>
        <p:spPr>
          <a:xfrm>
            <a:off x="6214195" y="38901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Earth</a:t>
            </a:r>
            <a:endParaRPr/>
          </a:p>
        </p:txBody>
      </p:sp>
      <p:grpSp>
        <p:nvGrpSpPr>
          <p:cNvPr id="1479" name="Google Shape;1479;p48"/>
          <p:cNvGrpSpPr/>
          <p:nvPr/>
        </p:nvGrpSpPr>
        <p:grpSpPr>
          <a:xfrm>
            <a:off x="6866126" y="3006183"/>
            <a:ext cx="524938" cy="502923"/>
            <a:chOff x="6063077" y="1448748"/>
            <a:chExt cx="424090" cy="408615"/>
          </a:xfrm>
        </p:grpSpPr>
        <p:sp>
          <p:nvSpPr>
            <p:cNvPr id="1480" name="Google Shape;1480;p48"/>
            <p:cNvSpPr/>
            <p:nvPr/>
          </p:nvSpPr>
          <p:spPr>
            <a:xfrm>
              <a:off x="6136437" y="1477676"/>
              <a:ext cx="120901" cy="171880"/>
            </a:xfrm>
            <a:custGeom>
              <a:rect b="b" l="l" r="r" t="t"/>
              <a:pathLst>
                <a:path extrusionOk="0" h="5698" w="4008">
                  <a:moveTo>
                    <a:pt x="1867" y="0"/>
                  </a:moveTo>
                  <a:cubicBezTo>
                    <a:pt x="1635" y="0"/>
                    <a:pt x="1325" y="172"/>
                    <a:pt x="1130" y="500"/>
                  </a:cubicBezTo>
                  <a:cubicBezTo>
                    <a:pt x="0" y="2386"/>
                    <a:pt x="922" y="4914"/>
                    <a:pt x="2998" y="5633"/>
                  </a:cubicBezTo>
                  <a:cubicBezTo>
                    <a:pt x="3127" y="5678"/>
                    <a:pt x="3255" y="5698"/>
                    <a:pt x="3374" y="5698"/>
                  </a:cubicBezTo>
                  <a:cubicBezTo>
                    <a:pt x="3729" y="5698"/>
                    <a:pt x="4006" y="5520"/>
                    <a:pt x="4006" y="5308"/>
                  </a:cubicBezTo>
                  <a:cubicBezTo>
                    <a:pt x="4007" y="5021"/>
                    <a:pt x="3683" y="4777"/>
                    <a:pt x="3346" y="4655"/>
                  </a:cubicBezTo>
                  <a:cubicBezTo>
                    <a:pt x="1876" y="4145"/>
                    <a:pt x="1225" y="2358"/>
                    <a:pt x="2024" y="1024"/>
                  </a:cubicBezTo>
                  <a:cubicBezTo>
                    <a:pt x="2204" y="710"/>
                    <a:pt x="2297" y="317"/>
                    <a:pt x="2111" y="99"/>
                  </a:cubicBezTo>
                  <a:cubicBezTo>
                    <a:pt x="2055" y="33"/>
                    <a:pt x="1969" y="0"/>
                    <a:pt x="1867"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6293140" y="1477676"/>
              <a:ext cx="120841" cy="171880"/>
            </a:xfrm>
            <a:custGeom>
              <a:rect b="b" l="l" r="r" t="t"/>
              <a:pathLst>
                <a:path extrusionOk="0" h="5698" w="4006">
                  <a:moveTo>
                    <a:pt x="2140" y="0"/>
                  </a:moveTo>
                  <a:cubicBezTo>
                    <a:pt x="2039" y="0"/>
                    <a:pt x="1952" y="33"/>
                    <a:pt x="1896" y="99"/>
                  </a:cubicBezTo>
                  <a:cubicBezTo>
                    <a:pt x="1710" y="317"/>
                    <a:pt x="1802" y="710"/>
                    <a:pt x="1984" y="1024"/>
                  </a:cubicBezTo>
                  <a:cubicBezTo>
                    <a:pt x="2782" y="2358"/>
                    <a:pt x="2131" y="4145"/>
                    <a:pt x="661" y="4655"/>
                  </a:cubicBezTo>
                  <a:cubicBezTo>
                    <a:pt x="322" y="4777"/>
                    <a:pt x="0" y="5021"/>
                    <a:pt x="2" y="5308"/>
                  </a:cubicBezTo>
                  <a:cubicBezTo>
                    <a:pt x="2" y="5520"/>
                    <a:pt x="277" y="5698"/>
                    <a:pt x="633" y="5698"/>
                  </a:cubicBezTo>
                  <a:cubicBezTo>
                    <a:pt x="752" y="5698"/>
                    <a:pt x="880" y="5678"/>
                    <a:pt x="1009" y="5633"/>
                  </a:cubicBezTo>
                  <a:cubicBezTo>
                    <a:pt x="3086" y="4914"/>
                    <a:pt x="4006" y="2386"/>
                    <a:pt x="2877" y="500"/>
                  </a:cubicBezTo>
                  <a:cubicBezTo>
                    <a:pt x="2682" y="172"/>
                    <a:pt x="2372" y="0"/>
                    <a:pt x="2140"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6329488" y="1707406"/>
              <a:ext cx="138669" cy="132243"/>
            </a:xfrm>
            <a:custGeom>
              <a:rect b="b" l="l" r="r" t="t"/>
              <a:pathLst>
                <a:path extrusionOk="0" h="4384" w="4597">
                  <a:moveTo>
                    <a:pt x="636" y="1"/>
                  </a:moveTo>
                  <a:cubicBezTo>
                    <a:pt x="350" y="1"/>
                    <a:pt x="112" y="161"/>
                    <a:pt x="64" y="394"/>
                  </a:cubicBezTo>
                  <a:cubicBezTo>
                    <a:pt x="1" y="705"/>
                    <a:pt x="215" y="1012"/>
                    <a:pt x="523" y="1126"/>
                  </a:cubicBezTo>
                  <a:cubicBezTo>
                    <a:pt x="1830" y="1607"/>
                    <a:pt x="2872" y="2627"/>
                    <a:pt x="3376" y="3926"/>
                  </a:cubicBezTo>
                  <a:cubicBezTo>
                    <a:pt x="3480" y="4191"/>
                    <a:pt x="3730" y="4383"/>
                    <a:pt x="3996" y="4383"/>
                  </a:cubicBezTo>
                  <a:cubicBezTo>
                    <a:pt x="4036" y="4383"/>
                    <a:pt x="4077" y="4379"/>
                    <a:pt x="4117" y="4370"/>
                  </a:cubicBezTo>
                  <a:cubicBezTo>
                    <a:pt x="4425" y="4299"/>
                    <a:pt x="4596" y="3904"/>
                    <a:pt x="4445" y="3511"/>
                  </a:cubicBezTo>
                  <a:cubicBezTo>
                    <a:pt x="3820" y="1907"/>
                    <a:pt x="2534" y="645"/>
                    <a:pt x="919" y="52"/>
                  </a:cubicBezTo>
                  <a:cubicBezTo>
                    <a:pt x="823" y="17"/>
                    <a:pt x="727" y="1"/>
                    <a:pt x="636" y="1"/>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6082322" y="1707406"/>
              <a:ext cx="138638" cy="132243"/>
            </a:xfrm>
            <a:custGeom>
              <a:rect b="b" l="l" r="r" t="t"/>
              <a:pathLst>
                <a:path extrusionOk="0" h="4384" w="4596">
                  <a:moveTo>
                    <a:pt x="3960" y="1"/>
                  </a:moveTo>
                  <a:cubicBezTo>
                    <a:pt x="3869" y="1"/>
                    <a:pt x="3773" y="17"/>
                    <a:pt x="3677" y="52"/>
                  </a:cubicBezTo>
                  <a:cubicBezTo>
                    <a:pt x="2061" y="645"/>
                    <a:pt x="775" y="1907"/>
                    <a:pt x="151" y="3511"/>
                  </a:cubicBezTo>
                  <a:cubicBezTo>
                    <a:pt x="0" y="3904"/>
                    <a:pt x="170" y="4299"/>
                    <a:pt x="478" y="4370"/>
                  </a:cubicBezTo>
                  <a:cubicBezTo>
                    <a:pt x="518" y="4379"/>
                    <a:pt x="559" y="4383"/>
                    <a:pt x="599" y="4383"/>
                  </a:cubicBezTo>
                  <a:cubicBezTo>
                    <a:pt x="865" y="4383"/>
                    <a:pt x="1115" y="4191"/>
                    <a:pt x="1220" y="3926"/>
                  </a:cubicBezTo>
                  <a:cubicBezTo>
                    <a:pt x="1725" y="2627"/>
                    <a:pt x="2766" y="1607"/>
                    <a:pt x="4072" y="1126"/>
                  </a:cubicBezTo>
                  <a:cubicBezTo>
                    <a:pt x="4381" y="1012"/>
                    <a:pt x="4596" y="705"/>
                    <a:pt x="4531" y="394"/>
                  </a:cubicBezTo>
                  <a:cubicBezTo>
                    <a:pt x="4484" y="161"/>
                    <a:pt x="4245" y="1"/>
                    <a:pt x="3960" y="1"/>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6066878" y="1663789"/>
              <a:ext cx="175047" cy="73452"/>
            </a:xfrm>
            <a:custGeom>
              <a:rect b="b" l="l" r="r" t="t"/>
              <a:pathLst>
                <a:path extrusionOk="0" h="2435" w="5803">
                  <a:moveTo>
                    <a:pt x="4202" y="0"/>
                  </a:moveTo>
                  <a:cubicBezTo>
                    <a:pt x="2812" y="0"/>
                    <a:pt x="1452" y="483"/>
                    <a:pt x="369" y="1381"/>
                  </a:cubicBezTo>
                  <a:cubicBezTo>
                    <a:pt x="43" y="1652"/>
                    <a:pt x="0" y="2083"/>
                    <a:pt x="235" y="2291"/>
                  </a:cubicBezTo>
                  <a:cubicBezTo>
                    <a:pt x="345" y="2389"/>
                    <a:pt x="485" y="2435"/>
                    <a:pt x="629" y="2435"/>
                  </a:cubicBezTo>
                  <a:cubicBezTo>
                    <a:pt x="794" y="2435"/>
                    <a:pt x="964" y="2375"/>
                    <a:pt x="1099" y="2264"/>
                  </a:cubicBezTo>
                  <a:cubicBezTo>
                    <a:pt x="1976" y="1536"/>
                    <a:pt x="3076" y="1145"/>
                    <a:pt x="4200" y="1145"/>
                  </a:cubicBezTo>
                  <a:cubicBezTo>
                    <a:pt x="4451" y="1145"/>
                    <a:pt x="4702" y="1165"/>
                    <a:pt x="4952" y="1204"/>
                  </a:cubicBezTo>
                  <a:cubicBezTo>
                    <a:pt x="4991" y="1210"/>
                    <a:pt x="5031" y="1213"/>
                    <a:pt x="5069" y="1213"/>
                  </a:cubicBezTo>
                  <a:cubicBezTo>
                    <a:pt x="5355" y="1213"/>
                    <a:pt x="5626" y="1054"/>
                    <a:pt x="5708" y="787"/>
                  </a:cubicBezTo>
                  <a:cubicBezTo>
                    <a:pt x="5803" y="485"/>
                    <a:pt x="5546" y="137"/>
                    <a:pt x="5130" y="72"/>
                  </a:cubicBezTo>
                  <a:cubicBezTo>
                    <a:pt x="4821" y="24"/>
                    <a:pt x="4511" y="0"/>
                    <a:pt x="4202"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6080422" y="1569104"/>
              <a:ext cx="159814" cy="103255"/>
            </a:xfrm>
            <a:custGeom>
              <a:rect b="b" l="l" r="r" t="t"/>
              <a:pathLst>
                <a:path extrusionOk="0" h="3423" w="5298">
                  <a:moveTo>
                    <a:pt x="605" y="0"/>
                  </a:moveTo>
                  <a:cubicBezTo>
                    <a:pt x="516" y="0"/>
                    <a:pt x="428" y="20"/>
                    <a:pt x="346" y="62"/>
                  </a:cubicBezTo>
                  <a:cubicBezTo>
                    <a:pt x="66" y="209"/>
                    <a:pt x="1" y="636"/>
                    <a:pt x="251" y="978"/>
                  </a:cubicBezTo>
                  <a:cubicBezTo>
                    <a:pt x="1264" y="2368"/>
                    <a:pt x="2831" y="3260"/>
                    <a:pt x="4545" y="3418"/>
                  </a:cubicBezTo>
                  <a:cubicBezTo>
                    <a:pt x="4572" y="3421"/>
                    <a:pt x="4599" y="3422"/>
                    <a:pt x="4626" y="3422"/>
                  </a:cubicBezTo>
                  <a:cubicBezTo>
                    <a:pt x="5006" y="3422"/>
                    <a:pt x="5298" y="3164"/>
                    <a:pt x="5280" y="2870"/>
                  </a:cubicBezTo>
                  <a:cubicBezTo>
                    <a:pt x="5262" y="2553"/>
                    <a:pt x="4977" y="2312"/>
                    <a:pt x="4650" y="2280"/>
                  </a:cubicBezTo>
                  <a:cubicBezTo>
                    <a:pt x="3262" y="2151"/>
                    <a:pt x="1995" y="1429"/>
                    <a:pt x="1175" y="303"/>
                  </a:cubicBezTo>
                  <a:cubicBezTo>
                    <a:pt x="1038" y="116"/>
                    <a:pt x="820" y="0"/>
                    <a:pt x="605"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6310213" y="1569104"/>
              <a:ext cx="159754" cy="103255"/>
            </a:xfrm>
            <a:custGeom>
              <a:rect b="b" l="l" r="r" t="t"/>
              <a:pathLst>
                <a:path extrusionOk="0" h="3423" w="5296">
                  <a:moveTo>
                    <a:pt x="4694" y="0"/>
                  </a:moveTo>
                  <a:cubicBezTo>
                    <a:pt x="4478" y="0"/>
                    <a:pt x="4260" y="116"/>
                    <a:pt x="4123" y="303"/>
                  </a:cubicBezTo>
                  <a:cubicBezTo>
                    <a:pt x="3304" y="1429"/>
                    <a:pt x="2034" y="2151"/>
                    <a:pt x="648" y="2280"/>
                  </a:cubicBezTo>
                  <a:cubicBezTo>
                    <a:pt x="322" y="2312"/>
                    <a:pt x="36" y="2553"/>
                    <a:pt x="18" y="2870"/>
                  </a:cubicBezTo>
                  <a:cubicBezTo>
                    <a:pt x="0" y="3164"/>
                    <a:pt x="291" y="3422"/>
                    <a:pt x="672" y="3422"/>
                  </a:cubicBezTo>
                  <a:cubicBezTo>
                    <a:pt x="699" y="3422"/>
                    <a:pt x="726" y="3421"/>
                    <a:pt x="753" y="3418"/>
                  </a:cubicBezTo>
                  <a:cubicBezTo>
                    <a:pt x="2468" y="3260"/>
                    <a:pt x="4034" y="2368"/>
                    <a:pt x="5047" y="978"/>
                  </a:cubicBezTo>
                  <a:cubicBezTo>
                    <a:pt x="5296" y="636"/>
                    <a:pt x="5232" y="209"/>
                    <a:pt x="4953" y="62"/>
                  </a:cubicBezTo>
                  <a:cubicBezTo>
                    <a:pt x="4871" y="20"/>
                    <a:pt x="4782" y="0"/>
                    <a:pt x="4694"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6308433" y="1663789"/>
              <a:ext cx="175108" cy="73452"/>
            </a:xfrm>
            <a:custGeom>
              <a:rect b="b" l="l" r="r" t="t"/>
              <a:pathLst>
                <a:path extrusionOk="0" h="2435" w="5805">
                  <a:moveTo>
                    <a:pt x="1604" y="0"/>
                  </a:moveTo>
                  <a:cubicBezTo>
                    <a:pt x="1296" y="0"/>
                    <a:pt x="985" y="24"/>
                    <a:pt x="676" y="72"/>
                  </a:cubicBezTo>
                  <a:cubicBezTo>
                    <a:pt x="259" y="137"/>
                    <a:pt x="0" y="485"/>
                    <a:pt x="97" y="787"/>
                  </a:cubicBezTo>
                  <a:cubicBezTo>
                    <a:pt x="180" y="1054"/>
                    <a:pt x="451" y="1213"/>
                    <a:pt x="737" y="1213"/>
                  </a:cubicBezTo>
                  <a:cubicBezTo>
                    <a:pt x="776" y="1213"/>
                    <a:pt x="815" y="1210"/>
                    <a:pt x="854" y="1204"/>
                  </a:cubicBezTo>
                  <a:cubicBezTo>
                    <a:pt x="1104" y="1165"/>
                    <a:pt x="1356" y="1145"/>
                    <a:pt x="1606" y="1145"/>
                  </a:cubicBezTo>
                  <a:cubicBezTo>
                    <a:pt x="2730" y="1145"/>
                    <a:pt x="3830" y="1536"/>
                    <a:pt x="4707" y="2264"/>
                  </a:cubicBezTo>
                  <a:cubicBezTo>
                    <a:pt x="4842" y="2375"/>
                    <a:pt x="5012" y="2435"/>
                    <a:pt x="5177" y="2435"/>
                  </a:cubicBezTo>
                  <a:cubicBezTo>
                    <a:pt x="5320" y="2435"/>
                    <a:pt x="5459" y="2389"/>
                    <a:pt x="5569" y="2291"/>
                  </a:cubicBezTo>
                  <a:cubicBezTo>
                    <a:pt x="5805" y="2083"/>
                    <a:pt x="5762" y="1652"/>
                    <a:pt x="5436" y="1381"/>
                  </a:cubicBezTo>
                  <a:cubicBezTo>
                    <a:pt x="4353" y="483"/>
                    <a:pt x="2994" y="0"/>
                    <a:pt x="1604"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6140087" y="1533992"/>
              <a:ext cx="270278" cy="264517"/>
            </a:xfrm>
            <a:custGeom>
              <a:rect b="b" l="l" r="r" t="t"/>
              <a:pathLst>
                <a:path extrusionOk="0" h="8769" w="8960">
                  <a:moveTo>
                    <a:pt x="4482" y="0"/>
                  </a:moveTo>
                  <a:cubicBezTo>
                    <a:pt x="3247" y="9"/>
                    <a:pt x="2123" y="475"/>
                    <a:pt x="1311" y="1356"/>
                  </a:cubicBezTo>
                  <a:cubicBezTo>
                    <a:pt x="499" y="2226"/>
                    <a:pt x="1" y="3513"/>
                    <a:pt x="2" y="4869"/>
                  </a:cubicBezTo>
                  <a:cubicBezTo>
                    <a:pt x="5" y="6236"/>
                    <a:pt x="489" y="7274"/>
                    <a:pt x="1292" y="7899"/>
                  </a:cubicBezTo>
                  <a:cubicBezTo>
                    <a:pt x="2097" y="8535"/>
                    <a:pt x="3221" y="8752"/>
                    <a:pt x="4479" y="8768"/>
                  </a:cubicBezTo>
                  <a:cubicBezTo>
                    <a:pt x="5740" y="8754"/>
                    <a:pt x="6865" y="8535"/>
                    <a:pt x="7667" y="7899"/>
                  </a:cubicBezTo>
                  <a:cubicBezTo>
                    <a:pt x="8472" y="7274"/>
                    <a:pt x="8954" y="6236"/>
                    <a:pt x="8958" y="4869"/>
                  </a:cubicBezTo>
                  <a:cubicBezTo>
                    <a:pt x="8960" y="3513"/>
                    <a:pt x="8463" y="2226"/>
                    <a:pt x="7652" y="1356"/>
                  </a:cubicBezTo>
                  <a:cubicBezTo>
                    <a:pt x="6842" y="473"/>
                    <a:pt x="5717" y="7"/>
                    <a:pt x="4482" y="0"/>
                  </a:cubicBezTo>
                  <a:close/>
                </a:path>
              </a:pathLst>
            </a:custGeom>
            <a:solidFill>
              <a:srgbClr val="76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6139996" y="1534023"/>
              <a:ext cx="206178" cy="264487"/>
            </a:xfrm>
            <a:custGeom>
              <a:rect b="b" l="l" r="r" t="t"/>
              <a:pathLst>
                <a:path extrusionOk="0" h="8768" w="6835">
                  <a:moveTo>
                    <a:pt x="4408" y="1"/>
                  </a:moveTo>
                  <a:lnTo>
                    <a:pt x="4408" y="1"/>
                  </a:lnTo>
                  <a:cubicBezTo>
                    <a:pt x="3203" y="26"/>
                    <a:pt x="2107" y="490"/>
                    <a:pt x="1313" y="1355"/>
                  </a:cubicBezTo>
                  <a:cubicBezTo>
                    <a:pt x="501" y="2225"/>
                    <a:pt x="1" y="3512"/>
                    <a:pt x="4" y="4868"/>
                  </a:cubicBezTo>
                  <a:cubicBezTo>
                    <a:pt x="7" y="6235"/>
                    <a:pt x="489" y="7273"/>
                    <a:pt x="1293" y="7898"/>
                  </a:cubicBezTo>
                  <a:cubicBezTo>
                    <a:pt x="2097" y="8534"/>
                    <a:pt x="3222" y="8753"/>
                    <a:pt x="4481" y="8767"/>
                  </a:cubicBezTo>
                  <a:cubicBezTo>
                    <a:pt x="5351" y="8757"/>
                    <a:pt x="6157" y="8649"/>
                    <a:pt x="6834" y="8374"/>
                  </a:cubicBezTo>
                  <a:cubicBezTo>
                    <a:pt x="4604" y="7893"/>
                    <a:pt x="2928" y="5908"/>
                    <a:pt x="2928" y="3531"/>
                  </a:cubicBezTo>
                  <a:cubicBezTo>
                    <a:pt x="2928" y="2148"/>
                    <a:pt x="3496" y="898"/>
                    <a:pt x="440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6140087" y="1607865"/>
              <a:ext cx="270158" cy="190643"/>
            </a:xfrm>
            <a:custGeom>
              <a:rect b="b" l="l" r="r" t="t"/>
              <a:pathLst>
                <a:path extrusionOk="0" h="6320" w="8956">
                  <a:moveTo>
                    <a:pt x="4476" y="1"/>
                  </a:moveTo>
                  <a:cubicBezTo>
                    <a:pt x="2968" y="1"/>
                    <a:pt x="1540" y="246"/>
                    <a:pt x="279" y="681"/>
                  </a:cubicBezTo>
                  <a:cubicBezTo>
                    <a:pt x="98" y="1227"/>
                    <a:pt x="1" y="1815"/>
                    <a:pt x="1" y="2420"/>
                  </a:cubicBezTo>
                  <a:cubicBezTo>
                    <a:pt x="4" y="3787"/>
                    <a:pt x="486" y="4825"/>
                    <a:pt x="1290" y="5450"/>
                  </a:cubicBezTo>
                  <a:cubicBezTo>
                    <a:pt x="2094" y="6086"/>
                    <a:pt x="3219" y="6303"/>
                    <a:pt x="4478" y="6319"/>
                  </a:cubicBezTo>
                  <a:cubicBezTo>
                    <a:pt x="5737" y="6303"/>
                    <a:pt x="6861" y="6086"/>
                    <a:pt x="7666" y="5450"/>
                  </a:cubicBezTo>
                  <a:cubicBezTo>
                    <a:pt x="8470" y="4825"/>
                    <a:pt x="8952" y="3787"/>
                    <a:pt x="8955" y="2420"/>
                  </a:cubicBezTo>
                  <a:cubicBezTo>
                    <a:pt x="8955" y="1815"/>
                    <a:pt x="8858" y="1227"/>
                    <a:pt x="8677" y="681"/>
                  </a:cubicBezTo>
                  <a:cubicBezTo>
                    <a:pt x="7416" y="246"/>
                    <a:pt x="5988" y="1"/>
                    <a:pt x="4476"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6140087" y="1610187"/>
              <a:ext cx="206087" cy="188320"/>
            </a:xfrm>
            <a:custGeom>
              <a:rect b="b" l="l" r="r" t="t"/>
              <a:pathLst>
                <a:path extrusionOk="0" h="6243" w="6832">
                  <a:moveTo>
                    <a:pt x="3027" y="0"/>
                  </a:moveTo>
                  <a:lnTo>
                    <a:pt x="3027" y="0"/>
                  </a:lnTo>
                  <a:cubicBezTo>
                    <a:pt x="2052" y="104"/>
                    <a:pt x="1128" y="311"/>
                    <a:pt x="279" y="604"/>
                  </a:cubicBezTo>
                  <a:cubicBezTo>
                    <a:pt x="98" y="1150"/>
                    <a:pt x="1" y="1738"/>
                    <a:pt x="1" y="2343"/>
                  </a:cubicBezTo>
                  <a:cubicBezTo>
                    <a:pt x="4" y="3710"/>
                    <a:pt x="486" y="4748"/>
                    <a:pt x="1290" y="5373"/>
                  </a:cubicBezTo>
                  <a:cubicBezTo>
                    <a:pt x="2094" y="6009"/>
                    <a:pt x="3219" y="6228"/>
                    <a:pt x="4478" y="6242"/>
                  </a:cubicBezTo>
                  <a:cubicBezTo>
                    <a:pt x="5348" y="6232"/>
                    <a:pt x="6154" y="6124"/>
                    <a:pt x="6831" y="5849"/>
                  </a:cubicBezTo>
                  <a:cubicBezTo>
                    <a:pt x="4601" y="5368"/>
                    <a:pt x="2925" y="3383"/>
                    <a:pt x="2925" y="1006"/>
                  </a:cubicBezTo>
                  <a:cubicBezTo>
                    <a:pt x="2925" y="663"/>
                    <a:pt x="2960" y="326"/>
                    <a:pt x="302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6141474" y="1678539"/>
              <a:ext cx="267503" cy="119966"/>
            </a:xfrm>
            <a:custGeom>
              <a:rect b="b" l="l" r="r" t="t"/>
              <a:pathLst>
                <a:path extrusionOk="0" h="3977" w="8868">
                  <a:moveTo>
                    <a:pt x="4433" y="0"/>
                  </a:moveTo>
                  <a:cubicBezTo>
                    <a:pt x="2827" y="0"/>
                    <a:pt x="1317" y="277"/>
                    <a:pt x="0" y="764"/>
                  </a:cubicBezTo>
                  <a:cubicBezTo>
                    <a:pt x="136" y="1795"/>
                    <a:pt x="583" y="2592"/>
                    <a:pt x="1246" y="3107"/>
                  </a:cubicBezTo>
                  <a:cubicBezTo>
                    <a:pt x="2049" y="3743"/>
                    <a:pt x="3175" y="3960"/>
                    <a:pt x="4433" y="3976"/>
                  </a:cubicBezTo>
                  <a:cubicBezTo>
                    <a:pt x="5694" y="3960"/>
                    <a:pt x="6818" y="3743"/>
                    <a:pt x="7621" y="3107"/>
                  </a:cubicBezTo>
                  <a:cubicBezTo>
                    <a:pt x="8285" y="2592"/>
                    <a:pt x="8730" y="1793"/>
                    <a:pt x="8868" y="764"/>
                  </a:cubicBezTo>
                  <a:cubicBezTo>
                    <a:pt x="7551" y="276"/>
                    <a:pt x="6041" y="0"/>
                    <a:pt x="4433" y="0"/>
                  </a:cubicBezTo>
                  <a:close/>
                </a:path>
              </a:pathLst>
            </a:custGeom>
            <a:solidFill>
              <a:srgbClr val="76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6141474" y="1680591"/>
              <a:ext cx="204730" cy="117915"/>
            </a:xfrm>
            <a:custGeom>
              <a:rect b="b" l="l" r="r" t="t"/>
              <a:pathLst>
                <a:path extrusionOk="0" h="3909" w="6787">
                  <a:moveTo>
                    <a:pt x="3061" y="1"/>
                  </a:moveTo>
                  <a:cubicBezTo>
                    <a:pt x="1966" y="111"/>
                    <a:pt x="934" y="350"/>
                    <a:pt x="0" y="696"/>
                  </a:cubicBezTo>
                  <a:cubicBezTo>
                    <a:pt x="136" y="1727"/>
                    <a:pt x="583" y="2524"/>
                    <a:pt x="1246" y="3039"/>
                  </a:cubicBezTo>
                  <a:cubicBezTo>
                    <a:pt x="2049" y="3675"/>
                    <a:pt x="3175" y="3892"/>
                    <a:pt x="4433" y="3908"/>
                  </a:cubicBezTo>
                  <a:cubicBezTo>
                    <a:pt x="5303" y="3898"/>
                    <a:pt x="6109" y="3790"/>
                    <a:pt x="6787" y="3515"/>
                  </a:cubicBezTo>
                  <a:cubicBezTo>
                    <a:pt x="4987" y="3129"/>
                    <a:pt x="3549" y="1762"/>
                    <a:pt x="306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6188862" y="1707406"/>
              <a:ext cx="172695" cy="143827"/>
            </a:xfrm>
            <a:custGeom>
              <a:rect b="b" l="l" r="r" t="t"/>
              <a:pathLst>
                <a:path extrusionOk="0" h="4768" w="5725">
                  <a:moveTo>
                    <a:pt x="2862" y="0"/>
                  </a:moveTo>
                  <a:cubicBezTo>
                    <a:pt x="1283" y="0"/>
                    <a:pt x="0" y="1067"/>
                    <a:pt x="0" y="2383"/>
                  </a:cubicBezTo>
                  <a:cubicBezTo>
                    <a:pt x="0" y="3700"/>
                    <a:pt x="1283" y="4768"/>
                    <a:pt x="2862" y="4768"/>
                  </a:cubicBezTo>
                  <a:cubicBezTo>
                    <a:pt x="4444" y="4768"/>
                    <a:pt x="5725" y="3700"/>
                    <a:pt x="5725" y="2383"/>
                  </a:cubicBezTo>
                  <a:cubicBezTo>
                    <a:pt x="5725" y="1752"/>
                    <a:pt x="5424" y="1145"/>
                    <a:pt x="4887" y="700"/>
                  </a:cubicBezTo>
                  <a:cubicBezTo>
                    <a:pt x="4349" y="252"/>
                    <a:pt x="3623" y="0"/>
                    <a:pt x="2862"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6188862" y="1707376"/>
              <a:ext cx="111339" cy="143766"/>
            </a:xfrm>
            <a:custGeom>
              <a:rect b="b" l="l" r="r" t="t"/>
              <a:pathLst>
                <a:path extrusionOk="0" h="4766" w="3691">
                  <a:moveTo>
                    <a:pt x="2862" y="0"/>
                  </a:moveTo>
                  <a:cubicBezTo>
                    <a:pt x="1283" y="0"/>
                    <a:pt x="0" y="1066"/>
                    <a:pt x="0" y="2383"/>
                  </a:cubicBezTo>
                  <a:cubicBezTo>
                    <a:pt x="0" y="3699"/>
                    <a:pt x="1283" y="4766"/>
                    <a:pt x="2862" y="4766"/>
                  </a:cubicBezTo>
                  <a:cubicBezTo>
                    <a:pt x="3151" y="4766"/>
                    <a:pt x="3429" y="4732"/>
                    <a:pt x="3691" y="4665"/>
                  </a:cubicBezTo>
                  <a:cubicBezTo>
                    <a:pt x="2780" y="4202"/>
                    <a:pt x="2157" y="3256"/>
                    <a:pt x="2157" y="2165"/>
                  </a:cubicBezTo>
                  <a:cubicBezTo>
                    <a:pt x="2157" y="1302"/>
                    <a:pt x="2547" y="528"/>
                    <a:pt x="3161" y="13"/>
                  </a:cubicBezTo>
                  <a:cubicBezTo>
                    <a:pt x="3062" y="3"/>
                    <a:pt x="2963" y="0"/>
                    <a:pt x="286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6063077" y="1448748"/>
              <a:ext cx="424090" cy="408615"/>
            </a:xfrm>
            <a:custGeom>
              <a:rect b="b" l="l" r="r" t="t"/>
              <a:pathLst>
                <a:path extrusionOk="0" h="13546" w="14059">
                  <a:moveTo>
                    <a:pt x="9770" y="1164"/>
                  </a:moveTo>
                  <a:cubicBezTo>
                    <a:pt x="9777" y="1164"/>
                    <a:pt x="9783" y="1165"/>
                    <a:pt x="9790" y="1165"/>
                  </a:cubicBezTo>
                  <a:cubicBezTo>
                    <a:pt x="9942" y="1175"/>
                    <a:pt x="10176" y="1305"/>
                    <a:pt x="10328" y="1561"/>
                  </a:cubicBezTo>
                  <a:cubicBezTo>
                    <a:pt x="10823" y="2391"/>
                    <a:pt x="10920" y="3401"/>
                    <a:pt x="10600" y="4329"/>
                  </a:cubicBezTo>
                  <a:cubicBezTo>
                    <a:pt x="10446" y="4135"/>
                    <a:pt x="10284" y="3956"/>
                    <a:pt x="10105" y="3790"/>
                  </a:cubicBezTo>
                  <a:cubicBezTo>
                    <a:pt x="10242" y="3126"/>
                    <a:pt x="10131" y="2452"/>
                    <a:pt x="9788" y="1876"/>
                  </a:cubicBezTo>
                  <a:cubicBezTo>
                    <a:pt x="9625" y="1595"/>
                    <a:pt x="9581" y="1307"/>
                    <a:pt x="9680" y="1189"/>
                  </a:cubicBezTo>
                  <a:cubicBezTo>
                    <a:pt x="9696" y="1173"/>
                    <a:pt x="9728" y="1164"/>
                    <a:pt x="9770" y="1164"/>
                  </a:cubicBezTo>
                  <a:close/>
                  <a:moveTo>
                    <a:pt x="4296" y="1166"/>
                  </a:moveTo>
                  <a:cubicBezTo>
                    <a:pt x="4338" y="1166"/>
                    <a:pt x="4371" y="1175"/>
                    <a:pt x="4385" y="1193"/>
                  </a:cubicBezTo>
                  <a:cubicBezTo>
                    <a:pt x="4485" y="1310"/>
                    <a:pt x="4439" y="1600"/>
                    <a:pt x="4278" y="1878"/>
                  </a:cubicBezTo>
                  <a:cubicBezTo>
                    <a:pt x="3934" y="2453"/>
                    <a:pt x="3826" y="3128"/>
                    <a:pt x="3962" y="3792"/>
                  </a:cubicBezTo>
                  <a:cubicBezTo>
                    <a:pt x="3781" y="3961"/>
                    <a:pt x="3619" y="4137"/>
                    <a:pt x="3465" y="4330"/>
                  </a:cubicBezTo>
                  <a:cubicBezTo>
                    <a:pt x="3147" y="3401"/>
                    <a:pt x="3243" y="2391"/>
                    <a:pt x="3738" y="1563"/>
                  </a:cubicBezTo>
                  <a:cubicBezTo>
                    <a:pt x="3889" y="1307"/>
                    <a:pt x="4123" y="1178"/>
                    <a:pt x="4277" y="1166"/>
                  </a:cubicBezTo>
                  <a:cubicBezTo>
                    <a:pt x="4283" y="1166"/>
                    <a:pt x="4290" y="1166"/>
                    <a:pt x="4296" y="1166"/>
                  </a:cubicBezTo>
                  <a:close/>
                  <a:moveTo>
                    <a:pt x="1179" y="4198"/>
                  </a:moveTo>
                  <a:cubicBezTo>
                    <a:pt x="1326" y="4198"/>
                    <a:pt x="1484" y="4278"/>
                    <a:pt x="1585" y="4416"/>
                  </a:cubicBezTo>
                  <a:cubicBezTo>
                    <a:pt x="1912" y="4863"/>
                    <a:pt x="2305" y="5250"/>
                    <a:pt x="2756" y="5570"/>
                  </a:cubicBezTo>
                  <a:cubicBezTo>
                    <a:pt x="2660" y="5807"/>
                    <a:pt x="2585" y="6048"/>
                    <a:pt x="2524" y="6296"/>
                  </a:cubicBezTo>
                  <a:cubicBezTo>
                    <a:pt x="1926" y="5910"/>
                    <a:pt x="1412" y="5423"/>
                    <a:pt x="990" y="4847"/>
                  </a:cubicBezTo>
                  <a:cubicBezTo>
                    <a:pt x="916" y="4745"/>
                    <a:pt x="876" y="4626"/>
                    <a:pt x="876" y="4514"/>
                  </a:cubicBezTo>
                  <a:cubicBezTo>
                    <a:pt x="876" y="4387"/>
                    <a:pt x="928" y="4283"/>
                    <a:pt x="1017" y="4236"/>
                  </a:cubicBezTo>
                  <a:cubicBezTo>
                    <a:pt x="1067" y="4210"/>
                    <a:pt x="1122" y="4198"/>
                    <a:pt x="1179" y="4198"/>
                  </a:cubicBezTo>
                  <a:close/>
                  <a:moveTo>
                    <a:pt x="12888" y="4198"/>
                  </a:moveTo>
                  <a:cubicBezTo>
                    <a:pt x="12946" y="4198"/>
                    <a:pt x="13001" y="4210"/>
                    <a:pt x="13051" y="4236"/>
                  </a:cubicBezTo>
                  <a:cubicBezTo>
                    <a:pt x="13138" y="4283"/>
                    <a:pt x="13190" y="4387"/>
                    <a:pt x="13190" y="4514"/>
                  </a:cubicBezTo>
                  <a:cubicBezTo>
                    <a:pt x="13190" y="4626"/>
                    <a:pt x="13149" y="4745"/>
                    <a:pt x="13073" y="4847"/>
                  </a:cubicBezTo>
                  <a:cubicBezTo>
                    <a:pt x="12653" y="5423"/>
                    <a:pt x="12138" y="5910"/>
                    <a:pt x="11542" y="6296"/>
                  </a:cubicBezTo>
                  <a:cubicBezTo>
                    <a:pt x="11482" y="6048"/>
                    <a:pt x="11406" y="5807"/>
                    <a:pt x="11310" y="5570"/>
                  </a:cubicBezTo>
                  <a:cubicBezTo>
                    <a:pt x="11763" y="5249"/>
                    <a:pt x="12156" y="4863"/>
                    <a:pt x="12482" y="4416"/>
                  </a:cubicBezTo>
                  <a:cubicBezTo>
                    <a:pt x="12584" y="4278"/>
                    <a:pt x="12742" y="4198"/>
                    <a:pt x="12888" y="4198"/>
                  </a:cubicBezTo>
                  <a:close/>
                  <a:moveTo>
                    <a:pt x="7032" y="5481"/>
                  </a:moveTo>
                  <a:cubicBezTo>
                    <a:pt x="7606" y="5481"/>
                    <a:pt x="8180" y="5517"/>
                    <a:pt x="8739" y="5589"/>
                  </a:cubicBezTo>
                  <a:lnTo>
                    <a:pt x="8744" y="5589"/>
                  </a:lnTo>
                  <a:cubicBezTo>
                    <a:pt x="9359" y="5669"/>
                    <a:pt x="9964" y="5792"/>
                    <a:pt x="10542" y="5956"/>
                  </a:cubicBezTo>
                  <a:cubicBezTo>
                    <a:pt x="10718" y="6006"/>
                    <a:pt x="10893" y="6059"/>
                    <a:pt x="11066" y="6117"/>
                  </a:cubicBezTo>
                  <a:cubicBezTo>
                    <a:pt x="11258" y="6755"/>
                    <a:pt x="11343" y="7435"/>
                    <a:pt x="11291" y="8099"/>
                  </a:cubicBezTo>
                  <a:cubicBezTo>
                    <a:pt x="9979" y="7648"/>
                    <a:pt x="8512" y="7408"/>
                    <a:pt x="7031" y="7408"/>
                  </a:cubicBezTo>
                  <a:cubicBezTo>
                    <a:pt x="5550" y="7408"/>
                    <a:pt x="4084" y="7648"/>
                    <a:pt x="2772" y="8099"/>
                  </a:cubicBezTo>
                  <a:cubicBezTo>
                    <a:pt x="2721" y="7434"/>
                    <a:pt x="2805" y="6752"/>
                    <a:pt x="2997" y="6117"/>
                  </a:cubicBezTo>
                  <a:cubicBezTo>
                    <a:pt x="3734" y="5870"/>
                    <a:pt x="4515" y="5693"/>
                    <a:pt x="5321" y="5589"/>
                  </a:cubicBezTo>
                  <a:lnTo>
                    <a:pt x="5324" y="5589"/>
                  </a:lnTo>
                  <a:cubicBezTo>
                    <a:pt x="5884" y="5517"/>
                    <a:pt x="6458" y="5481"/>
                    <a:pt x="7032" y="5481"/>
                  </a:cubicBezTo>
                  <a:close/>
                  <a:moveTo>
                    <a:pt x="2348" y="7685"/>
                  </a:moveTo>
                  <a:lnTo>
                    <a:pt x="2348" y="7685"/>
                  </a:lnTo>
                  <a:cubicBezTo>
                    <a:pt x="2346" y="7947"/>
                    <a:pt x="2364" y="8203"/>
                    <a:pt x="2400" y="8450"/>
                  </a:cubicBezTo>
                  <a:cubicBezTo>
                    <a:pt x="1926" y="8644"/>
                    <a:pt x="1489" y="8907"/>
                    <a:pt x="1094" y="9234"/>
                  </a:cubicBezTo>
                  <a:cubicBezTo>
                    <a:pt x="993" y="9316"/>
                    <a:pt x="870" y="9359"/>
                    <a:pt x="755" y="9359"/>
                  </a:cubicBezTo>
                  <a:cubicBezTo>
                    <a:pt x="658" y="9359"/>
                    <a:pt x="567" y="9329"/>
                    <a:pt x="499" y="9268"/>
                  </a:cubicBezTo>
                  <a:cubicBezTo>
                    <a:pt x="446" y="9219"/>
                    <a:pt x="418" y="9146"/>
                    <a:pt x="419" y="9061"/>
                  </a:cubicBezTo>
                  <a:cubicBezTo>
                    <a:pt x="421" y="8922"/>
                    <a:pt x="499" y="8775"/>
                    <a:pt x="626" y="8670"/>
                  </a:cubicBezTo>
                  <a:cubicBezTo>
                    <a:pt x="1142" y="8243"/>
                    <a:pt x="1719" y="7911"/>
                    <a:pt x="2348" y="7685"/>
                  </a:cubicBezTo>
                  <a:close/>
                  <a:moveTo>
                    <a:pt x="11718" y="7685"/>
                  </a:moveTo>
                  <a:cubicBezTo>
                    <a:pt x="12344" y="7911"/>
                    <a:pt x="12924" y="8243"/>
                    <a:pt x="13440" y="8670"/>
                  </a:cubicBezTo>
                  <a:cubicBezTo>
                    <a:pt x="13567" y="8775"/>
                    <a:pt x="13644" y="8922"/>
                    <a:pt x="13647" y="9061"/>
                  </a:cubicBezTo>
                  <a:cubicBezTo>
                    <a:pt x="13649" y="9146"/>
                    <a:pt x="13621" y="9219"/>
                    <a:pt x="13567" y="9268"/>
                  </a:cubicBezTo>
                  <a:cubicBezTo>
                    <a:pt x="13500" y="9329"/>
                    <a:pt x="13408" y="9359"/>
                    <a:pt x="13311" y="9359"/>
                  </a:cubicBezTo>
                  <a:cubicBezTo>
                    <a:pt x="13195" y="9359"/>
                    <a:pt x="13072" y="9316"/>
                    <a:pt x="12971" y="9234"/>
                  </a:cubicBezTo>
                  <a:cubicBezTo>
                    <a:pt x="12578" y="8907"/>
                    <a:pt x="12140" y="8644"/>
                    <a:pt x="11667" y="8450"/>
                  </a:cubicBezTo>
                  <a:cubicBezTo>
                    <a:pt x="11702" y="8203"/>
                    <a:pt x="11720" y="7945"/>
                    <a:pt x="11718" y="7685"/>
                  </a:cubicBezTo>
                  <a:close/>
                  <a:moveTo>
                    <a:pt x="7031" y="7823"/>
                  </a:moveTo>
                  <a:cubicBezTo>
                    <a:pt x="8495" y="7823"/>
                    <a:pt x="9946" y="8064"/>
                    <a:pt x="11235" y="8518"/>
                  </a:cubicBezTo>
                  <a:cubicBezTo>
                    <a:pt x="11091" y="9351"/>
                    <a:pt x="10720" y="10078"/>
                    <a:pt x="10065" y="10581"/>
                  </a:cubicBezTo>
                  <a:cubicBezTo>
                    <a:pt x="9850" y="9331"/>
                    <a:pt x="8574" y="8368"/>
                    <a:pt x="7032" y="8368"/>
                  </a:cubicBezTo>
                  <a:cubicBezTo>
                    <a:pt x="5493" y="8368"/>
                    <a:pt x="4215" y="9331"/>
                    <a:pt x="3997" y="10581"/>
                  </a:cubicBezTo>
                  <a:cubicBezTo>
                    <a:pt x="3342" y="10078"/>
                    <a:pt x="2975" y="9354"/>
                    <a:pt x="2827" y="8518"/>
                  </a:cubicBezTo>
                  <a:cubicBezTo>
                    <a:pt x="4117" y="8064"/>
                    <a:pt x="5567" y="7823"/>
                    <a:pt x="7031" y="7823"/>
                  </a:cubicBezTo>
                  <a:close/>
                  <a:moveTo>
                    <a:pt x="2783" y="9720"/>
                  </a:moveTo>
                  <a:cubicBezTo>
                    <a:pt x="2891" y="9942"/>
                    <a:pt x="3024" y="10151"/>
                    <a:pt x="3176" y="10345"/>
                  </a:cubicBezTo>
                  <a:cubicBezTo>
                    <a:pt x="2502" y="10898"/>
                    <a:pt x="1981" y="11612"/>
                    <a:pt x="1666" y="12423"/>
                  </a:cubicBezTo>
                  <a:cubicBezTo>
                    <a:pt x="1588" y="12620"/>
                    <a:pt x="1410" y="12752"/>
                    <a:pt x="1234" y="12752"/>
                  </a:cubicBezTo>
                  <a:cubicBezTo>
                    <a:pt x="1209" y="12752"/>
                    <a:pt x="1185" y="12749"/>
                    <a:pt x="1160" y="12744"/>
                  </a:cubicBezTo>
                  <a:cubicBezTo>
                    <a:pt x="1091" y="12729"/>
                    <a:pt x="1030" y="12677"/>
                    <a:pt x="990" y="12600"/>
                  </a:cubicBezTo>
                  <a:cubicBezTo>
                    <a:pt x="926" y="12479"/>
                    <a:pt x="922" y="12312"/>
                    <a:pt x="983" y="12159"/>
                  </a:cubicBezTo>
                  <a:cubicBezTo>
                    <a:pt x="1357" y="11198"/>
                    <a:pt x="1977" y="10359"/>
                    <a:pt x="2783" y="9720"/>
                  </a:cubicBezTo>
                  <a:close/>
                  <a:moveTo>
                    <a:pt x="11286" y="9720"/>
                  </a:moveTo>
                  <a:cubicBezTo>
                    <a:pt x="12090" y="10359"/>
                    <a:pt x="12709" y="11198"/>
                    <a:pt x="13082" y="12159"/>
                  </a:cubicBezTo>
                  <a:cubicBezTo>
                    <a:pt x="13144" y="12312"/>
                    <a:pt x="13140" y="12479"/>
                    <a:pt x="13075" y="12600"/>
                  </a:cubicBezTo>
                  <a:cubicBezTo>
                    <a:pt x="13035" y="12677"/>
                    <a:pt x="12974" y="12729"/>
                    <a:pt x="12905" y="12744"/>
                  </a:cubicBezTo>
                  <a:cubicBezTo>
                    <a:pt x="12881" y="12749"/>
                    <a:pt x="12856" y="12752"/>
                    <a:pt x="12831" y="12752"/>
                  </a:cubicBezTo>
                  <a:cubicBezTo>
                    <a:pt x="12658" y="12752"/>
                    <a:pt x="12478" y="12620"/>
                    <a:pt x="12402" y="12426"/>
                  </a:cubicBezTo>
                  <a:cubicBezTo>
                    <a:pt x="12085" y="11612"/>
                    <a:pt x="11566" y="10898"/>
                    <a:pt x="10893" y="10345"/>
                  </a:cubicBezTo>
                  <a:cubicBezTo>
                    <a:pt x="11045" y="10151"/>
                    <a:pt x="11178" y="9942"/>
                    <a:pt x="11286" y="9720"/>
                  </a:cubicBezTo>
                  <a:close/>
                  <a:moveTo>
                    <a:pt x="7034" y="1"/>
                  </a:moveTo>
                  <a:cubicBezTo>
                    <a:pt x="6921" y="1"/>
                    <a:pt x="6830" y="93"/>
                    <a:pt x="6830" y="205"/>
                  </a:cubicBezTo>
                  <a:lnTo>
                    <a:pt x="6830" y="2626"/>
                  </a:lnTo>
                  <a:cubicBezTo>
                    <a:pt x="6609" y="2637"/>
                    <a:pt x="6390" y="2660"/>
                    <a:pt x="6180" y="2697"/>
                  </a:cubicBezTo>
                  <a:cubicBezTo>
                    <a:pt x="6069" y="2718"/>
                    <a:pt x="5994" y="2826"/>
                    <a:pt x="6013" y="2937"/>
                  </a:cubicBezTo>
                  <a:cubicBezTo>
                    <a:pt x="6032" y="3036"/>
                    <a:pt x="6120" y="3106"/>
                    <a:pt x="6218" y="3106"/>
                  </a:cubicBezTo>
                  <a:cubicBezTo>
                    <a:pt x="6229" y="3106"/>
                    <a:pt x="6241" y="3105"/>
                    <a:pt x="6253" y="3103"/>
                  </a:cubicBezTo>
                  <a:cubicBezTo>
                    <a:pt x="6504" y="3057"/>
                    <a:pt x="6766" y="3033"/>
                    <a:pt x="7032" y="3030"/>
                  </a:cubicBezTo>
                  <a:cubicBezTo>
                    <a:pt x="8072" y="3038"/>
                    <a:pt x="9007" y="3378"/>
                    <a:pt x="9739" y="4017"/>
                  </a:cubicBezTo>
                  <a:cubicBezTo>
                    <a:pt x="10226" y="4441"/>
                    <a:pt x="10603" y="4975"/>
                    <a:pt x="10865" y="5574"/>
                  </a:cubicBezTo>
                  <a:cubicBezTo>
                    <a:pt x="10872" y="5592"/>
                    <a:pt x="10880" y="5610"/>
                    <a:pt x="10887" y="5626"/>
                  </a:cubicBezTo>
                  <a:cubicBezTo>
                    <a:pt x="10810" y="5602"/>
                    <a:pt x="10732" y="5580"/>
                    <a:pt x="10655" y="5558"/>
                  </a:cubicBezTo>
                  <a:cubicBezTo>
                    <a:pt x="10056" y="5388"/>
                    <a:pt x="9429" y="5262"/>
                    <a:pt x="8791" y="5181"/>
                  </a:cubicBezTo>
                  <a:lnTo>
                    <a:pt x="8787" y="5181"/>
                  </a:lnTo>
                  <a:cubicBezTo>
                    <a:pt x="8211" y="5107"/>
                    <a:pt x="7621" y="5070"/>
                    <a:pt x="7030" y="5070"/>
                  </a:cubicBezTo>
                  <a:cubicBezTo>
                    <a:pt x="6440" y="5070"/>
                    <a:pt x="5849" y="5107"/>
                    <a:pt x="5274" y="5181"/>
                  </a:cubicBezTo>
                  <a:lnTo>
                    <a:pt x="5271" y="5181"/>
                  </a:lnTo>
                  <a:cubicBezTo>
                    <a:pt x="4547" y="5274"/>
                    <a:pt x="3845" y="5423"/>
                    <a:pt x="3173" y="5629"/>
                  </a:cubicBezTo>
                  <a:cubicBezTo>
                    <a:pt x="3437" y="5009"/>
                    <a:pt x="3821" y="4456"/>
                    <a:pt x="4324" y="4018"/>
                  </a:cubicBezTo>
                  <a:cubicBezTo>
                    <a:pt x="4636" y="3746"/>
                    <a:pt x="4990" y="3526"/>
                    <a:pt x="5374" y="3363"/>
                  </a:cubicBezTo>
                  <a:cubicBezTo>
                    <a:pt x="5479" y="3319"/>
                    <a:pt x="5528" y="3199"/>
                    <a:pt x="5484" y="3094"/>
                  </a:cubicBezTo>
                  <a:cubicBezTo>
                    <a:pt x="5450" y="3015"/>
                    <a:pt x="5374" y="2968"/>
                    <a:pt x="5294" y="2968"/>
                  </a:cubicBezTo>
                  <a:cubicBezTo>
                    <a:pt x="5267" y="2968"/>
                    <a:pt x="5239" y="2973"/>
                    <a:pt x="5213" y="2984"/>
                  </a:cubicBezTo>
                  <a:cubicBezTo>
                    <a:pt x="4897" y="3117"/>
                    <a:pt x="4601" y="3286"/>
                    <a:pt x="4327" y="3487"/>
                  </a:cubicBezTo>
                  <a:cubicBezTo>
                    <a:pt x="4272" y="2998"/>
                    <a:pt x="4376" y="2511"/>
                    <a:pt x="4629" y="2088"/>
                  </a:cubicBezTo>
                  <a:lnTo>
                    <a:pt x="4630" y="2086"/>
                  </a:lnTo>
                  <a:cubicBezTo>
                    <a:pt x="4836" y="1731"/>
                    <a:pt x="4962" y="1237"/>
                    <a:pt x="4697" y="927"/>
                  </a:cubicBezTo>
                  <a:cubicBezTo>
                    <a:pt x="4602" y="814"/>
                    <a:pt x="4462" y="755"/>
                    <a:pt x="4297" y="755"/>
                  </a:cubicBezTo>
                  <a:cubicBezTo>
                    <a:pt x="4279" y="755"/>
                    <a:pt x="4260" y="755"/>
                    <a:pt x="4241" y="757"/>
                  </a:cubicBezTo>
                  <a:cubicBezTo>
                    <a:pt x="3919" y="782"/>
                    <a:pt x="3583" y="1016"/>
                    <a:pt x="3383" y="1351"/>
                  </a:cubicBezTo>
                  <a:cubicBezTo>
                    <a:pt x="2774" y="2369"/>
                    <a:pt x="2700" y="3625"/>
                    <a:pt x="3179" y="4736"/>
                  </a:cubicBezTo>
                  <a:cubicBezTo>
                    <a:pt x="3089" y="4879"/>
                    <a:pt x="3003" y="5031"/>
                    <a:pt x="2926" y="5187"/>
                  </a:cubicBezTo>
                  <a:cubicBezTo>
                    <a:pt x="2537" y="4904"/>
                    <a:pt x="2200" y="4564"/>
                    <a:pt x="1915" y="4174"/>
                  </a:cubicBezTo>
                  <a:cubicBezTo>
                    <a:pt x="1734" y="3925"/>
                    <a:pt x="1453" y="3787"/>
                    <a:pt x="1178" y="3787"/>
                  </a:cubicBezTo>
                  <a:cubicBezTo>
                    <a:pt x="1056" y="3787"/>
                    <a:pt x="935" y="3814"/>
                    <a:pt x="824" y="3872"/>
                  </a:cubicBezTo>
                  <a:cubicBezTo>
                    <a:pt x="598" y="3989"/>
                    <a:pt x="464" y="4228"/>
                    <a:pt x="464" y="4515"/>
                  </a:cubicBezTo>
                  <a:cubicBezTo>
                    <a:pt x="464" y="4715"/>
                    <a:pt x="532" y="4919"/>
                    <a:pt x="657" y="5091"/>
                  </a:cubicBezTo>
                  <a:cubicBezTo>
                    <a:pt x="1138" y="5750"/>
                    <a:pt x="1736" y="6302"/>
                    <a:pt x="2431" y="6727"/>
                  </a:cubicBezTo>
                  <a:cubicBezTo>
                    <a:pt x="2401" y="6898"/>
                    <a:pt x="2379" y="7071"/>
                    <a:pt x="2366" y="7243"/>
                  </a:cubicBezTo>
                  <a:cubicBezTo>
                    <a:pt x="1632" y="7487"/>
                    <a:pt x="959" y="7860"/>
                    <a:pt x="361" y="8354"/>
                  </a:cubicBezTo>
                  <a:cubicBezTo>
                    <a:pt x="140" y="8537"/>
                    <a:pt x="11" y="8791"/>
                    <a:pt x="5" y="9055"/>
                  </a:cubicBezTo>
                  <a:cubicBezTo>
                    <a:pt x="1" y="9263"/>
                    <a:pt x="79" y="9448"/>
                    <a:pt x="222" y="9575"/>
                  </a:cubicBezTo>
                  <a:cubicBezTo>
                    <a:pt x="369" y="9707"/>
                    <a:pt x="560" y="9772"/>
                    <a:pt x="755" y="9772"/>
                  </a:cubicBezTo>
                  <a:cubicBezTo>
                    <a:pt x="962" y="9772"/>
                    <a:pt x="1179" y="9698"/>
                    <a:pt x="1357" y="9552"/>
                  </a:cubicBezTo>
                  <a:cubicBezTo>
                    <a:pt x="1697" y="9271"/>
                    <a:pt x="2071" y="9040"/>
                    <a:pt x="2477" y="8864"/>
                  </a:cubicBezTo>
                  <a:cubicBezTo>
                    <a:pt x="2514" y="9025"/>
                    <a:pt x="2562" y="9180"/>
                    <a:pt x="2616" y="9328"/>
                  </a:cubicBezTo>
                  <a:cubicBezTo>
                    <a:pt x="1709" y="10022"/>
                    <a:pt x="1012" y="10944"/>
                    <a:pt x="598" y="12009"/>
                  </a:cubicBezTo>
                  <a:cubicBezTo>
                    <a:pt x="493" y="12278"/>
                    <a:pt x="503" y="12563"/>
                    <a:pt x="626" y="12793"/>
                  </a:cubicBezTo>
                  <a:cubicBezTo>
                    <a:pt x="724" y="12976"/>
                    <a:pt x="881" y="13102"/>
                    <a:pt x="1070" y="13145"/>
                  </a:cubicBezTo>
                  <a:cubicBezTo>
                    <a:pt x="1123" y="13158"/>
                    <a:pt x="1179" y="13162"/>
                    <a:pt x="1234" y="13162"/>
                  </a:cubicBezTo>
                  <a:cubicBezTo>
                    <a:pt x="1576" y="13162"/>
                    <a:pt x="1907" y="12932"/>
                    <a:pt x="2048" y="12574"/>
                  </a:cubicBezTo>
                  <a:cubicBezTo>
                    <a:pt x="2341" y="11821"/>
                    <a:pt x="2823" y="11161"/>
                    <a:pt x="3447" y="10651"/>
                  </a:cubicBezTo>
                  <a:cubicBezTo>
                    <a:pt x="3607" y="10806"/>
                    <a:pt x="3780" y="10941"/>
                    <a:pt x="3965" y="11062"/>
                  </a:cubicBezTo>
                  <a:cubicBezTo>
                    <a:pt x="4031" y="12442"/>
                    <a:pt x="5382" y="13545"/>
                    <a:pt x="7031" y="13545"/>
                  </a:cubicBezTo>
                  <a:cubicBezTo>
                    <a:pt x="7766" y="13545"/>
                    <a:pt x="8479" y="13324"/>
                    <a:pt x="9034" y="12918"/>
                  </a:cubicBezTo>
                  <a:cubicBezTo>
                    <a:pt x="9125" y="12852"/>
                    <a:pt x="9146" y="12723"/>
                    <a:pt x="9080" y="12630"/>
                  </a:cubicBezTo>
                  <a:cubicBezTo>
                    <a:pt x="9039" y="12574"/>
                    <a:pt x="8976" y="12545"/>
                    <a:pt x="8912" y="12545"/>
                  </a:cubicBezTo>
                  <a:cubicBezTo>
                    <a:pt x="8870" y="12545"/>
                    <a:pt x="8827" y="12558"/>
                    <a:pt x="8791" y="12584"/>
                  </a:cubicBezTo>
                  <a:cubicBezTo>
                    <a:pt x="8304" y="12937"/>
                    <a:pt x="7680" y="13133"/>
                    <a:pt x="7031" y="13133"/>
                  </a:cubicBezTo>
                  <a:cubicBezTo>
                    <a:pt x="5567" y="13133"/>
                    <a:pt x="4374" y="12157"/>
                    <a:pt x="4374" y="10955"/>
                  </a:cubicBezTo>
                  <a:cubicBezTo>
                    <a:pt x="4374" y="9756"/>
                    <a:pt x="5567" y="8777"/>
                    <a:pt x="7031" y="8777"/>
                  </a:cubicBezTo>
                  <a:cubicBezTo>
                    <a:pt x="8495" y="8777"/>
                    <a:pt x="9687" y="9753"/>
                    <a:pt x="9687" y="10955"/>
                  </a:cubicBezTo>
                  <a:cubicBezTo>
                    <a:pt x="9687" y="11303"/>
                    <a:pt x="9590" y="11636"/>
                    <a:pt x="9398" y="11945"/>
                  </a:cubicBezTo>
                  <a:cubicBezTo>
                    <a:pt x="9338" y="12041"/>
                    <a:pt x="9367" y="12168"/>
                    <a:pt x="9464" y="12228"/>
                  </a:cubicBezTo>
                  <a:cubicBezTo>
                    <a:pt x="9498" y="12249"/>
                    <a:pt x="9536" y="12259"/>
                    <a:pt x="9573" y="12259"/>
                  </a:cubicBezTo>
                  <a:cubicBezTo>
                    <a:pt x="9641" y="12259"/>
                    <a:pt x="9708" y="12224"/>
                    <a:pt x="9747" y="12161"/>
                  </a:cubicBezTo>
                  <a:cubicBezTo>
                    <a:pt x="9958" y="11822"/>
                    <a:pt x="10078" y="11445"/>
                    <a:pt x="10096" y="11060"/>
                  </a:cubicBezTo>
                  <a:cubicBezTo>
                    <a:pt x="10281" y="10939"/>
                    <a:pt x="10455" y="10803"/>
                    <a:pt x="10613" y="10648"/>
                  </a:cubicBezTo>
                  <a:cubicBezTo>
                    <a:pt x="11239" y="11157"/>
                    <a:pt x="11721" y="11819"/>
                    <a:pt x="12016" y="12571"/>
                  </a:cubicBezTo>
                  <a:cubicBezTo>
                    <a:pt x="12156" y="12929"/>
                    <a:pt x="12489" y="13159"/>
                    <a:pt x="12829" y="13159"/>
                  </a:cubicBezTo>
                  <a:cubicBezTo>
                    <a:pt x="12884" y="13159"/>
                    <a:pt x="12939" y="13153"/>
                    <a:pt x="12993" y="13140"/>
                  </a:cubicBezTo>
                  <a:cubicBezTo>
                    <a:pt x="13183" y="13099"/>
                    <a:pt x="13340" y="12974"/>
                    <a:pt x="13437" y="12790"/>
                  </a:cubicBezTo>
                  <a:cubicBezTo>
                    <a:pt x="13560" y="12559"/>
                    <a:pt x="13570" y="12273"/>
                    <a:pt x="13465" y="12006"/>
                  </a:cubicBezTo>
                  <a:cubicBezTo>
                    <a:pt x="13051" y="10941"/>
                    <a:pt x="12356" y="10016"/>
                    <a:pt x="11448" y="9324"/>
                  </a:cubicBezTo>
                  <a:cubicBezTo>
                    <a:pt x="11504" y="9173"/>
                    <a:pt x="11548" y="9019"/>
                    <a:pt x="11587" y="8861"/>
                  </a:cubicBezTo>
                  <a:cubicBezTo>
                    <a:pt x="11992" y="9036"/>
                    <a:pt x="12366" y="9265"/>
                    <a:pt x="12706" y="9549"/>
                  </a:cubicBezTo>
                  <a:cubicBezTo>
                    <a:pt x="12884" y="9694"/>
                    <a:pt x="13098" y="9766"/>
                    <a:pt x="13306" y="9766"/>
                  </a:cubicBezTo>
                  <a:cubicBezTo>
                    <a:pt x="13502" y="9766"/>
                    <a:pt x="13693" y="9701"/>
                    <a:pt x="13837" y="9571"/>
                  </a:cubicBezTo>
                  <a:cubicBezTo>
                    <a:pt x="13981" y="9442"/>
                    <a:pt x="14058" y="9256"/>
                    <a:pt x="14055" y="9049"/>
                  </a:cubicBezTo>
                  <a:cubicBezTo>
                    <a:pt x="14054" y="8791"/>
                    <a:pt x="13924" y="8537"/>
                    <a:pt x="13702" y="8352"/>
                  </a:cubicBezTo>
                  <a:cubicBezTo>
                    <a:pt x="13107" y="7858"/>
                    <a:pt x="12431" y="7485"/>
                    <a:pt x="11698" y="7241"/>
                  </a:cubicBezTo>
                  <a:cubicBezTo>
                    <a:pt x="11684" y="7067"/>
                    <a:pt x="11661" y="6895"/>
                    <a:pt x="11633" y="6725"/>
                  </a:cubicBezTo>
                  <a:cubicBezTo>
                    <a:pt x="12328" y="6299"/>
                    <a:pt x="12925" y="5749"/>
                    <a:pt x="13406" y="5089"/>
                  </a:cubicBezTo>
                  <a:cubicBezTo>
                    <a:pt x="13532" y="4916"/>
                    <a:pt x="13600" y="4712"/>
                    <a:pt x="13600" y="4514"/>
                  </a:cubicBezTo>
                  <a:cubicBezTo>
                    <a:pt x="13600" y="4228"/>
                    <a:pt x="13465" y="3989"/>
                    <a:pt x="13240" y="3872"/>
                  </a:cubicBezTo>
                  <a:cubicBezTo>
                    <a:pt x="13130" y="3814"/>
                    <a:pt x="13008" y="3787"/>
                    <a:pt x="12886" y="3787"/>
                  </a:cubicBezTo>
                  <a:cubicBezTo>
                    <a:pt x="12612" y="3787"/>
                    <a:pt x="12332" y="3925"/>
                    <a:pt x="12149" y="4174"/>
                  </a:cubicBezTo>
                  <a:cubicBezTo>
                    <a:pt x="11865" y="4564"/>
                    <a:pt x="11525" y="4904"/>
                    <a:pt x="11137" y="5187"/>
                  </a:cubicBezTo>
                  <a:cubicBezTo>
                    <a:pt x="11060" y="5030"/>
                    <a:pt x="10974" y="4879"/>
                    <a:pt x="10884" y="4736"/>
                  </a:cubicBezTo>
                  <a:cubicBezTo>
                    <a:pt x="11360" y="3626"/>
                    <a:pt x="11286" y="2369"/>
                    <a:pt x="10680" y="1351"/>
                  </a:cubicBezTo>
                  <a:cubicBezTo>
                    <a:pt x="10479" y="1016"/>
                    <a:pt x="10143" y="782"/>
                    <a:pt x="9824" y="757"/>
                  </a:cubicBezTo>
                  <a:cubicBezTo>
                    <a:pt x="9804" y="755"/>
                    <a:pt x="9785" y="755"/>
                    <a:pt x="9767" y="755"/>
                  </a:cubicBezTo>
                  <a:cubicBezTo>
                    <a:pt x="9601" y="755"/>
                    <a:pt x="9460" y="814"/>
                    <a:pt x="9367" y="925"/>
                  </a:cubicBezTo>
                  <a:cubicBezTo>
                    <a:pt x="9100" y="1237"/>
                    <a:pt x="9226" y="1729"/>
                    <a:pt x="9433" y="2086"/>
                  </a:cubicBezTo>
                  <a:cubicBezTo>
                    <a:pt x="9433" y="2086"/>
                    <a:pt x="9433" y="2088"/>
                    <a:pt x="9435" y="2088"/>
                  </a:cubicBezTo>
                  <a:cubicBezTo>
                    <a:pt x="9687" y="2510"/>
                    <a:pt x="9790" y="2998"/>
                    <a:pt x="9736" y="3487"/>
                  </a:cubicBezTo>
                  <a:cubicBezTo>
                    <a:pt x="9028" y="2964"/>
                    <a:pt x="8173" y="2668"/>
                    <a:pt x="7240" y="2626"/>
                  </a:cubicBezTo>
                  <a:lnTo>
                    <a:pt x="7240" y="205"/>
                  </a:lnTo>
                  <a:cubicBezTo>
                    <a:pt x="7240" y="91"/>
                    <a:pt x="7148" y="1"/>
                    <a:pt x="703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6228649" y="1787492"/>
              <a:ext cx="12398" cy="20150"/>
            </a:xfrm>
            <a:custGeom>
              <a:rect b="b" l="l" r="r" t="t"/>
              <a:pathLst>
                <a:path extrusionOk="0" h="668" w="411">
                  <a:moveTo>
                    <a:pt x="205" y="1"/>
                  </a:moveTo>
                  <a:cubicBezTo>
                    <a:pt x="92" y="1"/>
                    <a:pt x="1" y="94"/>
                    <a:pt x="1" y="206"/>
                  </a:cubicBezTo>
                  <a:lnTo>
                    <a:pt x="1" y="464"/>
                  </a:lnTo>
                  <a:cubicBezTo>
                    <a:pt x="1" y="577"/>
                    <a:pt x="92" y="668"/>
                    <a:pt x="205" y="668"/>
                  </a:cubicBezTo>
                  <a:cubicBezTo>
                    <a:pt x="319" y="668"/>
                    <a:pt x="410" y="576"/>
                    <a:pt x="410" y="464"/>
                  </a:cubicBezTo>
                  <a:lnTo>
                    <a:pt x="410" y="206"/>
                  </a:lnTo>
                  <a:cubicBezTo>
                    <a:pt x="410" y="94"/>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6309308" y="1787492"/>
              <a:ext cx="12458" cy="20150"/>
            </a:xfrm>
            <a:custGeom>
              <a:rect b="b" l="l" r="r" t="t"/>
              <a:pathLst>
                <a:path extrusionOk="0" h="668" w="413">
                  <a:moveTo>
                    <a:pt x="207" y="1"/>
                  </a:moveTo>
                  <a:cubicBezTo>
                    <a:pt x="94" y="1"/>
                    <a:pt x="1" y="94"/>
                    <a:pt x="1" y="206"/>
                  </a:cubicBezTo>
                  <a:lnTo>
                    <a:pt x="1" y="464"/>
                  </a:lnTo>
                  <a:cubicBezTo>
                    <a:pt x="1" y="577"/>
                    <a:pt x="94" y="668"/>
                    <a:pt x="207" y="668"/>
                  </a:cubicBezTo>
                  <a:cubicBezTo>
                    <a:pt x="319" y="668"/>
                    <a:pt x="412" y="576"/>
                    <a:pt x="412" y="464"/>
                  </a:cubicBezTo>
                  <a:lnTo>
                    <a:pt x="412" y="206"/>
                  </a:lnTo>
                  <a:cubicBezTo>
                    <a:pt x="412" y="94"/>
                    <a:pt x="319" y="1"/>
                    <a:pt x="2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6257667" y="1795034"/>
              <a:ext cx="35142" cy="17254"/>
            </a:xfrm>
            <a:custGeom>
              <a:rect b="b" l="l" r="r" t="t"/>
              <a:pathLst>
                <a:path extrusionOk="0" h="572" w="1165">
                  <a:moveTo>
                    <a:pt x="230" y="0"/>
                  </a:moveTo>
                  <a:cubicBezTo>
                    <a:pt x="182" y="0"/>
                    <a:pt x="133" y="17"/>
                    <a:pt x="93" y="51"/>
                  </a:cubicBezTo>
                  <a:cubicBezTo>
                    <a:pt x="9" y="125"/>
                    <a:pt x="0" y="255"/>
                    <a:pt x="74" y="341"/>
                  </a:cubicBezTo>
                  <a:cubicBezTo>
                    <a:pt x="201" y="487"/>
                    <a:pt x="386" y="571"/>
                    <a:pt x="581" y="571"/>
                  </a:cubicBezTo>
                  <a:cubicBezTo>
                    <a:pt x="777" y="571"/>
                    <a:pt x="962" y="487"/>
                    <a:pt x="1090" y="341"/>
                  </a:cubicBezTo>
                  <a:cubicBezTo>
                    <a:pt x="1164" y="255"/>
                    <a:pt x="1157" y="125"/>
                    <a:pt x="1070" y="51"/>
                  </a:cubicBezTo>
                  <a:cubicBezTo>
                    <a:pt x="1031" y="17"/>
                    <a:pt x="982" y="0"/>
                    <a:pt x="934" y="0"/>
                  </a:cubicBezTo>
                  <a:cubicBezTo>
                    <a:pt x="877" y="0"/>
                    <a:pt x="820" y="24"/>
                    <a:pt x="780" y="70"/>
                  </a:cubicBezTo>
                  <a:cubicBezTo>
                    <a:pt x="729" y="128"/>
                    <a:pt x="657" y="162"/>
                    <a:pt x="581" y="162"/>
                  </a:cubicBezTo>
                  <a:cubicBezTo>
                    <a:pt x="506" y="162"/>
                    <a:pt x="434" y="128"/>
                    <a:pt x="383" y="70"/>
                  </a:cubicBezTo>
                  <a:cubicBezTo>
                    <a:pt x="344" y="24"/>
                    <a:pt x="287" y="0"/>
                    <a:pt x="23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6269039" y="1759560"/>
              <a:ext cx="12398" cy="20150"/>
            </a:xfrm>
            <a:custGeom>
              <a:rect b="b" l="l" r="r" t="t"/>
              <a:pathLst>
                <a:path extrusionOk="0" h="668" w="411">
                  <a:moveTo>
                    <a:pt x="204" y="1"/>
                  </a:moveTo>
                  <a:cubicBezTo>
                    <a:pt x="92" y="1"/>
                    <a:pt x="0" y="92"/>
                    <a:pt x="0" y="206"/>
                  </a:cubicBezTo>
                  <a:lnTo>
                    <a:pt x="0" y="462"/>
                  </a:lnTo>
                  <a:cubicBezTo>
                    <a:pt x="0" y="576"/>
                    <a:pt x="92" y="668"/>
                    <a:pt x="204" y="668"/>
                  </a:cubicBezTo>
                  <a:cubicBezTo>
                    <a:pt x="318" y="668"/>
                    <a:pt x="410" y="576"/>
                    <a:pt x="410" y="462"/>
                  </a:cubicBezTo>
                  <a:lnTo>
                    <a:pt x="410" y="206"/>
                  </a:lnTo>
                  <a:cubicBezTo>
                    <a:pt x="410" y="91"/>
                    <a:pt x="318" y="1"/>
                    <a:pt x="20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6293834" y="1763391"/>
              <a:ext cx="12398" cy="20150"/>
            </a:xfrm>
            <a:custGeom>
              <a:rect b="b" l="l" r="r" t="t"/>
              <a:pathLst>
                <a:path extrusionOk="0" h="668" w="411">
                  <a:moveTo>
                    <a:pt x="206" y="1"/>
                  </a:moveTo>
                  <a:cubicBezTo>
                    <a:pt x="92" y="1"/>
                    <a:pt x="1" y="94"/>
                    <a:pt x="1" y="206"/>
                  </a:cubicBezTo>
                  <a:lnTo>
                    <a:pt x="1" y="464"/>
                  </a:lnTo>
                  <a:cubicBezTo>
                    <a:pt x="1" y="576"/>
                    <a:pt x="92" y="668"/>
                    <a:pt x="206" y="668"/>
                  </a:cubicBezTo>
                  <a:cubicBezTo>
                    <a:pt x="319" y="668"/>
                    <a:pt x="410" y="576"/>
                    <a:pt x="410" y="464"/>
                  </a:cubicBezTo>
                  <a:lnTo>
                    <a:pt x="410" y="206"/>
                  </a:lnTo>
                  <a:cubicBezTo>
                    <a:pt x="410"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6243369" y="1763663"/>
              <a:ext cx="12398" cy="20211"/>
            </a:xfrm>
            <a:custGeom>
              <a:rect b="b" l="l" r="r" t="t"/>
              <a:pathLst>
                <a:path extrusionOk="0" h="670" w="411">
                  <a:moveTo>
                    <a:pt x="205" y="1"/>
                  </a:moveTo>
                  <a:cubicBezTo>
                    <a:pt x="92" y="1"/>
                    <a:pt x="1" y="92"/>
                    <a:pt x="1" y="206"/>
                  </a:cubicBezTo>
                  <a:lnTo>
                    <a:pt x="1" y="464"/>
                  </a:lnTo>
                  <a:cubicBezTo>
                    <a:pt x="1" y="576"/>
                    <a:pt x="92" y="669"/>
                    <a:pt x="205" y="669"/>
                  </a:cubicBezTo>
                  <a:cubicBezTo>
                    <a:pt x="319" y="669"/>
                    <a:pt x="411" y="576"/>
                    <a:pt x="411" y="464"/>
                  </a:cubicBezTo>
                  <a:lnTo>
                    <a:pt x="411" y="206"/>
                  </a:lnTo>
                  <a:cubicBezTo>
                    <a:pt x="411" y="92"/>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48"/>
          <p:cNvGrpSpPr/>
          <p:nvPr/>
        </p:nvGrpSpPr>
        <p:grpSpPr>
          <a:xfrm>
            <a:off x="6866206" y="1335939"/>
            <a:ext cx="524778" cy="487317"/>
            <a:chOff x="4761039" y="2112994"/>
            <a:chExt cx="428881" cy="398721"/>
          </a:xfrm>
        </p:grpSpPr>
        <p:sp>
          <p:nvSpPr>
            <p:cNvPr id="1504" name="Google Shape;1504;p48"/>
            <p:cNvSpPr/>
            <p:nvPr/>
          </p:nvSpPr>
          <p:spPr>
            <a:xfrm>
              <a:off x="4981509" y="2119057"/>
              <a:ext cx="79093" cy="152424"/>
            </a:xfrm>
            <a:custGeom>
              <a:rect b="b" l="l" r="r" t="t"/>
              <a:pathLst>
                <a:path extrusionOk="0" h="5053" w="2622">
                  <a:moveTo>
                    <a:pt x="788" y="1"/>
                  </a:moveTo>
                  <a:cubicBezTo>
                    <a:pt x="489" y="1"/>
                    <a:pt x="193" y="267"/>
                    <a:pt x="154" y="646"/>
                  </a:cubicBezTo>
                  <a:cubicBezTo>
                    <a:pt x="0" y="2105"/>
                    <a:pt x="438" y="3565"/>
                    <a:pt x="1385" y="4738"/>
                  </a:cubicBezTo>
                  <a:cubicBezTo>
                    <a:pt x="1554" y="4947"/>
                    <a:pt x="1793" y="5052"/>
                    <a:pt x="2009" y="5052"/>
                  </a:cubicBezTo>
                  <a:cubicBezTo>
                    <a:pt x="2151" y="5052"/>
                    <a:pt x="2283" y="5007"/>
                    <a:pt x="2379" y="4915"/>
                  </a:cubicBezTo>
                  <a:cubicBezTo>
                    <a:pt x="2621" y="4685"/>
                    <a:pt x="2607" y="4301"/>
                    <a:pt x="2395" y="4035"/>
                  </a:cubicBezTo>
                  <a:cubicBezTo>
                    <a:pt x="1636" y="3097"/>
                    <a:pt x="1286" y="1927"/>
                    <a:pt x="1410" y="760"/>
                  </a:cubicBezTo>
                  <a:cubicBezTo>
                    <a:pt x="1443" y="432"/>
                    <a:pt x="1241" y="96"/>
                    <a:pt x="904" y="15"/>
                  </a:cubicBezTo>
                  <a:cubicBezTo>
                    <a:pt x="866" y="6"/>
                    <a:pt x="827" y="1"/>
                    <a:pt x="7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5077794" y="2128589"/>
              <a:ext cx="100902" cy="142892"/>
            </a:xfrm>
            <a:custGeom>
              <a:rect b="b" l="l" r="r" t="t"/>
              <a:pathLst>
                <a:path extrusionOk="0" h="4737" w="3345">
                  <a:moveTo>
                    <a:pt x="2692" y="1"/>
                  </a:moveTo>
                  <a:cubicBezTo>
                    <a:pt x="2511" y="1"/>
                    <a:pt x="2314" y="65"/>
                    <a:pt x="2147" y="202"/>
                  </a:cubicBezTo>
                  <a:cubicBezTo>
                    <a:pt x="963" y="1174"/>
                    <a:pt x="215" y="2521"/>
                    <a:pt x="48" y="3978"/>
                  </a:cubicBezTo>
                  <a:cubicBezTo>
                    <a:pt x="0" y="4396"/>
                    <a:pt x="285" y="4736"/>
                    <a:pt x="620" y="4736"/>
                  </a:cubicBezTo>
                  <a:cubicBezTo>
                    <a:pt x="628" y="4736"/>
                    <a:pt x="637" y="4736"/>
                    <a:pt x="645" y="4735"/>
                  </a:cubicBezTo>
                  <a:cubicBezTo>
                    <a:pt x="993" y="4719"/>
                    <a:pt x="1264" y="4431"/>
                    <a:pt x="1304" y="4102"/>
                  </a:cubicBezTo>
                  <a:cubicBezTo>
                    <a:pt x="1437" y="2935"/>
                    <a:pt x="2036" y="1857"/>
                    <a:pt x="2982" y="1080"/>
                  </a:cubicBezTo>
                  <a:cubicBezTo>
                    <a:pt x="3247" y="860"/>
                    <a:pt x="3345" y="487"/>
                    <a:pt x="3158" y="215"/>
                  </a:cubicBezTo>
                  <a:cubicBezTo>
                    <a:pt x="3062" y="75"/>
                    <a:pt x="2887" y="1"/>
                    <a:pt x="2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5018732" y="2351533"/>
              <a:ext cx="95261" cy="154384"/>
            </a:xfrm>
            <a:custGeom>
              <a:rect b="b" l="l" r="r" t="t"/>
              <a:pathLst>
                <a:path extrusionOk="0" h="5118" w="3158">
                  <a:moveTo>
                    <a:pt x="753" y="1"/>
                  </a:moveTo>
                  <a:cubicBezTo>
                    <a:pt x="532" y="1"/>
                    <a:pt x="346" y="90"/>
                    <a:pt x="265" y="251"/>
                  </a:cubicBezTo>
                  <a:cubicBezTo>
                    <a:pt x="231" y="309"/>
                    <a:pt x="200" y="368"/>
                    <a:pt x="167" y="425"/>
                  </a:cubicBezTo>
                  <a:cubicBezTo>
                    <a:pt x="0" y="752"/>
                    <a:pt x="154" y="1172"/>
                    <a:pt x="438" y="1431"/>
                  </a:cubicBezTo>
                  <a:cubicBezTo>
                    <a:pt x="1195" y="2113"/>
                    <a:pt x="1599" y="3110"/>
                    <a:pt x="1528" y="4126"/>
                  </a:cubicBezTo>
                  <a:cubicBezTo>
                    <a:pt x="1506" y="4509"/>
                    <a:pt x="1686" y="4918"/>
                    <a:pt x="2034" y="5039"/>
                  </a:cubicBezTo>
                  <a:cubicBezTo>
                    <a:pt x="2097" y="5057"/>
                    <a:pt x="2161" y="5077"/>
                    <a:pt x="2225" y="5095"/>
                  </a:cubicBezTo>
                  <a:cubicBezTo>
                    <a:pt x="2268" y="5110"/>
                    <a:pt x="2312" y="5118"/>
                    <a:pt x="2357" y="5118"/>
                  </a:cubicBezTo>
                  <a:cubicBezTo>
                    <a:pt x="2673" y="5118"/>
                    <a:pt x="3020" y="4757"/>
                    <a:pt x="3054" y="4234"/>
                  </a:cubicBezTo>
                  <a:cubicBezTo>
                    <a:pt x="3158" y="2748"/>
                    <a:pt x="2568" y="1291"/>
                    <a:pt x="1461" y="294"/>
                  </a:cubicBezTo>
                  <a:cubicBezTo>
                    <a:pt x="1238" y="92"/>
                    <a:pt x="977"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4912403" y="2347883"/>
              <a:ext cx="95291" cy="154384"/>
            </a:xfrm>
            <a:custGeom>
              <a:rect b="b" l="l" r="r" t="t"/>
              <a:pathLst>
                <a:path extrusionOk="0" h="5118" w="3159">
                  <a:moveTo>
                    <a:pt x="753" y="0"/>
                  </a:moveTo>
                  <a:cubicBezTo>
                    <a:pt x="532" y="0"/>
                    <a:pt x="346" y="89"/>
                    <a:pt x="265" y="251"/>
                  </a:cubicBezTo>
                  <a:cubicBezTo>
                    <a:pt x="232" y="308"/>
                    <a:pt x="200" y="367"/>
                    <a:pt x="167" y="424"/>
                  </a:cubicBezTo>
                  <a:cubicBezTo>
                    <a:pt x="0" y="752"/>
                    <a:pt x="157" y="1171"/>
                    <a:pt x="440" y="1429"/>
                  </a:cubicBezTo>
                  <a:cubicBezTo>
                    <a:pt x="1195" y="2113"/>
                    <a:pt x="1601" y="3108"/>
                    <a:pt x="1528" y="4126"/>
                  </a:cubicBezTo>
                  <a:cubicBezTo>
                    <a:pt x="1506" y="4509"/>
                    <a:pt x="1688" y="4917"/>
                    <a:pt x="2036" y="5037"/>
                  </a:cubicBezTo>
                  <a:cubicBezTo>
                    <a:pt x="2098" y="5056"/>
                    <a:pt x="2161" y="5076"/>
                    <a:pt x="2225" y="5095"/>
                  </a:cubicBezTo>
                  <a:cubicBezTo>
                    <a:pt x="2267" y="5110"/>
                    <a:pt x="2312" y="5117"/>
                    <a:pt x="2356" y="5117"/>
                  </a:cubicBezTo>
                  <a:cubicBezTo>
                    <a:pt x="2673" y="5117"/>
                    <a:pt x="3020" y="4755"/>
                    <a:pt x="3056" y="4232"/>
                  </a:cubicBezTo>
                  <a:cubicBezTo>
                    <a:pt x="3158" y="2746"/>
                    <a:pt x="2569" y="1289"/>
                    <a:pt x="1462" y="294"/>
                  </a:cubicBezTo>
                  <a:cubicBezTo>
                    <a:pt x="1238" y="92"/>
                    <a:pt x="977"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4783149" y="2268612"/>
              <a:ext cx="208802" cy="159543"/>
            </a:xfrm>
            <a:custGeom>
              <a:rect b="b" l="l" r="r" t="t"/>
              <a:pathLst>
                <a:path extrusionOk="0" h="5289" w="6922">
                  <a:moveTo>
                    <a:pt x="3835" y="0"/>
                  </a:moveTo>
                  <a:cubicBezTo>
                    <a:pt x="3826" y="0"/>
                    <a:pt x="3818" y="0"/>
                    <a:pt x="3810" y="0"/>
                  </a:cubicBezTo>
                  <a:cubicBezTo>
                    <a:pt x="2182" y="0"/>
                    <a:pt x="36" y="1111"/>
                    <a:pt x="0" y="2643"/>
                  </a:cubicBezTo>
                  <a:cubicBezTo>
                    <a:pt x="36" y="4175"/>
                    <a:pt x="2179" y="5288"/>
                    <a:pt x="3807" y="5288"/>
                  </a:cubicBezTo>
                  <a:cubicBezTo>
                    <a:pt x="3808" y="5288"/>
                    <a:pt x="3809" y="5288"/>
                    <a:pt x="3810" y="5288"/>
                  </a:cubicBezTo>
                  <a:cubicBezTo>
                    <a:pt x="3817" y="5288"/>
                    <a:pt x="3825" y="5288"/>
                    <a:pt x="3832" y="5288"/>
                  </a:cubicBezTo>
                  <a:cubicBezTo>
                    <a:pt x="5464" y="5288"/>
                    <a:pt x="6875" y="4100"/>
                    <a:pt x="6921" y="2643"/>
                  </a:cubicBezTo>
                  <a:cubicBezTo>
                    <a:pt x="6875" y="1191"/>
                    <a:pt x="5465"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8"/>
            <p:cNvSpPr/>
            <p:nvPr/>
          </p:nvSpPr>
          <p:spPr>
            <a:xfrm>
              <a:off x="4869238" y="2268612"/>
              <a:ext cx="122711" cy="158758"/>
            </a:xfrm>
            <a:custGeom>
              <a:rect b="b" l="l" r="r" t="t"/>
              <a:pathLst>
                <a:path extrusionOk="0" h="5263" w="4068">
                  <a:moveTo>
                    <a:pt x="981" y="0"/>
                  </a:moveTo>
                  <a:cubicBezTo>
                    <a:pt x="972" y="0"/>
                    <a:pt x="964" y="0"/>
                    <a:pt x="956" y="0"/>
                  </a:cubicBezTo>
                  <a:cubicBezTo>
                    <a:pt x="916" y="0"/>
                    <a:pt x="875" y="0"/>
                    <a:pt x="835" y="2"/>
                  </a:cubicBezTo>
                  <a:cubicBezTo>
                    <a:pt x="313" y="645"/>
                    <a:pt x="1" y="1463"/>
                    <a:pt x="1" y="2355"/>
                  </a:cubicBezTo>
                  <a:cubicBezTo>
                    <a:pt x="1" y="3529"/>
                    <a:pt x="542" y="4578"/>
                    <a:pt x="1390" y="5263"/>
                  </a:cubicBezTo>
                  <a:cubicBezTo>
                    <a:pt x="2841" y="5084"/>
                    <a:pt x="4026" y="3976"/>
                    <a:pt x="4067" y="2643"/>
                  </a:cubicBezTo>
                  <a:cubicBezTo>
                    <a:pt x="4020" y="1191"/>
                    <a:pt x="2611" y="0"/>
                    <a:pt x="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4918496" y="2267858"/>
              <a:ext cx="160991" cy="160991"/>
            </a:xfrm>
            <a:custGeom>
              <a:rect b="b" l="l" r="r" t="t"/>
              <a:pathLst>
                <a:path extrusionOk="0" h="5337" w="5337">
                  <a:moveTo>
                    <a:pt x="2669" y="0"/>
                  </a:moveTo>
                  <a:cubicBezTo>
                    <a:pt x="1195" y="0"/>
                    <a:pt x="1" y="1195"/>
                    <a:pt x="1" y="2668"/>
                  </a:cubicBezTo>
                  <a:cubicBezTo>
                    <a:pt x="1" y="4142"/>
                    <a:pt x="1195" y="5337"/>
                    <a:pt x="2669" y="5337"/>
                  </a:cubicBezTo>
                  <a:cubicBezTo>
                    <a:pt x="4142" y="5337"/>
                    <a:pt x="5336" y="4142"/>
                    <a:pt x="5336" y="2668"/>
                  </a:cubicBezTo>
                  <a:cubicBezTo>
                    <a:pt x="5336" y="1195"/>
                    <a:pt x="4142" y="0"/>
                    <a:pt x="26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4945765" y="2267858"/>
              <a:ext cx="133721" cy="158638"/>
            </a:xfrm>
            <a:custGeom>
              <a:rect b="b" l="l" r="r" t="t"/>
              <a:pathLst>
                <a:path extrusionOk="0" h="5259" w="4433">
                  <a:moveTo>
                    <a:pt x="1765" y="0"/>
                  </a:moveTo>
                  <a:cubicBezTo>
                    <a:pt x="1190" y="0"/>
                    <a:pt x="659" y="182"/>
                    <a:pt x="222" y="491"/>
                  </a:cubicBezTo>
                  <a:cubicBezTo>
                    <a:pt x="79" y="888"/>
                    <a:pt x="1" y="1315"/>
                    <a:pt x="1" y="1763"/>
                  </a:cubicBezTo>
                  <a:cubicBezTo>
                    <a:pt x="1" y="3361"/>
                    <a:pt x="1003" y="4723"/>
                    <a:pt x="2412" y="5258"/>
                  </a:cubicBezTo>
                  <a:cubicBezTo>
                    <a:pt x="3573" y="4970"/>
                    <a:pt x="4432" y="3920"/>
                    <a:pt x="4432" y="2670"/>
                  </a:cubicBezTo>
                  <a:cubicBezTo>
                    <a:pt x="4432" y="1195"/>
                    <a:pt x="3238" y="0"/>
                    <a:pt x="176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4961118" y="2186113"/>
              <a:ext cx="228802" cy="208410"/>
            </a:xfrm>
            <a:custGeom>
              <a:rect b="b" l="l" r="r" t="t"/>
              <a:pathLst>
                <a:path extrusionOk="0" h="6909" w="7585">
                  <a:moveTo>
                    <a:pt x="3793" y="0"/>
                  </a:moveTo>
                  <a:cubicBezTo>
                    <a:pt x="2909" y="0"/>
                    <a:pt x="2025" y="337"/>
                    <a:pt x="1349" y="1012"/>
                  </a:cubicBezTo>
                  <a:cubicBezTo>
                    <a:pt x="0" y="2361"/>
                    <a:pt x="0" y="4549"/>
                    <a:pt x="1349" y="5896"/>
                  </a:cubicBezTo>
                  <a:cubicBezTo>
                    <a:pt x="2025" y="6571"/>
                    <a:pt x="2908" y="6909"/>
                    <a:pt x="3792" y="6909"/>
                  </a:cubicBezTo>
                  <a:cubicBezTo>
                    <a:pt x="4676" y="6909"/>
                    <a:pt x="5560" y="6571"/>
                    <a:pt x="6235" y="5896"/>
                  </a:cubicBezTo>
                  <a:cubicBezTo>
                    <a:pt x="7584" y="4547"/>
                    <a:pt x="7584" y="2359"/>
                    <a:pt x="6235" y="1012"/>
                  </a:cubicBezTo>
                  <a:cubicBezTo>
                    <a:pt x="5561" y="337"/>
                    <a:pt x="4678" y="0"/>
                    <a:pt x="37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4971434" y="2186113"/>
              <a:ext cx="141202" cy="208380"/>
            </a:xfrm>
            <a:custGeom>
              <a:rect b="b" l="l" r="r" t="t"/>
              <a:pathLst>
                <a:path extrusionOk="0" h="6908" w="4681">
                  <a:moveTo>
                    <a:pt x="3454" y="0"/>
                  </a:moveTo>
                  <a:cubicBezTo>
                    <a:pt x="1546" y="0"/>
                    <a:pt x="0" y="1546"/>
                    <a:pt x="0" y="3454"/>
                  </a:cubicBezTo>
                  <a:cubicBezTo>
                    <a:pt x="0" y="5362"/>
                    <a:pt x="1547" y="6908"/>
                    <a:pt x="3454" y="6908"/>
                  </a:cubicBezTo>
                  <a:cubicBezTo>
                    <a:pt x="3886" y="6908"/>
                    <a:pt x="4299" y="6828"/>
                    <a:pt x="4680" y="6685"/>
                  </a:cubicBezTo>
                  <a:cubicBezTo>
                    <a:pt x="3418" y="6083"/>
                    <a:pt x="2549" y="4796"/>
                    <a:pt x="2549" y="3308"/>
                  </a:cubicBezTo>
                  <a:cubicBezTo>
                    <a:pt x="2549" y="1956"/>
                    <a:pt x="3265" y="771"/>
                    <a:pt x="4340" y="114"/>
                  </a:cubicBezTo>
                  <a:cubicBezTo>
                    <a:pt x="4057" y="39"/>
                    <a:pt x="3759" y="0"/>
                    <a:pt x="3454"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4766137" y="2348366"/>
              <a:ext cx="96287" cy="153600"/>
            </a:xfrm>
            <a:custGeom>
              <a:rect b="b" l="l" r="r" t="t"/>
              <a:pathLst>
                <a:path extrusionOk="0" h="5092" w="3192">
                  <a:moveTo>
                    <a:pt x="2440" y="1"/>
                  </a:moveTo>
                  <a:cubicBezTo>
                    <a:pt x="2219" y="1"/>
                    <a:pt x="1963" y="89"/>
                    <a:pt x="1740" y="282"/>
                  </a:cubicBezTo>
                  <a:cubicBezTo>
                    <a:pt x="614" y="1258"/>
                    <a:pt x="1" y="2706"/>
                    <a:pt x="80" y="4194"/>
                  </a:cubicBezTo>
                  <a:cubicBezTo>
                    <a:pt x="108" y="4722"/>
                    <a:pt x="453" y="5091"/>
                    <a:pt x="772" y="5091"/>
                  </a:cubicBezTo>
                  <a:cubicBezTo>
                    <a:pt x="814" y="5091"/>
                    <a:pt x="855" y="5085"/>
                    <a:pt x="895" y="5071"/>
                  </a:cubicBezTo>
                  <a:cubicBezTo>
                    <a:pt x="961" y="5052"/>
                    <a:pt x="1023" y="5036"/>
                    <a:pt x="1088" y="5018"/>
                  </a:cubicBezTo>
                  <a:cubicBezTo>
                    <a:pt x="1437" y="4903"/>
                    <a:pt x="1626" y="4498"/>
                    <a:pt x="1608" y="4116"/>
                  </a:cubicBezTo>
                  <a:cubicBezTo>
                    <a:pt x="1555" y="3097"/>
                    <a:pt x="1975" y="2107"/>
                    <a:pt x="2744" y="1439"/>
                  </a:cubicBezTo>
                  <a:cubicBezTo>
                    <a:pt x="3031" y="1183"/>
                    <a:pt x="3191" y="766"/>
                    <a:pt x="3031" y="436"/>
                  </a:cubicBezTo>
                  <a:cubicBezTo>
                    <a:pt x="2999" y="377"/>
                    <a:pt x="2968" y="319"/>
                    <a:pt x="2937" y="260"/>
                  </a:cubicBezTo>
                  <a:cubicBezTo>
                    <a:pt x="2857" y="93"/>
                    <a:pt x="2667" y="1"/>
                    <a:pt x="2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4893068" y="2352046"/>
              <a:ext cx="96287" cy="153570"/>
            </a:xfrm>
            <a:custGeom>
              <a:rect b="b" l="l" r="r" t="t"/>
              <a:pathLst>
                <a:path extrusionOk="0" h="5091" w="3192">
                  <a:moveTo>
                    <a:pt x="2441" y="1"/>
                  </a:moveTo>
                  <a:cubicBezTo>
                    <a:pt x="2219" y="1"/>
                    <a:pt x="1963" y="89"/>
                    <a:pt x="1740" y="283"/>
                  </a:cubicBezTo>
                  <a:cubicBezTo>
                    <a:pt x="615" y="1259"/>
                    <a:pt x="1" y="2707"/>
                    <a:pt x="81" y="4195"/>
                  </a:cubicBezTo>
                  <a:cubicBezTo>
                    <a:pt x="108" y="4721"/>
                    <a:pt x="452" y="5091"/>
                    <a:pt x="771" y="5091"/>
                  </a:cubicBezTo>
                  <a:cubicBezTo>
                    <a:pt x="813" y="5091"/>
                    <a:pt x="855" y="5084"/>
                    <a:pt x="896" y="5071"/>
                  </a:cubicBezTo>
                  <a:cubicBezTo>
                    <a:pt x="961" y="5053"/>
                    <a:pt x="1023" y="5037"/>
                    <a:pt x="1088" y="5017"/>
                  </a:cubicBezTo>
                  <a:cubicBezTo>
                    <a:pt x="1436" y="4905"/>
                    <a:pt x="1623" y="4498"/>
                    <a:pt x="1609" y="4115"/>
                  </a:cubicBezTo>
                  <a:cubicBezTo>
                    <a:pt x="1555" y="3096"/>
                    <a:pt x="1975" y="2108"/>
                    <a:pt x="2745" y="1438"/>
                  </a:cubicBezTo>
                  <a:cubicBezTo>
                    <a:pt x="3032" y="1185"/>
                    <a:pt x="3191" y="765"/>
                    <a:pt x="3032" y="437"/>
                  </a:cubicBezTo>
                  <a:cubicBezTo>
                    <a:pt x="2999" y="377"/>
                    <a:pt x="2968" y="320"/>
                    <a:pt x="2937" y="261"/>
                  </a:cubicBezTo>
                  <a:cubicBezTo>
                    <a:pt x="2857" y="94"/>
                    <a:pt x="2667" y="1"/>
                    <a:pt x="2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4994631" y="2287434"/>
              <a:ext cx="43649" cy="34780"/>
            </a:xfrm>
            <a:custGeom>
              <a:rect b="b" l="l" r="r" t="t"/>
              <a:pathLst>
                <a:path extrusionOk="0" h="1153" w="1447">
                  <a:moveTo>
                    <a:pt x="727" y="0"/>
                  </a:moveTo>
                  <a:cubicBezTo>
                    <a:pt x="726" y="0"/>
                    <a:pt x="725" y="0"/>
                    <a:pt x="724" y="0"/>
                  </a:cubicBezTo>
                  <a:cubicBezTo>
                    <a:pt x="324" y="0"/>
                    <a:pt x="0" y="258"/>
                    <a:pt x="0" y="576"/>
                  </a:cubicBezTo>
                  <a:cubicBezTo>
                    <a:pt x="0" y="895"/>
                    <a:pt x="324" y="1153"/>
                    <a:pt x="724" y="1153"/>
                  </a:cubicBezTo>
                  <a:cubicBezTo>
                    <a:pt x="1123" y="1153"/>
                    <a:pt x="1447" y="894"/>
                    <a:pt x="1447" y="576"/>
                  </a:cubicBezTo>
                  <a:cubicBezTo>
                    <a:pt x="1447" y="259"/>
                    <a:pt x="1125" y="0"/>
                    <a:pt x="7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5112905" y="2287434"/>
              <a:ext cx="43679" cy="34780"/>
            </a:xfrm>
            <a:custGeom>
              <a:rect b="b" l="l" r="r" t="t"/>
              <a:pathLst>
                <a:path extrusionOk="0" h="1153" w="1448">
                  <a:moveTo>
                    <a:pt x="727" y="0"/>
                  </a:moveTo>
                  <a:cubicBezTo>
                    <a:pt x="726" y="0"/>
                    <a:pt x="725" y="0"/>
                    <a:pt x="724" y="0"/>
                  </a:cubicBezTo>
                  <a:cubicBezTo>
                    <a:pt x="324" y="0"/>
                    <a:pt x="1" y="258"/>
                    <a:pt x="1" y="576"/>
                  </a:cubicBezTo>
                  <a:cubicBezTo>
                    <a:pt x="1" y="895"/>
                    <a:pt x="324" y="1153"/>
                    <a:pt x="724" y="1153"/>
                  </a:cubicBezTo>
                  <a:cubicBezTo>
                    <a:pt x="1123" y="1153"/>
                    <a:pt x="1447" y="894"/>
                    <a:pt x="1447" y="576"/>
                  </a:cubicBezTo>
                  <a:cubicBezTo>
                    <a:pt x="1447" y="259"/>
                    <a:pt x="1125" y="0"/>
                    <a:pt x="7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4761039" y="2112994"/>
              <a:ext cx="424995" cy="398721"/>
            </a:xfrm>
            <a:custGeom>
              <a:rect b="b" l="l" r="r" t="t"/>
              <a:pathLst>
                <a:path extrusionOk="0" h="13218" w="14089">
                  <a:moveTo>
                    <a:pt x="13193" y="725"/>
                  </a:moveTo>
                  <a:cubicBezTo>
                    <a:pt x="13218" y="725"/>
                    <a:pt x="13243" y="727"/>
                    <a:pt x="13267" y="731"/>
                  </a:cubicBezTo>
                  <a:cubicBezTo>
                    <a:pt x="13367" y="745"/>
                    <a:pt x="13446" y="788"/>
                    <a:pt x="13489" y="852"/>
                  </a:cubicBezTo>
                  <a:cubicBezTo>
                    <a:pt x="13529" y="911"/>
                    <a:pt x="13550" y="978"/>
                    <a:pt x="13550" y="1052"/>
                  </a:cubicBezTo>
                  <a:cubicBezTo>
                    <a:pt x="13550" y="1195"/>
                    <a:pt x="13476" y="1339"/>
                    <a:pt x="13352" y="1442"/>
                  </a:cubicBezTo>
                  <a:cubicBezTo>
                    <a:pt x="12909" y="1804"/>
                    <a:pt x="12540" y="2230"/>
                    <a:pt x="12251" y="2707"/>
                  </a:cubicBezTo>
                  <a:cubicBezTo>
                    <a:pt x="12010" y="2566"/>
                    <a:pt x="11753" y="2457"/>
                    <a:pt x="11487" y="2375"/>
                  </a:cubicBezTo>
                  <a:cubicBezTo>
                    <a:pt x="11822" y="1809"/>
                    <a:pt x="12257" y="1307"/>
                    <a:pt x="12779" y="880"/>
                  </a:cubicBezTo>
                  <a:cubicBezTo>
                    <a:pt x="12900" y="781"/>
                    <a:pt x="13050" y="725"/>
                    <a:pt x="13193" y="725"/>
                  </a:cubicBezTo>
                  <a:close/>
                  <a:moveTo>
                    <a:pt x="8094" y="410"/>
                  </a:moveTo>
                  <a:cubicBezTo>
                    <a:pt x="8118" y="410"/>
                    <a:pt x="8142" y="413"/>
                    <a:pt x="8164" y="419"/>
                  </a:cubicBezTo>
                  <a:cubicBezTo>
                    <a:pt x="8367" y="467"/>
                    <a:pt x="8515" y="666"/>
                    <a:pt x="8515" y="890"/>
                  </a:cubicBezTo>
                  <a:cubicBezTo>
                    <a:pt x="8515" y="908"/>
                    <a:pt x="8515" y="924"/>
                    <a:pt x="8513" y="941"/>
                  </a:cubicBezTo>
                  <a:cubicBezTo>
                    <a:pt x="8453" y="1525"/>
                    <a:pt x="8503" y="2106"/>
                    <a:pt x="8663" y="2670"/>
                  </a:cubicBezTo>
                  <a:cubicBezTo>
                    <a:pt x="8402" y="2813"/>
                    <a:pt x="8163" y="2986"/>
                    <a:pt x="7945" y="3187"/>
                  </a:cubicBezTo>
                  <a:cubicBezTo>
                    <a:pt x="7681" y="2445"/>
                    <a:pt x="7586" y="1649"/>
                    <a:pt x="7669" y="870"/>
                  </a:cubicBezTo>
                  <a:cubicBezTo>
                    <a:pt x="7685" y="708"/>
                    <a:pt x="7765" y="566"/>
                    <a:pt x="7885" y="481"/>
                  </a:cubicBezTo>
                  <a:cubicBezTo>
                    <a:pt x="7951" y="434"/>
                    <a:pt x="8024" y="410"/>
                    <a:pt x="8094" y="410"/>
                  </a:cubicBezTo>
                  <a:close/>
                  <a:moveTo>
                    <a:pt x="10427" y="2628"/>
                  </a:moveTo>
                  <a:cubicBezTo>
                    <a:pt x="12198" y="2628"/>
                    <a:pt x="13676" y="4112"/>
                    <a:pt x="13676" y="5878"/>
                  </a:cubicBezTo>
                  <a:cubicBezTo>
                    <a:pt x="13676" y="7490"/>
                    <a:pt x="12475" y="8873"/>
                    <a:pt x="10880" y="9095"/>
                  </a:cubicBezTo>
                  <a:cubicBezTo>
                    <a:pt x="10729" y="9118"/>
                    <a:pt x="10578" y="9128"/>
                    <a:pt x="10428" y="9128"/>
                  </a:cubicBezTo>
                  <a:cubicBezTo>
                    <a:pt x="8802" y="9128"/>
                    <a:pt x="7353" y="7845"/>
                    <a:pt x="7194" y="6195"/>
                  </a:cubicBezTo>
                  <a:cubicBezTo>
                    <a:pt x="7015" y="4355"/>
                    <a:pt x="8579" y="2628"/>
                    <a:pt x="10427" y="2628"/>
                  </a:cubicBezTo>
                  <a:close/>
                  <a:moveTo>
                    <a:pt x="4564" y="5363"/>
                  </a:moveTo>
                  <a:cubicBezTo>
                    <a:pt x="5046" y="5363"/>
                    <a:pt x="5520" y="5474"/>
                    <a:pt x="5947" y="5684"/>
                  </a:cubicBezTo>
                  <a:cubicBezTo>
                    <a:pt x="5358" y="6226"/>
                    <a:pt x="5014" y="6996"/>
                    <a:pt x="5014" y="7802"/>
                  </a:cubicBezTo>
                  <a:cubicBezTo>
                    <a:pt x="5014" y="7918"/>
                    <a:pt x="5021" y="8030"/>
                    <a:pt x="5033" y="8140"/>
                  </a:cubicBezTo>
                  <a:cubicBezTo>
                    <a:pt x="5063" y="8394"/>
                    <a:pt x="5126" y="8643"/>
                    <a:pt x="5222" y="8876"/>
                  </a:cubicBezTo>
                  <a:cubicBezTo>
                    <a:pt x="5202" y="8904"/>
                    <a:pt x="5181" y="8932"/>
                    <a:pt x="5162" y="8962"/>
                  </a:cubicBezTo>
                  <a:cubicBezTo>
                    <a:pt x="4884" y="9356"/>
                    <a:pt x="4668" y="9786"/>
                    <a:pt x="4512" y="10242"/>
                  </a:cubicBezTo>
                  <a:cubicBezTo>
                    <a:pt x="3916" y="10236"/>
                    <a:pt x="3257" y="10079"/>
                    <a:pt x="2659" y="9801"/>
                  </a:cubicBezTo>
                  <a:cubicBezTo>
                    <a:pt x="2776" y="9656"/>
                    <a:pt x="2907" y="9518"/>
                    <a:pt x="3049" y="9394"/>
                  </a:cubicBezTo>
                  <a:cubicBezTo>
                    <a:pt x="3378" y="9104"/>
                    <a:pt x="3610" y="8558"/>
                    <a:pt x="3396" y="8120"/>
                  </a:cubicBezTo>
                  <a:cubicBezTo>
                    <a:pt x="3365" y="8054"/>
                    <a:pt x="3314" y="7999"/>
                    <a:pt x="3271" y="7941"/>
                  </a:cubicBezTo>
                  <a:cubicBezTo>
                    <a:pt x="3140" y="7762"/>
                    <a:pt x="2924" y="7641"/>
                    <a:pt x="2683" y="7616"/>
                  </a:cubicBezTo>
                  <a:cubicBezTo>
                    <a:pt x="2645" y="7612"/>
                    <a:pt x="2607" y="7610"/>
                    <a:pt x="2568" y="7610"/>
                  </a:cubicBezTo>
                  <a:cubicBezTo>
                    <a:pt x="2292" y="7610"/>
                    <a:pt x="2015" y="7722"/>
                    <a:pt x="1774" y="7930"/>
                  </a:cubicBezTo>
                  <a:cubicBezTo>
                    <a:pt x="1553" y="8122"/>
                    <a:pt x="1348" y="8335"/>
                    <a:pt x="1164" y="8563"/>
                  </a:cubicBezTo>
                  <a:cubicBezTo>
                    <a:pt x="1022" y="8317"/>
                    <a:pt x="946" y="8061"/>
                    <a:pt x="939" y="7802"/>
                  </a:cubicBezTo>
                  <a:cubicBezTo>
                    <a:pt x="973" y="6450"/>
                    <a:pt x="2937" y="5363"/>
                    <a:pt x="4543" y="5363"/>
                  </a:cubicBezTo>
                  <a:close/>
                  <a:moveTo>
                    <a:pt x="6781" y="5603"/>
                  </a:moveTo>
                  <a:lnTo>
                    <a:pt x="6781" y="5603"/>
                  </a:lnTo>
                  <a:cubicBezTo>
                    <a:pt x="6774" y="5693"/>
                    <a:pt x="6772" y="5783"/>
                    <a:pt x="6772" y="5874"/>
                  </a:cubicBezTo>
                  <a:cubicBezTo>
                    <a:pt x="6768" y="5996"/>
                    <a:pt x="6774" y="6116"/>
                    <a:pt x="6784" y="6235"/>
                  </a:cubicBezTo>
                  <a:cubicBezTo>
                    <a:pt x="6848" y="6891"/>
                    <a:pt x="7088" y="7518"/>
                    <a:pt x="7480" y="8048"/>
                  </a:cubicBezTo>
                  <a:cubicBezTo>
                    <a:pt x="7774" y="8447"/>
                    <a:pt x="8142" y="8779"/>
                    <a:pt x="8568" y="9032"/>
                  </a:cubicBezTo>
                  <a:cubicBezTo>
                    <a:pt x="8925" y="9243"/>
                    <a:pt x="9305" y="9387"/>
                    <a:pt x="9704" y="9466"/>
                  </a:cubicBezTo>
                  <a:cubicBezTo>
                    <a:pt x="9602" y="9577"/>
                    <a:pt x="9493" y="9678"/>
                    <a:pt x="9373" y="9768"/>
                  </a:cubicBezTo>
                  <a:cubicBezTo>
                    <a:pt x="8956" y="10086"/>
                    <a:pt x="8454" y="10256"/>
                    <a:pt x="7928" y="10265"/>
                  </a:cubicBezTo>
                  <a:lnTo>
                    <a:pt x="7889" y="10265"/>
                  </a:lnTo>
                  <a:cubicBezTo>
                    <a:pt x="7508" y="10265"/>
                    <a:pt x="7136" y="10178"/>
                    <a:pt x="6799" y="10012"/>
                  </a:cubicBezTo>
                  <a:cubicBezTo>
                    <a:pt x="6932" y="9833"/>
                    <a:pt x="7086" y="9666"/>
                    <a:pt x="7258" y="9518"/>
                  </a:cubicBezTo>
                  <a:cubicBezTo>
                    <a:pt x="7360" y="9428"/>
                    <a:pt x="7448" y="9320"/>
                    <a:pt x="7516" y="9205"/>
                  </a:cubicBezTo>
                  <a:cubicBezTo>
                    <a:pt x="7623" y="9024"/>
                    <a:pt x="7678" y="8830"/>
                    <a:pt x="7678" y="8644"/>
                  </a:cubicBezTo>
                  <a:lnTo>
                    <a:pt x="7678" y="8632"/>
                  </a:lnTo>
                  <a:lnTo>
                    <a:pt x="7678" y="8622"/>
                  </a:lnTo>
                  <a:cubicBezTo>
                    <a:pt x="7676" y="8509"/>
                    <a:pt x="7653" y="8350"/>
                    <a:pt x="7595" y="8230"/>
                  </a:cubicBezTo>
                  <a:cubicBezTo>
                    <a:pt x="7593" y="8228"/>
                    <a:pt x="7593" y="8224"/>
                    <a:pt x="7590" y="8223"/>
                  </a:cubicBezTo>
                  <a:cubicBezTo>
                    <a:pt x="7552" y="8152"/>
                    <a:pt x="7531" y="8120"/>
                    <a:pt x="7472" y="8051"/>
                  </a:cubicBezTo>
                  <a:cubicBezTo>
                    <a:pt x="7295" y="7837"/>
                    <a:pt x="7051" y="7725"/>
                    <a:pt x="6784" y="7725"/>
                  </a:cubicBezTo>
                  <a:cubicBezTo>
                    <a:pt x="6636" y="7725"/>
                    <a:pt x="6481" y="7760"/>
                    <a:pt x="6326" y="7831"/>
                  </a:cubicBezTo>
                  <a:cubicBezTo>
                    <a:pt x="6204" y="7885"/>
                    <a:pt x="6089" y="7959"/>
                    <a:pt x="5984" y="8052"/>
                  </a:cubicBezTo>
                  <a:cubicBezTo>
                    <a:pt x="5823" y="8191"/>
                    <a:pt x="5672" y="8342"/>
                    <a:pt x="5530" y="8499"/>
                  </a:cubicBezTo>
                  <a:cubicBezTo>
                    <a:pt x="5490" y="8366"/>
                    <a:pt x="5460" y="8230"/>
                    <a:pt x="5446" y="8089"/>
                  </a:cubicBezTo>
                  <a:cubicBezTo>
                    <a:pt x="5435" y="7995"/>
                    <a:pt x="5429" y="7899"/>
                    <a:pt x="5429" y="7801"/>
                  </a:cubicBezTo>
                  <a:cubicBezTo>
                    <a:pt x="5429" y="7018"/>
                    <a:pt x="5807" y="6277"/>
                    <a:pt x="6437" y="5813"/>
                  </a:cubicBezTo>
                  <a:cubicBezTo>
                    <a:pt x="6546" y="5733"/>
                    <a:pt x="6662" y="5664"/>
                    <a:pt x="6781" y="5603"/>
                  </a:cubicBezTo>
                  <a:close/>
                  <a:moveTo>
                    <a:pt x="2573" y="8020"/>
                  </a:moveTo>
                  <a:cubicBezTo>
                    <a:pt x="2632" y="8020"/>
                    <a:pt x="2692" y="8029"/>
                    <a:pt x="2751" y="8049"/>
                  </a:cubicBezTo>
                  <a:cubicBezTo>
                    <a:pt x="2868" y="8091"/>
                    <a:pt x="2978" y="8194"/>
                    <a:pt x="3030" y="8305"/>
                  </a:cubicBezTo>
                  <a:cubicBezTo>
                    <a:pt x="3144" y="8548"/>
                    <a:pt x="2989" y="8898"/>
                    <a:pt x="2780" y="9085"/>
                  </a:cubicBezTo>
                  <a:cubicBezTo>
                    <a:pt x="2557" y="9280"/>
                    <a:pt x="2360" y="9502"/>
                    <a:pt x="2194" y="9742"/>
                  </a:cubicBezTo>
                  <a:cubicBezTo>
                    <a:pt x="2184" y="9753"/>
                    <a:pt x="2175" y="9765"/>
                    <a:pt x="2166" y="9780"/>
                  </a:cubicBezTo>
                  <a:cubicBezTo>
                    <a:pt x="2166" y="9780"/>
                    <a:pt x="2165" y="9783"/>
                    <a:pt x="2165" y="9784"/>
                  </a:cubicBezTo>
                  <a:cubicBezTo>
                    <a:pt x="1746" y="10412"/>
                    <a:pt x="1532" y="11166"/>
                    <a:pt x="1573" y="11926"/>
                  </a:cubicBezTo>
                  <a:cubicBezTo>
                    <a:pt x="1585" y="12215"/>
                    <a:pt x="1449" y="12559"/>
                    <a:pt x="1198" y="12645"/>
                  </a:cubicBezTo>
                  <a:cubicBezTo>
                    <a:pt x="1153" y="12657"/>
                    <a:pt x="1107" y="12663"/>
                    <a:pt x="1045" y="12669"/>
                  </a:cubicBezTo>
                  <a:cubicBezTo>
                    <a:pt x="1033" y="12670"/>
                    <a:pt x="1022" y="12671"/>
                    <a:pt x="1010" y="12671"/>
                  </a:cubicBezTo>
                  <a:cubicBezTo>
                    <a:pt x="904" y="12671"/>
                    <a:pt x="792" y="12624"/>
                    <a:pt x="701" y="12543"/>
                  </a:cubicBezTo>
                  <a:cubicBezTo>
                    <a:pt x="554" y="12417"/>
                    <a:pt x="467" y="12219"/>
                    <a:pt x="456" y="11987"/>
                  </a:cubicBezTo>
                  <a:cubicBezTo>
                    <a:pt x="380" y="10570"/>
                    <a:pt x="976" y="9171"/>
                    <a:pt x="2047" y="8240"/>
                  </a:cubicBezTo>
                  <a:cubicBezTo>
                    <a:pt x="2190" y="8116"/>
                    <a:pt x="2380" y="8020"/>
                    <a:pt x="2573" y="8020"/>
                  </a:cubicBezTo>
                  <a:close/>
                  <a:moveTo>
                    <a:pt x="6577" y="10361"/>
                  </a:moveTo>
                  <a:cubicBezTo>
                    <a:pt x="6947" y="10552"/>
                    <a:pt x="7352" y="10659"/>
                    <a:pt x="7771" y="10675"/>
                  </a:cubicBezTo>
                  <a:cubicBezTo>
                    <a:pt x="7866" y="11113"/>
                    <a:pt x="7900" y="11559"/>
                    <a:pt x="7869" y="12005"/>
                  </a:cubicBezTo>
                  <a:cubicBezTo>
                    <a:pt x="7852" y="12243"/>
                    <a:pt x="7762" y="12441"/>
                    <a:pt x="7617" y="12564"/>
                  </a:cubicBezTo>
                  <a:cubicBezTo>
                    <a:pt x="7524" y="12639"/>
                    <a:pt x="7418" y="12680"/>
                    <a:pt x="7312" y="12680"/>
                  </a:cubicBezTo>
                  <a:cubicBezTo>
                    <a:pt x="7298" y="12680"/>
                    <a:pt x="7283" y="12679"/>
                    <a:pt x="7268" y="12678"/>
                  </a:cubicBezTo>
                  <a:cubicBezTo>
                    <a:pt x="7212" y="12672"/>
                    <a:pt x="7157" y="12666"/>
                    <a:pt x="7110" y="12653"/>
                  </a:cubicBezTo>
                  <a:cubicBezTo>
                    <a:pt x="6864" y="12564"/>
                    <a:pt x="6735" y="12215"/>
                    <a:pt x="6753" y="11929"/>
                  </a:cubicBezTo>
                  <a:cubicBezTo>
                    <a:pt x="6789" y="11426"/>
                    <a:pt x="6713" y="10915"/>
                    <a:pt x="6536" y="10441"/>
                  </a:cubicBezTo>
                  <a:cubicBezTo>
                    <a:pt x="6548" y="10415"/>
                    <a:pt x="6562" y="10386"/>
                    <a:pt x="6577" y="10361"/>
                  </a:cubicBezTo>
                  <a:close/>
                  <a:moveTo>
                    <a:pt x="6776" y="8149"/>
                  </a:moveTo>
                  <a:cubicBezTo>
                    <a:pt x="6915" y="8149"/>
                    <a:pt x="7051" y="8199"/>
                    <a:pt x="7159" y="8322"/>
                  </a:cubicBezTo>
                  <a:cubicBezTo>
                    <a:pt x="7323" y="8508"/>
                    <a:pt x="7277" y="8799"/>
                    <a:pt x="7161" y="8995"/>
                  </a:cubicBezTo>
                  <a:cubicBezTo>
                    <a:pt x="7116" y="9074"/>
                    <a:pt x="7055" y="9148"/>
                    <a:pt x="6987" y="9209"/>
                  </a:cubicBezTo>
                  <a:cubicBezTo>
                    <a:pt x="6731" y="9431"/>
                    <a:pt x="6509" y="9688"/>
                    <a:pt x="6329" y="9974"/>
                  </a:cubicBezTo>
                  <a:cubicBezTo>
                    <a:pt x="6329" y="9975"/>
                    <a:pt x="6326" y="9975"/>
                    <a:pt x="6326" y="9977"/>
                  </a:cubicBezTo>
                  <a:cubicBezTo>
                    <a:pt x="6252" y="10094"/>
                    <a:pt x="6184" y="10218"/>
                    <a:pt x="6123" y="10341"/>
                  </a:cubicBezTo>
                  <a:cubicBezTo>
                    <a:pt x="5867" y="10872"/>
                    <a:pt x="5749" y="11463"/>
                    <a:pt x="5778" y="12049"/>
                  </a:cubicBezTo>
                  <a:cubicBezTo>
                    <a:pt x="5792" y="12335"/>
                    <a:pt x="5659" y="12672"/>
                    <a:pt x="5382" y="12777"/>
                  </a:cubicBezTo>
                  <a:cubicBezTo>
                    <a:pt x="5345" y="12786"/>
                    <a:pt x="5339" y="12787"/>
                    <a:pt x="5258" y="12793"/>
                  </a:cubicBezTo>
                  <a:cubicBezTo>
                    <a:pt x="5253" y="12793"/>
                    <a:pt x="5248" y="12793"/>
                    <a:pt x="5243" y="12793"/>
                  </a:cubicBezTo>
                  <a:cubicBezTo>
                    <a:pt x="5126" y="12793"/>
                    <a:pt x="4998" y="12742"/>
                    <a:pt x="4897" y="12650"/>
                  </a:cubicBezTo>
                  <a:cubicBezTo>
                    <a:pt x="4796" y="12561"/>
                    <a:pt x="4677" y="12395"/>
                    <a:pt x="4662" y="12111"/>
                  </a:cubicBezTo>
                  <a:cubicBezTo>
                    <a:pt x="4632" y="11567"/>
                    <a:pt x="4699" y="11028"/>
                    <a:pt x="4860" y="10508"/>
                  </a:cubicBezTo>
                  <a:cubicBezTo>
                    <a:pt x="5003" y="10040"/>
                    <a:pt x="5218" y="9600"/>
                    <a:pt x="5499" y="9199"/>
                  </a:cubicBezTo>
                  <a:cubicBezTo>
                    <a:pt x="5539" y="9143"/>
                    <a:pt x="5579" y="9088"/>
                    <a:pt x="5622" y="9032"/>
                  </a:cubicBezTo>
                  <a:cubicBezTo>
                    <a:pt x="5808" y="8790"/>
                    <a:pt x="6021" y="8564"/>
                    <a:pt x="6252" y="8365"/>
                  </a:cubicBezTo>
                  <a:cubicBezTo>
                    <a:pt x="6398" y="8238"/>
                    <a:pt x="6591" y="8149"/>
                    <a:pt x="6776" y="8149"/>
                  </a:cubicBezTo>
                  <a:close/>
                  <a:moveTo>
                    <a:pt x="10799" y="9520"/>
                  </a:moveTo>
                  <a:cubicBezTo>
                    <a:pt x="11250" y="10315"/>
                    <a:pt x="11455" y="11213"/>
                    <a:pt x="11390" y="12129"/>
                  </a:cubicBezTo>
                  <a:cubicBezTo>
                    <a:pt x="11370" y="12408"/>
                    <a:pt x="11214" y="12728"/>
                    <a:pt x="10916" y="12793"/>
                  </a:cubicBezTo>
                  <a:cubicBezTo>
                    <a:pt x="10883" y="12800"/>
                    <a:pt x="10849" y="12803"/>
                    <a:pt x="10816" y="12803"/>
                  </a:cubicBezTo>
                  <a:cubicBezTo>
                    <a:pt x="10664" y="12803"/>
                    <a:pt x="10513" y="12733"/>
                    <a:pt x="10424" y="12610"/>
                  </a:cubicBezTo>
                  <a:cubicBezTo>
                    <a:pt x="10314" y="12454"/>
                    <a:pt x="10263" y="12241"/>
                    <a:pt x="10275" y="12052"/>
                  </a:cubicBezTo>
                  <a:cubicBezTo>
                    <a:pt x="10325" y="11327"/>
                    <a:pt x="10148" y="10598"/>
                    <a:pt x="9771" y="9977"/>
                  </a:cubicBezTo>
                  <a:cubicBezTo>
                    <a:pt x="9925" y="9844"/>
                    <a:pt x="10065" y="9694"/>
                    <a:pt x="10186" y="9532"/>
                  </a:cubicBezTo>
                  <a:cubicBezTo>
                    <a:pt x="10266" y="9537"/>
                    <a:pt x="10348" y="9539"/>
                    <a:pt x="10427" y="9539"/>
                  </a:cubicBezTo>
                  <a:cubicBezTo>
                    <a:pt x="10552" y="9539"/>
                    <a:pt x="10676" y="9533"/>
                    <a:pt x="10799" y="9520"/>
                  </a:cubicBezTo>
                  <a:close/>
                  <a:moveTo>
                    <a:pt x="8096" y="1"/>
                  </a:moveTo>
                  <a:cubicBezTo>
                    <a:pt x="7941" y="1"/>
                    <a:pt x="7784" y="51"/>
                    <a:pt x="7648" y="148"/>
                  </a:cubicBezTo>
                  <a:cubicBezTo>
                    <a:pt x="7429" y="302"/>
                    <a:pt x="7287" y="549"/>
                    <a:pt x="7258" y="828"/>
                  </a:cubicBezTo>
                  <a:cubicBezTo>
                    <a:pt x="7161" y="1736"/>
                    <a:pt x="7289" y="2664"/>
                    <a:pt x="7627" y="3520"/>
                  </a:cubicBezTo>
                  <a:cubicBezTo>
                    <a:pt x="7235" y="3985"/>
                    <a:pt x="6968" y="4535"/>
                    <a:pt x="6843" y="5127"/>
                  </a:cubicBezTo>
                  <a:cubicBezTo>
                    <a:pt x="6653" y="5201"/>
                    <a:pt x="6472" y="5295"/>
                    <a:pt x="6302" y="5408"/>
                  </a:cubicBezTo>
                  <a:cubicBezTo>
                    <a:pt x="5778" y="5113"/>
                    <a:pt x="5184" y="4955"/>
                    <a:pt x="4575" y="4955"/>
                  </a:cubicBezTo>
                  <a:cubicBezTo>
                    <a:pt x="4564" y="4955"/>
                    <a:pt x="4553" y="4955"/>
                    <a:pt x="4542" y="4955"/>
                  </a:cubicBezTo>
                  <a:cubicBezTo>
                    <a:pt x="3680" y="4955"/>
                    <a:pt x="2703" y="5245"/>
                    <a:pt x="1930" y="5733"/>
                  </a:cubicBezTo>
                  <a:cubicBezTo>
                    <a:pt x="1042" y="6294"/>
                    <a:pt x="542" y="7027"/>
                    <a:pt x="526" y="7801"/>
                  </a:cubicBezTo>
                  <a:lnTo>
                    <a:pt x="526" y="7810"/>
                  </a:lnTo>
                  <a:cubicBezTo>
                    <a:pt x="535" y="8194"/>
                    <a:pt x="661" y="8569"/>
                    <a:pt x="899" y="8919"/>
                  </a:cubicBezTo>
                  <a:cubicBezTo>
                    <a:pt x="718" y="9187"/>
                    <a:pt x="563" y="9474"/>
                    <a:pt x="436" y="9771"/>
                  </a:cubicBezTo>
                  <a:cubicBezTo>
                    <a:pt x="137" y="10477"/>
                    <a:pt x="1" y="11249"/>
                    <a:pt x="41" y="12011"/>
                  </a:cubicBezTo>
                  <a:cubicBezTo>
                    <a:pt x="60" y="12357"/>
                    <a:pt x="196" y="12658"/>
                    <a:pt x="428" y="12858"/>
                  </a:cubicBezTo>
                  <a:cubicBezTo>
                    <a:pt x="597" y="13005"/>
                    <a:pt x="815" y="13085"/>
                    <a:pt x="1036" y="13085"/>
                  </a:cubicBezTo>
                  <a:cubicBezTo>
                    <a:pt x="1131" y="13085"/>
                    <a:pt x="1226" y="13070"/>
                    <a:pt x="1319" y="13040"/>
                  </a:cubicBezTo>
                  <a:cubicBezTo>
                    <a:pt x="1779" y="12891"/>
                    <a:pt x="2001" y="12358"/>
                    <a:pt x="1981" y="11909"/>
                  </a:cubicBezTo>
                  <a:cubicBezTo>
                    <a:pt x="1947" y="11290"/>
                    <a:pt x="2107" y="10673"/>
                    <a:pt x="2421" y="10147"/>
                  </a:cubicBezTo>
                  <a:cubicBezTo>
                    <a:pt x="3048" y="10449"/>
                    <a:pt x="3751" y="10628"/>
                    <a:pt x="4390" y="10651"/>
                  </a:cubicBezTo>
                  <a:cubicBezTo>
                    <a:pt x="4270" y="11136"/>
                    <a:pt x="4222" y="11633"/>
                    <a:pt x="4248" y="12133"/>
                  </a:cubicBezTo>
                  <a:cubicBezTo>
                    <a:pt x="4264" y="12466"/>
                    <a:pt x="4397" y="12758"/>
                    <a:pt x="4619" y="12957"/>
                  </a:cubicBezTo>
                  <a:cubicBezTo>
                    <a:pt x="4787" y="13108"/>
                    <a:pt x="5027" y="13208"/>
                    <a:pt x="5261" y="13208"/>
                  </a:cubicBezTo>
                  <a:cubicBezTo>
                    <a:pt x="5347" y="13208"/>
                    <a:pt x="5432" y="13195"/>
                    <a:pt x="5512" y="13166"/>
                  </a:cubicBezTo>
                  <a:cubicBezTo>
                    <a:pt x="6002" y="12991"/>
                    <a:pt x="6206" y="12456"/>
                    <a:pt x="6190" y="12031"/>
                  </a:cubicBezTo>
                  <a:cubicBezTo>
                    <a:pt x="6172" y="11712"/>
                    <a:pt x="6206" y="11389"/>
                    <a:pt x="6287" y="11080"/>
                  </a:cubicBezTo>
                  <a:cubicBezTo>
                    <a:pt x="6341" y="11351"/>
                    <a:pt x="6360" y="11627"/>
                    <a:pt x="6339" y="11904"/>
                  </a:cubicBezTo>
                  <a:cubicBezTo>
                    <a:pt x="6324" y="12101"/>
                    <a:pt x="6361" y="12306"/>
                    <a:pt x="6435" y="12491"/>
                  </a:cubicBezTo>
                  <a:cubicBezTo>
                    <a:pt x="6511" y="12676"/>
                    <a:pt x="6630" y="12846"/>
                    <a:pt x="6799" y="12957"/>
                  </a:cubicBezTo>
                  <a:cubicBezTo>
                    <a:pt x="6946" y="13053"/>
                    <a:pt x="7138" y="13096"/>
                    <a:pt x="7311" y="13096"/>
                  </a:cubicBezTo>
                  <a:cubicBezTo>
                    <a:pt x="7514" y="13096"/>
                    <a:pt x="7710" y="13022"/>
                    <a:pt x="7877" y="12883"/>
                  </a:cubicBezTo>
                  <a:cubicBezTo>
                    <a:pt x="8110" y="12690"/>
                    <a:pt x="8253" y="12389"/>
                    <a:pt x="8277" y="12039"/>
                  </a:cubicBezTo>
                  <a:cubicBezTo>
                    <a:pt x="8309" y="11579"/>
                    <a:pt x="8278" y="11117"/>
                    <a:pt x="8184" y="10666"/>
                  </a:cubicBezTo>
                  <a:cubicBezTo>
                    <a:pt x="8632" y="10620"/>
                    <a:pt x="9059" y="10472"/>
                    <a:pt x="9436" y="10228"/>
                  </a:cubicBezTo>
                  <a:cubicBezTo>
                    <a:pt x="9754" y="10768"/>
                    <a:pt x="9905" y="11398"/>
                    <a:pt x="9861" y="12027"/>
                  </a:cubicBezTo>
                  <a:cubicBezTo>
                    <a:pt x="9831" y="12511"/>
                    <a:pt x="10083" y="13073"/>
                    <a:pt x="10550" y="13176"/>
                  </a:cubicBezTo>
                  <a:cubicBezTo>
                    <a:pt x="10642" y="13195"/>
                    <a:pt x="10728" y="13218"/>
                    <a:pt x="10821" y="13218"/>
                  </a:cubicBezTo>
                  <a:cubicBezTo>
                    <a:pt x="11027" y="13218"/>
                    <a:pt x="11237" y="13139"/>
                    <a:pt x="11405" y="12996"/>
                  </a:cubicBezTo>
                  <a:cubicBezTo>
                    <a:pt x="11634" y="12802"/>
                    <a:pt x="11775" y="12505"/>
                    <a:pt x="11799" y="12163"/>
                  </a:cubicBezTo>
                  <a:cubicBezTo>
                    <a:pt x="11865" y="11218"/>
                    <a:pt x="11667" y="10289"/>
                    <a:pt x="11228" y="9456"/>
                  </a:cubicBezTo>
                  <a:cubicBezTo>
                    <a:pt x="11981" y="9287"/>
                    <a:pt x="12664" y="8882"/>
                    <a:pt x="13179" y="8296"/>
                  </a:cubicBezTo>
                  <a:cubicBezTo>
                    <a:pt x="13764" y="7629"/>
                    <a:pt x="14085" y="6773"/>
                    <a:pt x="14085" y="5884"/>
                  </a:cubicBezTo>
                  <a:cubicBezTo>
                    <a:pt x="14088" y="4708"/>
                    <a:pt x="13534" y="3618"/>
                    <a:pt x="12596" y="2929"/>
                  </a:cubicBezTo>
                  <a:cubicBezTo>
                    <a:pt x="12862" y="2486"/>
                    <a:pt x="13202" y="2093"/>
                    <a:pt x="13614" y="1757"/>
                  </a:cubicBezTo>
                  <a:cubicBezTo>
                    <a:pt x="13831" y="1577"/>
                    <a:pt x="13961" y="1313"/>
                    <a:pt x="13961" y="1050"/>
                  </a:cubicBezTo>
                  <a:cubicBezTo>
                    <a:pt x="13961" y="895"/>
                    <a:pt x="13914" y="745"/>
                    <a:pt x="13827" y="618"/>
                  </a:cubicBezTo>
                  <a:cubicBezTo>
                    <a:pt x="13719" y="457"/>
                    <a:pt x="13538" y="352"/>
                    <a:pt x="13322" y="319"/>
                  </a:cubicBezTo>
                  <a:cubicBezTo>
                    <a:pt x="13278" y="313"/>
                    <a:pt x="13234" y="310"/>
                    <a:pt x="13189" y="310"/>
                  </a:cubicBezTo>
                  <a:cubicBezTo>
                    <a:pt x="12952" y="310"/>
                    <a:pt x="12713" y="399"/>
                    <a:pt x="12516" y="561"/>
                  </a:cubicBezTo>
                  <a:cubicBezTo>
                    <a:pt x="11923" y="1047"/>
                    <a:pt x="11436" y="1621"/>
                    <a:pt x="11066" y="2272"/>
                  </a:cubicBezTo>
                  <a:cubicBezTo>
                    <a:pt x="10856" y="2235"/>
                    <a:pt x="10642" y="2217"/>
                    <a:pt x="10427" y="2217"/>
                  </a:cubicBezTo>
                  <a:cubicBezTo>
                    <a:pt x="9944" y="2217"/>
                    <a:pt x="9479" y="2309"/>
                    <a:pt x="9039" y="2491"/>
                  </a:cubicBezTo>
                  <a:cubicBezTo>
                    <a:pt x="8907" y="1998"/>
                    <a:pt x="8868" y="1492"/>
                    <a:pt x="8922" y="985"/>
                  </a:cubicBezTo>
                  <a:cubicBezTo>
                    <a:pt x="8926" y="955"/>
                    <a:pt x="8928" y="924"/>
                    <a:pt x="8928" y="893"/>
                  </a:cubicBezTo>
                  <a:cubicBezTo>
                    <a:pt x="8928" y="473"/>
                    <a:pt x="8654" y="115"/>
                    <a:pt x="8262" y="21"/>
                  </a:cubicBezTo>
                  <a:cubicBezTo>
                    <a:pt x="8207" y="7"/>
                    <a:pt x="8152" y="1"/>
                    <a:pt x="809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5012518" y="2269275"/>
              <a:ext cx="33272" cy="22775"/>
            </a:xfrm>
            <a:custGeom>
              <a:rect b="b" l="l" r="r" t="t"/>
              <a:pathLst>
                <a:path extrusionOk="0" h="755" w="1103">
                  <a:moveTo>
                    <a:pt x="552" y="0"/>
                  </a:moveTo>
                  <a:cubicBezTo>
                    <a:pt x="249" y="0"/>
                    <a:pt x="0" y="247"/>
                    <a:pt x="0" y="549"/>
                  </a:cubicBezTo>
                  <a:cubicBezTo>
                    <a:pt x="0" y="663"/>
                    <a:pt x="94" y="755"/>
                    <a:pt x="206" y="755"/>
                  </a:cubicBezTo>
                  <a:cubicBezTo>
                    <a:pt x="318" y="755"/>
                    <a:pt x="412" y="662"/>
                    <a:pt x="412" y="549"/>
                  </a:cubicBezTo>
                  <a:cubicBezTo>
                    <a:pt x="412" y="474"/>
                    <a:pt x="474" y="410"/>
                    <a:pt x="551" y="410"/>
                  </a:cubicBezTo>
                  <a:cubicBezTo>
                    <a:pt x="626" y="410"/>
                    <a:pt x="688" y="474"/>
                    <a:pt x="688" y="549"/>
                  </a:cubicBezTo>
                  <a:cubicBezTo>
                    <a:pt x="688" y="663"/>
                    <a:pt x="781" y="755"/>
                    <a:pt x="894" y="755"/>
                  </a:cubicBezTo>
                  <a:cubicBezTo>
                    <a:pt x="1006" y="755"/>
                    <a:pt x="1099" y="662"/>
                    <a:pt x="1099" y="549"/>
                  </a:cubicBezTo>
                  <a:cubicBezTo>
                    <a:pt x="1102" y="246"/>
                    <a:pt x="855" y="0"/>
                    <a:pt x="55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5105424" y="2269275"/>
              <a:ext cx="33182" cy="22775"/>
            </a:xfrm>
            <a:custGeom>
              <a:rect b="b" l="l" r="r" t="t"/>
              <a:pathLst>
                <a:path extrusionOk="0" h="755" w="1100">
                  <a:moveTo>
                    <a:pt x="550" y="0"/>
                  </a:moveTo>
                  <a:cubicBezTo>
                    <a:pt x="247" y="0"/>
                    <a:pt x="0" y="247"/>
                    <a:pt x="0" y="549"/>
                  </a:cubicBezTo>
                  <a:cubicBezTo>
                    <a:pt x="0" y="663"/>
                    <a:pt x="92" y="755"/>
                    <a:pt x="204" y="755"/>
                  </a:cubicBezTo>
                  <a:cubicBezTo>
                    <a:pt x="320" y="755"/>
                    <a:pt x="410" y="662"/>
                    <a:pt x="410" y="549"/>
                  </a:cubicBezTo>
                  <a:cubicBezTo>
                    <a:pt x="410" y="474"/>
                    <a:pt x="473" y="410"/>
                    <a:pt x="549" y="410"/>
                  </a:cubicBezTo>
                  <a:cubicBezTo>
                    <a:pt x="624" y="410"/>
                    <a:pt x="688" y="474"/>
                    <a:pt x="688" y="549"/>
                  </a:cubicBezTo>
                  <a:cubicBezTo>
                    <a:pt x="688" y="663"/>
                    <a:pt x="780" y="755"/>
                    <a:pt x="892" y="755"/>
                  </a:cubicBezTo>
                  <a:cubicBezTo>
                    <a:pt x="1007" y="755"/>
                    <a:pt x="1098" y="662"/>
                    <a:pt x="1098" y="549"/>
                  </a:cubicBezTo>
                  <a:cubicBezTo>
                    <a:pt x="1099" y="246"/>
                    <a:pt x="853" y="0"/>
                    <a:pt x="55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5057583" y="2291748"/>
              <a:ext cx="35957" cy="17496"/>
            </a:xfrm>
            <a:custGeom>
              <a:rect b="b" l="l" r="r" t="t"/>
              <a:pathLst>
                <a:path extrusionOk="0" h="580" w="1192">
                  <a:moveTo>
                    <a:pt x="962" y="1"/>
                  </a:moveTo>
                  <a:cubicBezTo>
                    <a:pt x="904" y="1"/>
                    <a:pt x="847" y="24"/>
                    <a:pt x="806" y="72"/>
                  </a:cubicBezTo>
                  <a:cubicBezTo>
                    <a:pt x="753" y="133"/>
                    <a:pt x="678" y="168"/>
                    <a:pt x="596" y="168"/>
                  </a:cubicBezTo>
                  <a:cubicBezTo>
                    <a:pt x="515" y="168"/>
                    <a:pt x="438" y="133"/>
                    <a:pt x="385" y="72"/>
                  </a:cubicBezTo>
                  <a:cubicBezTo>
                    <a:pt x="344" y="26"/>
                    <a:pt x="286" y="2"/>
                    <a:pt x="228" y="2"/>
                  </a:cubicBezTo>
                  <a:cubicBezTo>
                    <a:pt x="181" y="2"/>
                    <a:pt x="133" y="18"/>
                    <a:pt x="95" y="51"/>
                  </a:cubicBezTo>
                  <a:cubicBezTo>
                    <a:pt x="9" y="125"/>
                    <a:pt x="0" y="257"/>
                    <a:pt x="74" y="343"/>
                  </a:cubicBezTo>
                  <a:cubicBezTo>
                    <a:pt x="206" y="492"/>
                    <a:pt x="397" y="579"/>
                    <a:pt x="593" y="579"/>
                  </a:cubicBezTo>
                  <a:cubicBezTo>
                    <a:pt x="793" y="579"/>
                    <a:pt x="983" y="492"/>
                    <a:pt x="1114" y="343"/>
                  </a:cubicBezTo>
                  <a:cubicBezTo>
                    <a:pt x="1191" y="257"/>
                    <a:pt x="1182" y="128"/>
                    <a:pt x="1098" y="51"/>
                  </a:cubicBezTo>
                  <a:cubicBezTo>
                    <a:pt x="1059" y="17"/>
                    <a:pt x="1010" y="1"/>
                    <a:pt x="96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8"/>
          <p:cNvGrpSpPr/>
          <p:nvPr/>
        </p:nvGrpSpPr>
        <p:grpSpPr>
          <a:xfrm>
            <a:off x="1753155" y="3038738"/>
            <a:ext cx="524490" cy="437619"/>
            <a:chOff x="4088076" y="2133265"/>
            <a:chExt cx="428645" cy="358059"/>
          </a:xfrm>
        </p:grpSpPr>
        <p:sp>
          <p:nvSpPr>
            <p:cNvPr id="1523" name="Google Shape;1523;p48"/>
            <p:cNvSpPr/>
            <p:nvPr/>
          </p:nvSpPr>
          <p:spPr>
            <a:xfrm>
              <a:off x="4425673" y="2165601"/>
              <a:ext cx="64010" cy="104401"/>
            </a:xfrm>
            <a:custGeom>
              <a:rect b="b" l="l" r="r" t="t"/>
              <a:pathLst>
                <a:path extrusionOk="0" h="3461" w="2122">
                  <a:moveTo>
                    <a:pt x="1392" y="0"/>
                  </a:moveTo>
                  <a:cubicBezTo>
                    <a:pt x="1221" y="0"/>
                    <a:pt x="1060" y="106"/>
                    <a:pt x="997" y="275"/>
                  </a:cubicBezTo>
                  <a:lnTo>
                    <a:pt x="79" y="2803"/>
                  </a:lnTo>
                  <a:cubicBezTo>
                    <a:pt x="0" y="3019"/>
                    <a:pt x="113" y="3261"/>
                    <a:pt x="327" y="3338"/>
                  </a:cubicBezTo>
                  <a:lnTo>
                    <a:pt x="589" y="3434"/>
                  </a:lnTo>
                  <a:cubicBezTo>
                    <a:pt x="636" y="3452"/>
                    <a:pt x="685" y="3460"/>
                    <a:pt x="733" y="3460"/>
                  </a:cubicBezTo>
                  <a:cubicBezTo>
                    <a:pt x="903" y="3460"/>
                    <a:pt x="1063" y="3355"/>
                    <a:pt x="1126" y="3186"/>
                  </a:cubicBezTo>
                  <a:lnTo>
                    <a:pt x="2044" y="658"/>
                  </a:lnTo>
                  <a:cubicBezTo>
                    <a:pt x="2121" y="442"/>
                    <a:pt x="2010" y="201"/>
                    <a:pt x="1794" y="121"/>
                  </a:cubicBezTo>
                  <a:lnTo>
                    <a:pt x="1534" y="25"/>
                  </a:lnTo>
                  <a:cubicBezTo>
                    <a:pt x="1487" y="8"/>
                    <a:pt x="1439" y="0"/>
                    <a:pt x="1392"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4336025" y="2166114"/>
              <a:ext cx="70616" cy="102380"/>
            </a:xfrm>
            <a:custGeom>
              <a:rect b="b" l="l" r="r" t="t"/>
              <a:pathLst>
                <a:path extrusionOk="0" h="3394" w="2341">
                  <a:moveTo>
                    <a:pt x="730" y="1"/>
                  </a:moveTo>
                  <a:cubicBezTo>
                    <a:pt x="671" y="1"/>
                    <a:pt x="611" y="13"/>
                    <a:pt x="554" y="41"/>
                  </a:cubicBezTo>
                  <a:lnTo>
                    <a:pt x="299" y="159"/>
                  </a:lnTo>
                  <a:cubicBezTo>
                    <a:pt x="91" y="256"/>
                    <a:pt x="1" y="506"/>
                    <a:pt x="98" y="715"/>
                  </a:cubicBezTo>
                  <a:lnTo>
                    <a:pt x="1234" y="3154"/>
                  </a:lnTo>
                  <a:cubicBezTo>
                    <a:pt x="1305" y="3305"/>
                    <a:pt x="1457" y="3394"/>
                    <a:pt x="1614" y="3394"/>
                  </a:cubicBezTo>
                  <a:cubicBezTo>
                    <a:pt x="1673" y="3394"/>
                    <a:pt x="1733" y="3381"/>
                    <a:pt x="1789" y="3355"/>
                  </a:cubicBezTo>
                  <a:lnTo>
                    <a:pt x="2042" y="3237"/>
                  </a:lnTo>
                  <a:cubicBezTo>
                    <a:pt x="2250" y="3139"/>
                    <a:pt x="2341" y="2889"/>
                    <a:pt x="2243" y="2681"/>
                  </a:cubicBezTo>
                  <a:lnTo>
                    <a:pt x="1108" y="242"/>
                  </a:lnTo>
                  <a:cubicBezTo>
                    <a:pt x="1039" y="90"/>
                    <a:pt x="887" y="1"/>
                    <a:pt x="7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4095285" y="2174318"/>
              <a:ext cx="305511" cy="306114"/>
            </a:xfrm>
            <a:custGeom>
              <a:rect b="b" l="l" r="r" t="t"/>
              <a:pathLst>
                <a:path extrusionOk="0" h="10148" w="10128">
                  <a:moveTo>
                    <a:pt x="5063" y="1"/>
                  </a:moveTo>
                  <a:cubicBezTo>
                    <a:pt x="2266" y="1"/>
                    <a:pt x="0" y="2273"/>
                    <a:pt x="0" y="5074"/>
                  </a:cubicBezTo>
                  <a:cubicBezTo>
                    <a:pt x="0" y="7877"/>
                    <a:pt x="2266" y="10148"/>
                    <a:pt x="5063" y="10148"/>
                  </a:cubicBezTo>
                  <a:cubicBezTo>
                    <a:pt x="7860" y="10148"/>
                    <a:pt x="10128" y="7876"/>
                    <a:pt x="10128" y="5074"/>
                  </a:cubicBezTo>
                  <a:cubicBezTo>
                    <a:pt x="10128" y="2271"/>
                    <a:pt x="7862" y="1"/>
                    <a:pt x="5063"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4200709" y="2174318"/>
              <a:ext cx="200084" cy="306114"/>
            </a:xfrm>
            <a:custGeom>
              <a:rect b="b" l="l" r="r" t="t"/>
              <a:pathLst>
                <a:path extrusionOk="0" h="10148" w="6633">
                  <a:moveTo>
                    <a:pt x="1568" y="1"/>
                  </a:moveTo>
                  <a:cubicBezTo>
                    <a:pt x="1329" y="1"/>
                    <a:pt x="1092" y="17"/>
                    <a:pt x="858" y="51"/>
                  </a:cubicBezTo>
                  <a:cubicBezTo>
                    <a:pt x="2018" y="1221"/>
                    <a:pt x="2734" y="2832"/>
                    <a:pt x="2734" y="4610"/>
                  </a:cubicBezTo>
                  <a:cubicBezTo>
                    <a:pt x="2734" y="6792"/>
                    <a:pt x="1655" y="8725"/>
                    <a:pt x="0" y="9901"/>
                  </a:cubicBezTo>
                  <a:cubicBezTo>
                    <a:pt x="494" y="10060"/>
                    <a:pt x="1021" y="10148"/>
                    <a:pt x="1568" y="10148"/>
                  </a:cubicBezTo>
                  <a:cubicBezTo>
                    <a:pt x="4365" y="10148"/>
                    <a:pt x="6633" y="7876"/>
                    <a:pt x="6633" y="5074"/>
                  </a:cubicBezTo>
                  <a:cubicBezTo>
                    <a:pt x="6633" y="2271"/>
                    <a:pt x="4367" y="1"/>
                    <a:pt x="156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4094229" y="2220771"/>
              <a:ext cx="263069" cy="263491"/>
            </a:xfrm>
            <a:custGeom>
              <a:rect b="b" l="l" r="r" t="t"/>
              <a:pathLst>
                <a:path extrusionOk="0" h="8735" w="8721">
                  <a:moveTo>
                    <a:pt x="4362" y="1"/>
                  </a:moveTo>
                  <a:cubicBezTo>
                    <a:pt x="1953" y="1"/>
                    <a:pt x="1" y="1956"/>
                    <a:pt x="1" y="4368"/>
                  </a:cubicBezTo>
                  <a:cubicBezTo>
                    <a:pt x="1" y="6781"/>
                    <a:pt x="1953" y="8735"/>
                    <a:pt x="4362" y="8735"/>
                  </a:cubicBezTo>
                  <a:cubicBezTo>
                    <a:pt x="6770" y="8735"/>
                    <a:pt x="8721" y="6779"/>
                    <a:pt x="8721" y="4368"/>
                  </a:cubicBezTo>
                  <a:cubicBezTo>
                    <a:pt x="8721" y="1957"/>
                    <a:pt x="6770" y="1"/>
                    <a:pt x="4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4190785" y="2226050"/>
              <a:ext cx="166571" cy="258212"/>
            </a:xfrm>
            <a:custGeom>
              <a:rect b="b" l="l" r="r" t="t"/>
              <a:pathLst>
                <a:path extrusionOk="0" h="8560" w="5522">
                  <a:moveTo>
                    <a:pt x="2382" y="0"/>
                  </a:moveTo>
                  <a:lnTo>
                    <a:pt x="2382" y="0"/>
                  </a:lnTo>
                  <a:cubicBezTo>
                    <a:pt x="2817" y="873"/>
                    <a:pt x="3063" y="1855"/>
                    <a:pt x="3063" y="2895"/>
                  </a:cubicBezTo>
                  <a:cubicBezTo>
                    <a:pt x="3063" y="5220"/>
                    <a:pt x="1838" y="7258"/>
                    <a:pt x="1" y="8403"/>
                  </a:cubicBezTo>
                  <a:cubicBezTo>
                    <a:pt x="371" y="8505"/>
                    <a:pt x="761" y="8560"/>
                    <a:pt x="1162" y="8560"/>
                  </a:cubicBezTo>
                  <a:cubicBezTo>
                    <a:pt x="3572" y="8560"/>
                    <a:pt x="5521" y="6604"/>
                    <a:pt x="5521" y="4193"/>
                  </a:cubicBezTo>
                  <a:cubicBezTo>
                    <a:pt x="5521" y="2205"/>
                    <a:pt x="4196" y="528"/>
                    <a:pt x="238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4138812" y="2302154"/>
              <a:ext cx="126603" cy="126874"/>
            </a:xfrm>
            <a:custGeom>
              <a:rect b="b" l="l" r="r" t="t"/>
              <a:pathLst>
                <a:path extrusionOk="0" h="4206" w="4197">
                  <a:moveTo>
                    <a:pt x="2100" y="1"/>
                  </a:moveTo>
                  <a:cubicBezTo>
                    <a:pt x="940" y="1"/>
                    <a:pt x="1" y="941"/>
                    <a:pt x="1" y="2102"/>
                  </a:cubicBezTo>
                  <a:cubicBezTo>
                    <a:pt x="1" y="3264"/>
                    <a:pt x="940" y="4206"/>
                    <a:pt x="2100" y="4206"/>
                  </a:cubicBezTo>
                  <a:cubicBezTo>
                    <a:pt x="3258" y="4206"/>
                    <a:pt x="4197" y="3264"/>
                    <a:pt x="4197" y="2102"/>
                  </a:cubicBezTo>
                  <a:cubicBezTo>
                    <a:pt x="4197" y="941"/>
                    <a:pt x="3258" y="1"/>
                    <a:pt x="21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4225775" y="2219414"/>
              <a:ext cx="279268" cy="265663"/>
            </a:xfrm>
            <a:custGeom>
              <a:rect b="b" l="l" r="r" t="t"/>
              <a:pathLst>
                <a:path extrusionOk="0" h="8807" w="9258">
                  <a:moveTo>
                    <a:pt x="6252" y="1"/>
                  </a:moveTo>
                  <a:cubicBezTo>
                    <a:pt x="4608" y="1"/>
                    <a:pt x="3367" y="622"/>
                    <a:pt x="3370" y="2254"/>
                  </a:cubicBezTo>
                  <a:lnTo>
                    <a:pt x="3370" y="4675"/>
                  </a:lnTo>
                  <a:cubicBezTo>
                    <a:pt x="3370" y="5347"/>
                    <a:pt x="3144" y="5999"/>
                    <a:pt x="2724" y="6524"/>
                  </a:cubicBezTo>
                  <a:cubicBezTo>
                    <a:pt x="2185" y="7200"/>
                    <a:pt x="1295" y="8099"/>
                    <a:pt x="1" y="8780"/>
                  </a:cubicBezTo>
                  <a:lnTo>
                    <a:pt x="6118" y="8807"/>
                  </a:lnTo>
                  <a:cubicBezTo>
                    <a:pt x="6386" y="8796"/>
                    <a:pt x="6118" y="8807"/>
                    <a:pt x="6740" y="8780"/>
                  </a:cubicBezTo>
                  <a:cubicBezTo>
                    <a:pt x="8158" y="8595"/>
                    <a:pt x="9257" y="7296"/>
                    <a:pt x="9253" y="5804"/>
                  </a:cubicBezTo>
                  <a:lnTo>
                    <a:pt x="9253" y="2254"/>
                  </a:lnTo>
                  <a:cubicBezTo>
                    <a:pt x="9254" y="624"/>
                    <a:pt x="8014" y="1"/>
                    <a:pt x="6369" y="1"/>
                  </a:cubicBezTo>
                  <a:cubicBezTo>
                    <a:pt x="6350" y="1"/>
                    <a:pt x="6330" y="1"/>
                    <a:pt x="6311" y="1"/>
                  </a:cubicBezTo>
                  <a:cubicBezTo>
                    <a:pt x="6291" y="1"/>
                    <a:pt x="6272" y="1"/>
                    <a:pt x="6252"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4343928" y="2219414"/>
              <a:ext cx="161111" cy="265663"/>
            </a:xfrm>
            <a:custGeom>
              <a:rect b="b" l="l" r="r" t="t"/>
              <a:pathLst>
                <a:path extrusionOk="0" h="8807" w="5341">
                  <a:moveTo>
                    <a:pt x="2453" y="1"/>
                  </a:moveTo>
                  <a:cubicBezTo>
                    <a:pt x="2434" y="1"/>
                    <a:pt x="2415" y="1"/>
                    <a:pt x="2395" y="1"/>
                  </a:cubicBezTo>
                  <a:cubicBezTo>
                    <a:pt x="2378" y="1"/>
                    <a:pt x="2362" y="1"/>
                    <a:pt x="2345" y="1"/>
                  </a:cubicBezTo>
                  <a:cubicBezTo>
                    <a:pt x="2163" y="1"/>
                    <a:pt x="1986" y="8"/>
                    <a:pt x="1815" y="23"/>
                  </a:cubicBezTo>
                  <a:cubicBezTo>
                    <a:pt x="2402" y="1017"/>
                    <a:pt x="2741" y="2176"/>
                    <a:pt x="2741" y="3414"/>
                  </a:cubicBezTo>
                  <a:cubicBezTo>
                    <a:pt x="2741" y="5626"/>
                    <a:pt x="1661" y="7586"/>
                    <a:pt x="0" y="8796"/>
                  </a:cubicBezTo>
                  <a:lnTo>
                    <a:pt x="2203" y="8807"/>
                  </a:lnTo>
                  <a:cubicBezTo>
                    <a:pt x="2471" y="8796"/>
                    <a:pt x="2203" y="8807"/>
                    <a:pt x="2824" y="8780"/>
                  </a:cubicBezTo>
                  <a:cubicBezTo>
                    <a:pt x="4243" y="8595"/>
                    <a:pt x="5340" y="7296"/>
                    <a:pt x="5337" y="5804"/>
                  </a:cubicBezTo>
                  <a:lnTo>
                    <a:pt x="5337" y="2254"/>
                  </a:lnTo>
                  <a:cubicBezTo>
                    <a:pt x="5339" y="624"/>
                    <a:pt x="4100" y="1"/>
                    <a:pt x="245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4443953" y="2139479"/>
              <a:ext cx="61838" cy="61929"/>
            </a:xfrm>
            <a:custGeom>
              <a:rect b="b" l="l" r="r" t="t"/>
              <a:pathLst>
                <a:path extrusionOk="0" h="2053" w="2050">
                  <a:moveTo>
                    <a:pt x="1024" y="1"/>
                  </a:moveTo>
                  <a:cubicBezTo>
                    <a:pt x="459" y="1"/>
                    <a:pt x="1" y="459"/>
                    <a:pt x="1" y="1027"/>
                  </a:cubicBezTo>
                  <a:cubicBezTo>
                    <a:pt x="1" y="1594"/>
                    <a:pt x="459" y="2052"/>
                    <a:pt x="1024" y="2052"/>
                  </a:cubicBezTo>
                  <a:cubicBezTo>
                    <a:pt x="1591" y="2052"/>
                    <a:pt x="2049" y="1592"/>
                    <a:pt x="2049" y="1027"/>
                  </a:cubicBezTo>
                  <a:cubicBezTo>
                    <a:pt x="2049" y="459"/>
                    <a:pt x="1591" y="1"/>
                    <a:pt x="10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4452339" y="2330086"/>
              <a:ext cx="40783" cy="32518"/>
            </a:xfrm>
            <a:custGeom>
              <a:rect b="b" l="l" r="r" t="t"/>
              <a:pathLst>
                <a:path extrusionOk="0" h="1078" w="1352">
                  <a:moveTo>
                    <a:pt x="677" y="0"/>
                  </a:moveTo>
                  <a:cubicBezTo>
                    <a:pt x="304" y="0"/>
                    <a:pt x="1" y="242"/>
                    <a:pt x="1" y="539"/>
                  </a:cubicBezTo>
                  <a:cubicBezTo>
                    <a:pt x="1" y="835"/>
                    <a:pt x="302" y="1077"/>
                    <a:pt x="677" y="1077"/>
                  </a:cubicBezTo>
                  <a:cubicBezTo>
                    <a:pt x="1048" y="1077"/>
                    <a:pt x="1351" y="836"/>
                    <a:pt x="1351" y="539"/>
                  </a:cubicBezTo>
                  <a:cubicBezTo>
                    <a:pt x="1351" y="243"/>
                    <a:pt x="1049"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4341907" y="2330086"/>
              <a:ext cx="40783" cy="32518"/>
            </a:xfrm>
            <a:custGeom>
              <a:rect b="b" l="l" r="r" t="t"/>
              <a:pathLst>
                <a:path extrusionOk="0" h="1078" w="1352">
                  <a:moveTo>
                    <a:pt x="677" y="0"/>
                  </a:moveTo>
                  <a:cubicBezTo>
                    <a:pt x="304" y="0"/>
                    <a:pt x="1" y="242"/>
                    <a:pt x="1" y="539"/>
                  </a:cubicBezTo>
                  <a:cubicBezTo>
                    <a:pt x="1" y="835"/>
                    <a:pt x="303" y="1077"/>
                    <a:pt x="677" y="1077"/>
                  </a:cubicBezTo>
                  <a:cubicBezTo>
                    <a:pt x="1048" y="1077"/>
                    <a:pt x="1351" y="836"/>
                    <a:pt x="1351" y="539"/>
                  </a:cubicBezTo>
                  <a:cubicBezTo>
                    <a:pt x="1351" y="243"/>
                    <a:pt x="1049"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4319164" y="2140655"/>
              <a:ext cx="61838" cy="61959"/>
            </a:xfrm>
            <a:custGeom>
              <a:rect b="b" l="l" r="r" t="t"/>
              <a:pathLst>
                <a:path extrusionOk="0" h="2054" w="2050">
                  <a:moveTo>
                    <a:pt x="1025" y="0"/>
                  </a:moveTo>
                  <a:cubicBezTo>
                    <a:pt x="459" y="0"/>
                    <a:pt x="0" y="460"/>
                    <a:pt x="0" y="1027"/>
                  </a:cubicBezTo>
                  <a:cubicBezTo>
                    <a:pt x="0" y="1595"/>
                    <a:pt x="459" y="2053"/>
                    <a:pt x="1025" y="2053"/>
                  </a:cubicBezTo>
                  <a:cubicBezTo>
                    <a:pt x="1590" y="2053"/>
                    <a:pt x="2049" y="1592"/>
                    <a:pt x="2049" y="1027"/>
                  </a:cubicBezTo>
                  <a:cubicBezTo>
                    <a:pt x="2049" y="460"/>
                    <a:pt x="1590" y="1"/>
                    <a:pt x="1025"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4132568" y="2295940"/>
              <a:ext cx="139121" cy="139392"/>
            </a:xfrm>
            <a:custGeom>
              <a:rect b="b" l="l" r="r" t="t"/>
              <a:pathLst>
                <a:path extrusionOk="0" h="4621" w="4612">
                  <a:moveTo>
                    <a:pt x="2307" y="414"/>
                  </a:moveTo>
                  <a:cubicBezTo>
                    <a:pt x="3351" y="414"/>
                    <a:pt x="4200" y="1264"/>
                    <a:pt x="4200" y="2311"/>
                  </a:cubicBezTo>
                  <a:cubicBezTo>
                    <a:pt x="4200" y="3356"/>
                    <a:pt x="3349" y="4208"/>
                    <a:pt x="2307" y="4208"/>
                  </a:cubicBezTo>
                  <a:cubicBezTo>
                    <a:pt x="1261" y="4208"/>
                    <a:pt x="413" y="3357"/>
                    <a:pt x="413" y="2311"/>
                  </a:cubicBezTo>
                  <a:cubicBezTo>
                    <a:pt x="413" y="1264"/>
                    <a:pt x="1261" y="414"/>
                    <a:pt x="2307" y="414"/>
                  </a:cubicBezTo>
                  <a:close/>
                  <a:moveTo>
                    <a:pt x="2307" y="1"/>
                  </a:moveTo>
                  <a:cubicBezTo>
                    <a:pt x="1035" y="1"/>
                    <a:pt x="1" y="1036"/>
                    <a:pt x="1" y="2311"/>
                  </a:cubicBezTo>
                  <a:cubicBezTo>
                    <a:pt x="1" y="3585"/>
                    <a:pt x="1035" y="4620"/>
                    <a:pt x="2307" y="4620"/>
                  </a:cubicBezTo>
                  <a:cubicBezTo>
                    <a:pt x="3576" y="4620"/>
                    <a:pt x="4611" y="3585"/>
                    <a:pt x="4611" y="2311"/>
                  </a:cubicBezTo>
                  <a:cubicBezTo>
                    <a:pt x="4611" y="1036"/>
                    <a:pt x="3576" y="1"/>
                    <a:pt x="23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4088076" y="2133265"/>
              <a:ext cx="428645" cy="358059"/>
            </a:xfrm>
            <a:custGeom>
              <a:rect b="b" l="l" r="r" t="t"/>
              <a:pathLst>
                <a:path extrusionOk="0" h="11870" w="14210">
                  <a:moveTo>
                    <a:pt x="12825" y="412"/>
                  </a:moveTo>
                  <a:cubicBezTo>
                    <a:pt x="12918" y="412"/>
                    <a:pt x="13012" y="428"/>
                    <a:pt x="13103" y="461"/>
                  </a:cubicBezTo>
                  <a:cubicBezTo>
                    <a:pt x="13526" y="616"/>
                    <a:pt x="13747" y="1088"/>
                    <a:pt x="13591" y="1511"/>
                  </a:cubicBezTo>
                  <a:cubicBezTo>
                    <a:pt x="13517" y="1717"/>
                    <a:pt x="13366" y="1881"/>
                    <a:pt x="13168" y="1974"/>
                  </a:cubicBezTo>
                  <a:cubicBezTo>
                    <a:pt x="13058" y="2025"/>
                    <a:pt x="12939" y="2051"/>
                    <a:pt x="12819" y="2051"/>
                  </a:cubicBezTo>
                  <a:cubicBezTo>
                    <a:pt x="12726" y="2051"/>
                    <a:pt x="12632" y="2035"/>
                    <a:pt x="12543" y="2002"/>
                  </a:cubicBezTo>
                  <a:cubicBezTo>
                    <a:pt x="12120" y="1848"/>
                    <a:pt x="11899" y="1377"/>
                    <a:pt x="12054" y="952"/>
                  </a:cubicBezTo>
                  <a:cubicBezTo>
                    <a:pt x="12128" y="746"/>
                    <a:pt x="12281" y="582"/>
                    <a:pt x="12479" y="489"/>
                  </a:cubicBezTo>
                  <a:cubicBezTo>
                    <a:pt x="12589" y="438"/>
                    <a:pt x="12706" y="412"/>
                    <a:pt x="12825" y="412"/>
                  </a:cubicBezTo>
                  <a:close/>
                  <a:moveTo>
                    <a:pt x="8687" y="453"/>
                  </a:moveTo>
                  <a:cubicBezTo>
                    <a:pt x="8782" y="453"/>
                    <a:pt x="8876" y="470"/>
                    <a:pt x="8966" y="502"/>
                  </a:cubicBezTo>
                  <a:cubicBezTo>
                    <a:pt x="9170" y="576"/>
                    <a:pt x="9336" y="727"/>
                    <a:pt x="9428" y="925"/>
                  </a:cubicBezTo>
                  <a:cubicBezTo>
                    <a:pt x="9618" y="1337"/>
                    <a:pt x="9441" y="1825"/>
                    <a:pt x="9033" y="2014"/>
                  </a:cubicBezTo>
                  <a:cubicBezTo>
                    <a:pt x="8922" y="2066"/>
                    <a:pt x="8805" y="2092"/>
                    <a:pt x="8687" y="2092"/>
                  </a:cubicBezTo>
                  <a:cubicBezTo>
                    <a:pt x="8593" y="2092"/>
                    <a:pt x="8498" y="2075"/>
                    <a:pt x="8407" y="2042"/>
                  </a:cubicBezTo>
                  <a:cubicBezTo>
                    <a:pt x="8201" y="1967"/>
                    <a:pt x="8037" y="1817"/>
                    <a:pt x="7945" y="1619"/>
                  </a:cubicBezTo>
                  <a:cubicBezTo>
                    <a:pt x="7755" y="1208"/>
                    <a:pt x="7932" y="720"/>
                    <a:pt x="8340" y="530"/>
                  </a:cubicBezTo>
                  <a:cubicBezTo>
                    <a:pt x="8450" y="479"/>
                    <a:pt x="8569" y="453"/>
                    <a:pt x="8687" y="453"/>
                  </a:cubicBezTo>
                  <a:close/>
                  <a:moveTo>
                    <a:pt x="12090" y="2220"/>
                  </a:moveTo>
                  <a:cubicBezTo>
                    <a:pt x="12183" y="2288"/>
                    <a:pt x="12288" y="2345"/>
                    <a:pt x="12402" y="2388"/>
                  </a:cubicBezTo>
                  <a:cubicBezTo>
                    <a:pt x="12516" y="2428"/>
                    <a:pt x="12634" y="2453"/>
                    <a:pt x="12750" y="2461"/>
                  </a:cubicBezTo>
                  <a:lnTo>
                    <a:pt x="12584" y="2921"/>
                  </a:lnTo>
                  <a:cubicBezTo>
                    <a:pt x="12378" y="2839"/>
                    <a:pt x="12151" y="2776"/>
                    <a:pt x="11905" y="2731"/>
                  </a:cubicBezTo>
                  <a:lnTo>
                    <a:pt x="12090" y="2220"/>
                  </a:lnTo>
                  <a:close/>
                  <a:moveTo>
                    <a:pt x="9501" y="2192"/>
                  </a:moveTo>
                  <a:lnTo>
                    <a:pt x="9760" y="2749"/>
                  </a:lnTo>
                  <a:cubicBezTo>
                    <a:pt x="9513" y="2798"/>
                    <a:pt x="9287" y="2869"/>
                    <a:pt x="9081" y="2958"/>
                  </a:cubicBezTo>
                  <a:lnTo>
                    <a:pt x="8865" y="2490"/>
                  </a:lnTo>
                  <a:cubicBezTo>
                    <a:pt x="8982" y="2473"/>
                    <a:pt x="9096" y="2437"/>
                    <a:pt x="9206" y="2388"/>
                  </a:cubicBezTo>
                  <a:cubicBezTo>
                    <a:pt x="9317" y="2337"/>
                    <a:pt x="9414" y="2270"/>
                    <a:pt x="9501" y="2192"/>
                  </a:cubicBezTo>
                  <a:close/>
                  <a:moveTo>
                    <a:pt x="4568" y="3107"/>
                  </a:moveTo>
                  <a:cubicBezTo>
                    <a:pt x="5817" y="3107"/>
                    <a:pt x="6978" y="3656"/>
                    <a:pt x="7771" y="4617"/>
                  </a:cubicBezTo>
                  <a:cubicBezTo>
                    <a:pt x="7746" y="4773"/>
                    <a:pt x="7732" y="4935"/>
                    <a:pt x="7734" y="5108"/>
                  </a:cubicBezTo>
                  <a:lnTo>
                    <a:pt x="7734" y="7534"/>
                  </a:lnTo>
                  <a:lnTo>
                    <a:pt x="7731" y="7534"/>
                  </a:lnTo>
                  <a:cubicBezTo>
                    <a:pt x="7731" y="8158"/>
                    <a:pt x="7516" y="8769"/>
                    <a:pt x="7129" y="9253"/>
                  </a:cubicBezTo>
                  <a:cubicBezTo>
                    <a:pt x="6629" y="9880"/>
                    <a:pt x="5768" y="10762"/>
                    <a:pt x="4517" y="11429"/>
                  </a:cubicBezTo>
                  <a:cubicBezTo>
                    <a:pt x="2251" y="11402"/>
                    <a:pt x="414" y="9547"/>
                    <a:pt x="414" y="7269"/>
                  </a:cubicBezTo>
                  <a:cubicBezTo>
                    <a:pt x="414" y="7083"/>
                    <a:pt x="427" y="6898"/>
                    <a:pt x="451" y="6716"/>
                  </a:cubicBezTo>
                  <a:cubicBezTo>
                    <a:pt x="723" y="4659"/>
                    <a:pt x="2492" y="3107"/>
                    <a:pt x="4568" y="3107"/>
                  </a:cubicBezTo>
                  <a:close/>
                  <a:moveTo>
                    <a:pt x="12823" y="0"/>
                  </a:moveTo>
                  <a:cubicBezTo>
                    <a:pt x="12646" y="0"/>
                    <a:pt x="12470" y="39"/>
                    <a:pt x="12304" y="116"/>
                  </a:cubicBezTo>
                  <a:cubicBezTo>
                    <a:pt x="12007" y="254"/>
                    <a:pt x="11781" y="502"/>
                    <a:pt x="11668" y="810"/>
                  </a:cubicBezTo>
                  <a:cubicBezTo>
                    <a:pt x="11535" y="1178"/>
                    <a:pt x="11587" y="1569"/>
                    <a:pt x="11778" y="1878"/>
                  </a:cubicBezTo>
                  <a:lnTo>
                    <a:pt x="11488" y="2677"/>
                  </a:lnTo>
                  <a:cubicBezTo>
                    <a:pt x="11312" y="2659"/>
                    <a:pt x="11129" y="2652"/>
                    <a:pt x="10936" y="2652"/>
                  </a:cubicBezTo>
                  <a:lnTo>
                    <a:pt x="10877" y="2652"/>
                  </a:lnTo>
                  <a:cubicBezTo>
                    <a:pt x="10863" y="2651"/>
                    <a:pt x="10850" y="2651"/>
                    <a:pt x="10836" y="2651"/>
                  </a:cubicBezTo>
                  <a:cubicBezTo>
                    <a:pt x="10607" y="2651"/>
                    <a:pt x="10390" y="2663"/>
                    <a:pt x="10186" y="2684"/>
                  </a:cubicBezTo>
                  <a:lnTo>
                    <a:pt x="9784" y="1823"/>
                  </a:lnTo>
                  <a:cubicBezTo>
                    <a:pt x="9947" y="1498"/>
                    <a:pt x="9966" y="1106"/>
                    <a:pt x="9802" y="751"/>
                  </a:cubicBezTo>
                  <a:cubicBezTo>
                    <a:pt x="9663" y="454"/>
                    <a:pt x="9417" y="226"/>
                    <a:pt x="9107" y="113"/>
                  </a:cubicBezTo>
                  <a:cubicBezTo>
                    <a:pt x="8969" y="63"/>
                    <a:pt x="8827" y="39"/>
                    <a:pt x="8686" y="39"/>
                  </a:cubicBezTo>
                  <a:cubicBezTo>
                    <a:pt x="8509" y="39"/>
                    <a:pt x="8333" y="77"/>
                    <a:pt x="8167" y="155"/>
                  </a:cubicBezTo>
                  <a:cubicBezTo>
                    <a:pt x="7601" y="418"/>
                    <a:pt x="7332" y="1060"/>
                    <a:pt x="7513" y="1638"/>
                  </a:cubicBezTo>
                  <a:cubicBezTo>
                    <a:pt x="6827" y="1320"/>
                    <a:pt x="6076" y="1153"/>
                    <a:pt x="5302" y="1153"/>
                  </a:cubicBezTo>
                  <a:cubicBezTo>
                    <a:pt x="4752" y="1153"/>
                    <a:pt x="4206" y="1238"/>
                    <a:pt x="3687" y="1406"/>
                  </a:cubicBezTo>
                  <a:cubicBezTo>
                    <a:pt x="3577" y="1442"/>
                    <a:pt x="3518" y="1557"/>
                    <a:pt x="3554" y="1665"/>
                  </a:cubicBezTo>
                  <a:cubicBezTo>
                    <a:pt x="3581" y="1753"/>
                    <a:pt x="3662" y="1808"/>
                    <a:pt x="3749" y="1808"/>
                  </a:cubicBezTo>
                  <a:cubicBezTo>
                    <a:pt x="3770" y="1808"/>
                    <a:pt x="3791" y="1805"/>
                    <a:pt x="3813" y="1798"/>
                  </a:cubicBezTo>
                  <a:cubicBezTo>
                    <a:pt x="4290" y="1643"/>
                    <a:pt x="4795" y="1564"/>
                    <a:pt x="5302" y="1564"/>
                  </a:cubicBezTo>
                  <a:cubicBezTo>
                    <a:pt x="6518" y="1564"/>
                    <a:pt x="7676" y="2016"/>
                    <a:pt x="8574" y="2834"/>
                  </a:cubicBezTo>
                  <a:lnTo>
                    <a:pt x="8719" y="3150"/>
                  </a:lnTo>
                  <a:cubicBezTo>
                    <a:pt x="8586" y="3234"/>
                    <a:pt x="8465" y="3332"/>
                    <a:pt x="8355" y="3440"/>
                  </a:cubicBezTo>
                  <a:cubicBezTo>
                    <a:pt x="8154" y="3640"/>
                    <a:pt x="8002" y="3875"/>
                    <a:pt x="7897" y="4143"/>
                  </a:cubicBezTo>
                  <a:cubicBezTo>
                    <a:pt x="7034" y="3218"/>
                    <a:pt x="5841" y="2696"/>
                    <a:pt x="4566" y="2696"/>
                  </a:cubicBezTo>
                  <a:cubicBezTo>
                    <a:pt x="3452" y="2696"/>
                    <a:pt x="2379" y="3103"/>
                    <a:pt x="1545" y="3841"/>
                  </a:cubicBezTo>
                  <a:cubicBezTo>
                    <a:pt x="1229" y="4120"/>
                    <a:pt x="956" y="4440"/>
                    <a:pt x="732" y="4787"/>
                  </a:cubicBezTo>
                  <a:cubicBezTo>
                    <a:pt x="1126" y="3691"/>
                    <a:pt x="1906" y="2754"/>
                    <a:pt x="2956" y="2171"/>
                  </a:cubicBezTo>
                  <a:cubicBezTo>
                    <a:pt x="3055" y="2116"/>
                    <a:pt x="3091" y="1992"/>
                    <a:pt x="3036" y="1893"/>
                  </a:cubicBezTo>
                  <a:cubicBezTo>
                    <a:pt x="2998" y="1825"/>
                    <a:pt x="2928" y="1786"/>
                    <a:pt x="2856" y="1786"/>
                  </a:cubicBezTo>
                  <a:cubicBezTo>
                    <a:pt x="2822" y="1786"/>
                    <a:pt x="2788" y="1795"/>
                    <a:pt x="2757" y="1813"/>
                  </a:cubicBezTo>
                  <a:cubicBezTo>
                    <a:pt x="1078" y="2743"/>
                    <a:pt x="33" y="4514"/>
                    <a:pt x="33" y="6435"/>
                  </a:cubicBezTo>
                  <a:cubicBezTo>
                    <a:pt x="33" y="6517"/>
                    <a:pt x="35" y="6599"/>
                    <a:pt x="38" y="6682"/>
                  </a:cubicBezTo>
                  <a:cubicBezTo>
                    <a:pt x="14" y="6875"/>
                    <a:pt x="1" y="7073"/>
                    <a:pt x="1" y="7271"/>
                  </a:cubicBezTo>
                  <a:cubicBezTo>
                    <a:pt x="1" y="9793"/>
                    <a:pt x="2051" y="11843"/>
                    <a:pt x="4567" y="11843"/>
                  </a:cubicBezTo>
                  <a:lnTo>
                    <a:pt x="4568" y="11843"/>
                  </a:lnTo>
                  <a:lnTo>
                    <a:pt x="10685" y="11870"/>
                  </a:lnTo>
                  <a:cubicBezTo>
                    <a:pt x="10898" y="11870"/>
                    <a:pt x="11121" y="11867"/>
                    <a:pt x="11334" y="11842"/>
                  </a:cubicBezTo>
                  <a:cubicBezTo>
                    <a:pt x="12069" y="11745"/>
                    <a:pt x="12753" y="11367"/>
                    <a:pt x="13253" y="10772"/>
                  </a:cubicBezTo>
                  <a:cubicBezTo>
                    <a:pt x="13753" y="10180"/>
                    <a:pt x="14026" y="9431"/>
                    <a:pt x="14025" y="8661"/>
                  </a:cubicBezTo>
                  <a:lnTo>
                    <a:pt x="14025" y="8506"/>
                  </a:lnTo>
                  <a:cubicBezTo>
                    <a:pt x="14025" y="8394"/>
                    <a:pt x="13932" y="8300"/>
                    <a:pt x="13819" y="8300"/>
                  </a:cubicBezTo>
                  <a:cubicBezTo>
                    <a:pt x="13705" y="8300"/>
                    <a:pt x="13614" y="8394"/>
                    <a:pt x="13614" y="8506"/>
                  </a:cubicBezTo>
                  <a:lnTo>
                    <a:pt x="13614" y="8661"/>
                  </a:lnTo>
                  <a:cubicBezTo>
                    <a:pt x="13616" y="10043"/>
                    <a:pt x="12599" y="11257"/>
                    <a:pt x="11290" y="11433"/>
                  </a:cubicBezTo>
                  <a:cubicBezTo>
                    <a:pt x="11086" y="11442"/>
                    <a:pt x="10884" y="11451"/>
                    <a:pt x="10682" y="11458"/>
                  </a:cubicBezTo>
                  <a:lnTo>
                    <a:pt x="5321" y="11435"/>
                  </a:lnTo>
                  <a:cubicBezTo>
                    <a:pt x="6308" y="10797"/>
                    <a:pt x="7011" y="10061"/>
                    <a:pt x="7451" y="9512"/>
                  </a:cubicBezTo>
                  <a:cubicBezTo>
                    <a:pt x="7897" y="8956"/>
                    <a:pt x="8142" y="8253"/>
                    <a:pt x="8142" y="7533"/>
                  </a:cubicBezTo>
                  <a:lnTo>
                    <a:pt x="8142" y="5111"/>
                  </a:lnTo>
                  <a:cubicBezTo>
                    <a:pt x="8141" y="4530"/>
                    <a:pt x="8311" y="4069"/>
                    <a:pt x="8645" y="3736"/>
                  </a:cubicBezTo>
                  <a:cubicBezTo>
                    <a:pt x="9086" y="3296"/>
                    <a:pt x="9840" y="3065"/>
                    <a:pt x="10820" y="3065"/>
                  </a:cubicBezTo>
                  <a:cubicBezTo>
                    <a:pt x="10838" y="3065"/>
                    <a:pt x="10857" y="3066"/>
                    <a:pt x="10876" y="3066"/>
                  </a:cubicBezTo>
                  <a:lnTo>
                    <a:pt x="10879" y="3066"/>
                  </a:lnTo>
                  <a:cubicBezTo>
                    <a:pt x="10894" y="3066"/>
                    <a:pt x="10910" y="3066"/>
                    <a:pt x="10925" y="3066"/>
                  </a:cubicBezTo>
                  <a:cubicBezTo>
                    <a:pt x="11913" y="3066"/>
                    <a:pt x="12666" y="3297"/>
                    <a:pt x="13109" y="3736"/>
                  </a:cubicBezTo>
                  <a:cubicBezTo>
                    <a:pt x="13443" y="4069"/>
                    <a:pt x="13614" y="4533"/>
                    <a:pt x="13612" y="5113"/>
                  </a:cubicBezTo>
                  <a:lnTo>
                    <a:pt x="13612" y="7546"/>
                  </a:lnTo>
                  <a:cubicBezTo>
                    <a:pt x="13612" y="7661"/>
                    <a:pt x="13704" y="7752"/>
                    <a:pt x="13818" y="7752"/>
                  </a:cubicBezTo>
                  <a:cubicBezTo>
                    <a:pt x="13932" y="7752"/>
                    <a:pt x="14022" y="7658"/>
                    <a:pt x="14022" y="7546"/>
                  </a:cubicBezTo>
                  <a:lnTo>
                    <a:pt x="14022" y="5111"/>
                  </a:lnTo>
                  <a:cubicBezTo>
                    <a:pt x="14025" y="4418"/>
                    <a:pt x="13813" y="3856"/>
                    <a:pt x="13398" y="3441"/>
                  </a:cubicBezTo>
                  <a:cubicBezTo>
                    <a:pt x="13267" y="3313"/>
                    <a:pt x="13119" y="3200"/>
                    <a:pt x="12955" y="3101"/>
                  </a:cubicBezTo>
                  <a:lnTo>
                    <a:pt x="13211" y="2402"/>
                  </a:lnTo>
                  <a:cubicBezTo>
                    <a:pt x="13256" y="2387"/>
                    <a:pt x="13300" y="2369"/>
                    <a:pt x="13341" y="2350"/>
                  </a:cubicBezTo>
                  <a:cubicBezTo>
                    <a:pt x="13640" y="2211"/>
                    <a:pt x="13865" y="1962"/>
                    <a:pt x="13977" y="1655"/>
                  </a:cubicBezTo>
                  <a:cubicBezTo>
                    <a:pt x="14210" y="1016"/>
                    <a:pt x="13880" y="309"/>
                    <a:pt x="13244" y="75"/>
                  </a:cubicBezTo>
                  <a:cubicBezTo>
                    <a:pt x="13106" y="25"/>
                    <a:pt x="12964" y="0"/>
                    <a:pt x="1282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a:off x="4454661" y="2316150"/>
              <a:ext cx="12398" cy="20784"/>
            </a:xfrm>
            <a:custGeom>
              <a:rect b="b" l="l" r="r" t="t"/>
              <a:pathLst>
                <a:path extrusionOk="0" h="689" w="411">
                  <a:moveTo>
                    <a:pt x="205" y="1"/>
                  </a:moveTo>
                  <a:cubicBezTo>
                    <a:pt x="92" y="1"/>
                    <a:pt x="1" y="93"/>
                    <a:pt x="1" y="207"/>
                  </a:cubicBezTo>
                  <a:lnTo>
                    <a:pt x="1" y="483"/>
                  </a:lnTo>
                  <a:cubicBezTo>
                    <a:pt x="1" y="596"/>
                    <a:pt x="92" y="689"/>
                    <a:pt x="205" y="689"/>
                  </a:cubicBezTo>
                  <a:cubicBezTo>
                    <a:pt x="319" y="689"/>
                    <a:pt x="410" y="596"/>
                    <a:pt x="410" y="483"/>
                  </a:cubicBezTo>
                  <a:lnTo>
                    <a:pt x="410" y="207"/>
                  </a:lnTo>
                  <a:cubicBezTo>
                    <a:pt x="410" y="91"/>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a:off x="4367969" y="2316150"/>
              <a:ext cx="12428" cy="20784"/>
            </a:xfrm>
            <a:custGeom>
              <a:rect b="b" l="l" r="r" t="t"/>
              <a:pathLst>
                <a:path extrusionOk="0" h="689" w="412">
                  <a:moveTo>
                    <a:pt x="206" y="1"/>
                  </a:moveTo>
                  <a:cubicBezTo>
                    <a:pt x="91" y="1"/>
                    <a:pt x="1" y="93"/>
                    <a:pt x="1" y="207"/>
                  </a:cubicBezTo>
                  <a:lnTo>
                    <a:pt x="1" y="483"/>
                  </a:lnTo>
                  <a:cubicBezTo>
                    <a:pt x="1" y="596"/>
                    <a:pt x="94" y="689"/>
                    <a:pt x="206" y="689"/>
                  </a:cubicBezTo>
                  <a:cubicBezTo>
                    <a:pt x="319" y="689"/>
                    <a:pt x="412" y="596"/>
                    <a:pt x="412" y="483"/>
                  </a:cubicBezTo>
                  <a:lnTo>
                    <a:pt x="412" y="207"/>
                  </a:lnTo>
                  <a:cubicBezTo>
                    <a:pt x="412"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4399159" y="2324234"/>
              <a:ext cx="36711" cy="17647"/>
            </a:xfrm>
            <a:custGeom>
              <a:rect b="b" l="l" r="r" t="t"/>
              <a:pathLst>
                <a:path extrusionOk="0" h="585" w="1217">
                  <a:moveTo>
                    <a:pt x="229" y="1"/>
                  </a:moveTo>
                  <a:cubicBezTo>
                    <a:pt x="181" y="1"/>
                    <a:pt x="133" y="17"/>
                    <a:pt x="95" y="51"/>
                  </a:cubicBezTo>
                  <a:cubicBezTo>
                    <a:pt x="9" y="125"/>
                    <a:pt x="1" y="257"/>
                    <a:pt x="74" y="341"/>
                  </a:cubicBezTo>
                  <a:cubicBezTo>
                    <a:pt x="209" y="496"/>
                    <a:pt x="403" y="585"/>
                    <a:pt x="608" y="585"/>
                  </a:cubicBezTo>
                  <a:cubicBezTo>
                    <a:pt x="814" y="585"/>
                    <a:pt x="1008" y="496"/>
                    <a:pt x="1142" y="341"/>
                  </a:cubicBezTo>
                  <a:cubicBezTo>
                    <a:pt x="1216" y="257"/>
                    <a:pt x="1208" y="125"/>
                    <a:pt x="1122" y="51"/>
                  </a:cubicBezTo>
                  <a:cubicBezTo>
                    <a:pt x="1083" y="17"/>
                    <a:pt x="1035" y="1"/>
                    <a:pt x="988" y="1"/>
                  </a:cubicBezTo>
                  <a:cubicBezTo>
                    <a:pt x="930" y="1"/>
                    <a:pt x="872" y="25"/>
                    <a:pt x="832" y="72"/>
                  </a:cubicBezTo>
                  <a:cubicBezTo>
                    <a:pt x="776" y="135"/>
                    <a:pt x="694" y="172"/>
                    <a:pt x="608" y="172"/>
                  </a:cubicBezTo>
                  <a:cubicBezTo>
                    <a:pt x="523" y="172"/>
                    <a:pt x="443" y="135"/>
                    <a:pt x="385" y="72"/>
                  </a:cubicBezTo>
                  <a:cubicBezTo>
                    <a:pt x="345" y="25"/>
                    <a:pt x="287"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8"/>
          <p:cNvGrpSpPr/>
          <p:nvPr/>
        </p:nvGrpSpPr>
        <p:grpSpPr>
          <a:xfrm>
            <a:off x="1745463" y="1348548"/>
            <a:ext cx="539874" cy="462099"/>
            <a:chOff x="1389766" y="2123280"/>
            <a:chExt cx="441218" cy="378088"/>
          </a:xfrm>
        </p:grpSpPr>
        <p:sp>
          <p:nvSpPr>
            <p:cNvPr id="1542" name="Google Shape;1542;p48"/>
            <p:cNvSpPr/>
            <p:nvPr/>
          </p:nvSpPr>
          <p:spPr>
            <a:xfrm>
              <a:off x="1390038" y="2140746"/>
              <a:ext cx="217701" cy="354409"/>
            </a:xfrm>
            <a:custGeom>
              <a:rect b="b" l="l" r="r" t="t"/>
              <a:pathLst>
                <a:path extrusionOk="0" h="11749" w="7217">
                  <a:moveTo>
                    <a:pt x="3425" y="0"/>
                  </a:moveTo>
                  <a:cubicBezTo>
                    <a:pt x="2925" y="0"/>
                    <a:pt x="2437" y="121"/>
                    <a:pt x="1997" y="374"/>
                  </a:cubicBezTo>
                  <a:cubicBezTo>
                    <a:pt x="365" y="1318"/>
                    <a:pt x="0" y="3739"/>
                    <a:pt x="1182" y="5788"/>
                  </a:cubicBezTo>
                  <a:cubicBezTo>
                    <a:pt x="1561" y="6445"/>
                    <a:pt x="2055" y="6984"/>
                    <a:pt x="2602" y="7379"/>
                  </a:cubicBezTo>
                  <a:cubicBezTo>
                    <a:pt x="1714" y="8332"/>
                    <a:pt x="1432" y="9606"/>
                    <a:pt x="1994" y="10580"/>
                  </a:cubicBezTo>
                  <a:cubicBezTo>
                    <a:pt x="2435" y="11343"/>
                    <a:pt x="3293" y="11748"/>
                    <a:pt x="4252" y="11748"/>
                  </a:cubicBezTo>
                  <a:cubicBezTo>
                    <a:pt x="4883" y="11748"/>
                    <a:pt x="5558" y="11574"/>
                    <a:pt x="6187" y="11210"/>
                  </a:cubicBezTo>
                  <a:cubicBezTo>
                    <a:pt x="6590" y="10978"/>
                    <a:pt x="6936" y="10690"/>
                    <a:pt x="7215" y="10367"/>
                  </a:cubicBezTo>
                  <a:lnTo>
                    <a:pt x="7215" y="9543"/>
                  </a:lnTo>
                  <a:lnTo>
                    <a:pt x="7217" y="9543"/>
                  </a:lnTo>
                  <a:lnTo>
                    <a:pt x="6143" y="1173"/>
                  </a:lnTo>
                  <a:cubicBezTo>
                    <a:pt x="5342" y="420"/>
                    <a:pt x="4361" y="0"/>
                    <a:pt x="34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1612710" y="2140715"/>
              <a:ext cx="218274" cy="354469"/>
            </a:xfrm>
            <a:custGeom>
              <a:rect b="b" l="l" r="r" t="t"/>
              <a:pathLst>
                <a:path extrusionOk="0" h="11751" w="7236">
                  <a:moveTo>
                    <a:pt x="3810" y="1"/>
                  </a:moveTo>
                  <a:cubicBezTo>
                    <a:pt x="2819" y="1"/>
                    <a:pt x="1779" y="472"/>
                    <a:pt x="953" y="1311"/>
                  </a:cubicBezTo>
                  <a:lnTo>
                    <a:pt x="0" y="9621"/>
                  </a:lnTo>
                  <a:lnTo>
                    <a:pt x="0" y="10351"/>
                  </a:lnTo>
                  <a:cubicBezTo>
                    <a:pt x="284" y="10679"/>
                    <a:pt x="635" y="10975"/>
                    <a:pt x="1048" y="11213"/>
                  </a:cubicBezTo>
                  <a:cubicBezTo>
                    <a:pt x="1676" y="11576"/>
                    <a:pt x="2350" y="11750"/>
                    <a:pt x="2981" y="11750"/>
                  </a:cubicBezTo>
                  <a:cubicBezTo>
                    <a:pt x="3941" y="11750"/>
                    <a:pt x="4800" y="11345"/>
                    <a:pt x="5241" y="10583"/>
                  </a:cubicBezTo>
                  <a:cubicBezTo>
                    <a:pt x="5803" y="9608"/>
                    <a:pt x="5521" y="8334"/>
                    <a:pt x="4633" y="7382"/>
                  </a:cubicBezTo>
                  <a:cubicBezTo>
                    <a:pt x="5180" y="6985"/>
                    <a:pt x="5675" y="6447"/>
                    <a:pt x="6053" y="5789"/>
                  </a:cubicBezTo>
                  <a:cubicBezTo>
                    <a:pt x="7235" y="3742"/>
                    <a:pt x="6870" y="1319"/>
                    <a:pt x="5240" y="375"/>
                  </a:cubicBezTo>
                  <a:cubicBezTo>
                    <a:pt x="4799" y="121"/>
                    <a:pt x="4311" y="1"/>
                    <a:pt x="3810"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1479263" y="2385588"/>
              <a:ext cx="74658" cy="74689"/>
            </a:xfrm>
            <a:custGeom>
              <a:rect b="b" l="l" r="r" t="t"/>
              <a:pathLst>
                <a:path extrusionOk="0" h="2476" w="2475">
                  <a:moveTo>
                    <a:pt x="1238" y="1"/>
                  </a:moveTo>
                  <a:cubicBezTo>
                    <a:pt x="555" y="1"/>
                    <a:pt x="0" y="554"/>
                    <a:pt x="0" y="1237"/>
                  </a:cubicBezTo>
                  <a:cubicBezTo>
                    <a:pt x="0" y="1920"/>
                    <a:pt x="554" y="2475"/>
                    <a:pt x="1238" y="2475"/>
                  </a:cubicBezTo>
                  <a:cubicBezTo>
                    <a:pt x="1920" y="2475"/>
                    <a:pt x="2475" y="1922"/>
                    <a:pt x="2475" y="1237"/>
                  </a:cubicBezTo>
                  <a:cubicBezTo>
                    <a:pt x="2475" y="554"/>
                    <a:pt x="1920" y="1"/>
                    <a:pt x="123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1667066" y="2385588"/>
              <a:ext cx="74658" cy="74689"/>
            </a:xfrm>
            <a:custGeom>
              <a:rect b="b" l="l" r="r" t="t"/>
              <a:pathLst>
                <a:path extrusionOk="0" h="2476" w="2475">
                  <a:moveTo>
                    <a:pt x="1237" y="1"/>
                  </a:moveTo>
                  <a:cubicBezTo>
                    <a:pt x="555" y="1"/>
                    <a:pt x="0" y="554"/>
                    <a:pt x="0" y="1237"/>
                  </a:cubicBezTo>
                  <a:cubicBezTo>
                    <a:pt x="0" y="1920"/>
                    <a:pt x="555" y="2475"/>
                    <a:pt x="1237" y="2475"/>
                  </a:cubicBezTo>
                  <a:cubicBezTo>
                    <a:pt x="1920" y="2475"/>
                    <a:pt x="2475" y="1922"/>
                    <a:pt x="2475" y="1237"/>
                  </a:cubicBezTo>
                  <a:cubicBezTo>
                    <a:pt x="2475" y="554"/>
                    <a:pt x="1920" y="1"/>
                    <a:pt x="123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1459415" y="2197122"/>
              <a:ext cx="115924" cy="146330"/>
            </a:xfrm>
            <a:custGeom>
              <a:rect b="b" l="l" r="r" t="t"/>
              <a:pathLst>
                <a:path extrusionOk="0" h="4851" w="3843">
                  <a:moveTo>
                    <a:pt x="1487" y="1"/>
                  </a:moveTo>
                  <a:cubicBezTo>
                    <a:pt x="1240" y="1"/>
                    <a:pt x="1012" y="58"/>
                    <a:pt x="814" y="175"/>
                  </a:cubicBezTo>
                  <a:cubicBezTo>
                    <a:pt x="300" y="471"/>
                    <a:pt x="142" y="1046"/>
                    <a:pt x="96" y="1360"/>
                  </a:cubicBezTo>
                  <a:cubicBezTo>
                    <a:pt x="0" y="2000"/>
                    <a:pt x="160" y="2737"/>
                    <a:pt x="531" y="3383"/>
                  </a:cubicBezTo>
                  <a:cubicBezTo>
                    <a:pt x="777" y="3808"/>
                    <a:pt x="1101" y="4175"/>
                    <a:pt x="1472" y="4442"/>
                  </a:cubicBezTo>
                  <a:lnTo>
                    <a:pt x="2034" y="4851"/>
                  </a:lnTo>
                  <a:lnTo>
                    <a:pt x="3843" y="4851"/>
                  </a:lnTo>
                  <a:lnTo>
                    <a:pt x="3843" y="1737"/>
                  </a:lnTo>
                  <a:cubicBezTo>
                    <a:pt x="3809" y="1669"/>
                    <a:pt x="3772" y="1601"/>
                    <a:pt x="3734" y="1534"/>
                  </a:cubicBezTo>
                  <a:cubicBezTo>
                    <a:pt x="3205" y="617"/>
                    <a:pt x="2303" y="1"/>
                    <a:pt x="148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8"/>
            <p:cNvSpPr/>
            <p:nvPr/>
          </p:nvSpPr>
          <p:spPr>
            <a:xfrm>
              <a:off x="1641456" y="2197122"/>
              <a:ext cx="120177" cy="146240"/>
            </a:xfrm>
            <a:custGeom>
              <a:rect b="b" l="l" r="r" t="t"/>
              <a:pathLst>
                <a:path extrusionOk="0" h="4848" w="3984">
                  <a:moveTo>
                    <a:pt x="2497" y="1"/>
                  </a:moveTo>
                  <a:cubicBezTo>
                    <a:pt x="2121" y="1"/>
                    <a:pt x="1720" y="131"/>
                    <a:pt x="1336" y="375"/>
                  </a:cubicBezTo>
                  <a:cubicBezTo>
                    <a:pt x="904" y="650"/>
                    <a:pt x="527" y="1049"/>
                    <a:pt x="250" y="1532"/>
                  </a:cubicBezTo>
                  <a:cubicBezTo>
                    <a:pt x="197" y="1623"/>
                    <a:pt x="148" y="1718"/>
                    <a:pt x="102" y="1816"/>
                  </a:cubicBezTo>
                  <a:lnTo>
                    <a:pt x="0" y="2031"/>
                  </a:lnTo>
                  <a:lnTo>
                    <a:pt x="0" y="4848"/>
                  </a:lnTo>
                  <a:lnTo>
                    <a:pt x="1950" y="4848"/>
                  </a:lnTo>
                  <a:lnTo>
                    <a:pt x="2512" y="4438"/>
                  </a:lnTo>
                  <a:cubicBezTo>
                    <a:pt x="2881" y="4170"/>
                    <a:pt x="3207" y="3805"/>
                    <a:pt x="3452" y="3379"/>
                  </a:cubicBezTo>
                  <a:cubicBezTo>
                    <a:pt x="3824" y="2737"/>
                    <a:pt x="3983" y="2002"/>
                    <a:pt x="3887" y="1360"/>
                  </a:cubicBezTo>
                  <a:cubicBezTo>
                    <a:pt x="3838" y="1043"/>
                    <a:pt x="3683" y="471"/>
                    <a:pt x="3170" y="175"/>
                  </a:cubicBezTo>
                  <a:cubicBezTo>
                    <a:pt x="2970" y="60"/>
                    <a:pt x="2744" y="1"/>
                    <a:pt x="249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8"/>
            <p:cNvSpPr/>
            <p:nvPr/>
          </p:nvSpPr>
          <p:spPr>
            <a:xfrm>
              <a:off x="1514254" y="2180894"/>
              <a:ext cx="192513" cy="282465"/>
            </a:xfrm>
            <a:custGeom>
              <a:rect b="b" l="l" r="r" t="t"/>
              <a:pathLst>
                <a:path extrusionOk="0" h="9364" w="6382">
                  <a:moveTo>
                    <a:pt x="3182" y="0"/>
                  </a:moveTo>
                  <a:cubicBezTo>
                    <a:pt x="2207" y="0"/>
                    <a:pt x="1339" y="631"/>
                    <a:pt x="778" y="1575"/>
                  </a:cubicBezTo>
                  <a:cubicBezTo>
                    <a:pt x="260" y="2439"/>
                    <a:pt x="0" y="3565"/>
                    <a:pt x="43" y="4726"/>
                  </a:cubicBezTo>
                  <a:cubicBezTo>
                    <a:pt x="83" y="5946"/>
                    <a:pt x="485" y="7252"/>
                    <a:pt x="1174" y="8171"/>
                  </a:cubicBezTo>
                  <a:cubicBezTo>
                    <a:pt x="1743" y="8966"/>
                    <a:pt x="2466" y="9364"/>
                    <a:pt x="3190" y="9364"/>
                  </a:cubicBezTo>
                  <a:cubicBezTo>
                    <a:pt x="3913" y="9364"/>
                    <a:pt x="4637" y="8966"/>
                    <a:pt x="5207" y="8171"/>
                  </a:cubicBezTo>
                  <a:cubicBezTo>
                    <a:pt x="5531" y="7735"/>
                    <a:pt x="5812" y="7195"/>
                    <a:pt x="6014" y="6571"/>
                  </a:cubicBezTo>
                  <a:cubicBezTo>
                    <a:pt x="6196" y="6022"/>
                    <a:pt x="6316" y="5356"/>
                    <a:pt x="6338" y="4728"/>
                  </a:cubicBezTo>
                  <a:cubicBezTo>
                    <a:pt x="6381" y="3566"/>
                    <a:pt x="6121" y="2442"/>
                    <a:pt x="5600" y="1575"/>
                  </a:cubicBezTo>
                  <a:cubicBezTo>
                    <a:pt x="5039" y="631"/>
                    <a:pt x="4172" y="0"/>
                    <a:pt x="3196" y="0"/>
                  </a:cubicBezTo>
                  <a:cubicBezTo>
                    <a:pt x="3194" y="0"/>
                    <a:pt x="3191" y="0"/>
                    <a:pt x="3189" y="0"/>
                  </a:cubicBezTo>
                  <a:cubicBezTo>
                    <a:pt x="3187" y="0"/>
                    <a:pt x="3185" y="0"/>
                    <a:pt x="3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1514254" y="2180985"/>
              <a:ext cx="122440" cy="282797"/>
            </a:xfrm>
            <a:custGeom>
              <a:rect b="b" l="l" r="r" t="t"/>
              <a:pathLst>
                <a:path extrusionOk="0" h="9375" w="4059">
                  <a:moveTo>
                    <a:pt x="3211" y="0"/>
                  </a:moveTo>
                  <a:cubicBezTo>
                    <a:pt x="3204" y="0"/>
                    <a:pt x="3198" y="0"/>
                    <a:pt x="3192" y="0"/>
                  </a:cubicBezTo>
                  <a:cubicBezTo>
                    <a:pt x="3189" y="0"/>
                    <a:pt x="3185" y="0"/>
                    <a:pt x="3182" y="0"/>
                  </a:cubicBezTo>
                  <a:cubicBezTo>
                    <a:pt x="2207" y="0"/>
                    <a:pt x="1341" y="632"/>
                    <a:pt x="781" y="1575"/>
                  </a:cubicBezTo>
                  <a:cubicBezTo>
                    <a:pt x="260" y="2441"/>
                    <a:pt x="0" y="3565"/>
                    <a:pt x="44" y="4726"/>
                  </a:cubicBezTo>
                  <a:cubicBezTo>
                    <a:pt x="83" y="5946"/>
                    <a:pt x="487" y="7252"/>
                    <a:pt x="1176" y="8171"/>
                  </a:cubicBezTo>
                  <a:cubicBezTo>
                    <a:pt x="1734" y="8916"/>
                    <a:pt x="2434" y="9375"/>
                    <a:pt x="3189" y="9375"/>
                  </a:cubicBezTo>
                  <a:cubicBezTo>
                    <a:pt x="3472" y="9375"/>
                    <a:pt x="3764" y="9310"/>
                    <a:pt x="4059" y="9171"/>
                  </a:cubicBezTo>
                  <a:cubicBezTo>
                    <a:pt x="2875" y="7922"/>
                    <a:pt x="2152" y="6236"/>
                    <a:pt x="2152" y="4384"/>
                  </a:cubicBezTo>
                  <a:cubicBezTo>
                    <a:pt x="2152" y="2745"/>
                    <a:pt x="2717" y="1238"/>
                    <a:pt x="3665" y="47"/>
                  </a:cubicBezTo>
                  <a:cubicBezTo>
                    <a:pt x="3517" y="18"/>
                    <a:pt x="3364" y="0"/>
                    <a:pt x="321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1500228" y="2166506"/>
              <a:ext cx="220446" cy="203403"/>
            </a:xfrm>
            <a:custGeom>
              <a:rect b="b" l="l" r="r" t="t"/>
              <a:pathLst>
                <a:path extrusionOk="0" h="6743" w="7308">
                  <a:moveTo>
                    <a:pt x="3654" y="1"/>
                  </a:moveTo>
                  <a:cubicBezTo>
                    <a:pt x="1638" y="1"/>
                    <a:pt x="1" y="1510"/>
                    <a:pt x="1" y="3372"/>
                  </a:cubicBezTo>
                  <a:cubicBezTo>
                    <a:pt x="1" y="5234"/>
                    <a:pt x="1638" y="6743"/>
                    <a:pt x="3654" y="6743"/>
                  </a:cubicBezTo>
                  <a:cubicBezTo>
                    <a:pt x="5672" y="6743"/>
                    <a:pt x="7308" y="5234"/>
                    <a:pt x="7308" y="3372"/>
                  </a:cubicBezTo>
                  <a:cubicBezTo>
                    <a:pt x="7308" y="1510"/>
                    <a:pt x="5673" y="1"/>
                    <a:pt x="3654"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1527436" y="2385588"/>
              <a:ext cx="165123" cy="78158"/>
            </a:xfrm>
            <a:custGeom>
              <a:rect b="b" l="l" r="r" t="t"/>
              <a:pathLst>
                <a:path extrusionOk="0" h="2591" w="5474">
                  <a:moveTo>
                    <a:pt x="1" y="1"/>
                  </a:moveTo>
                  <a:lnTo>
                    <a:pt x="1" y="1"/>
                  </a:lnTo>
                  <a:cubicBezTo>
                    <a:pt x="433" y="1238"/>
                    <a:pt x="1463" y="2591"/>
                    <a:pt x="2731" y="2591"/>
                  </a:cubicBezTo>
                  <a:cubicBezTo>
                    <a:pt x="2738" y="2591"/>
                    <a:pt x="2745" y="2591"/>
                    <a:pt x="2752" y="2590"/>
                  </a:cubicBezTo>
                  <a:cubicBezTo>
                    <a:pt x="3506" y="2589"/>
                    <a:pt x="4202" y="2144"/>
                    <a:pt x="4770" y="1388"/>
                  </a:cubicBezTo>
                  <a:cubicBezTo>
                    <a:pt x="5042" y="1021"/>
                    <a:pt x="5284" y="582"/>
                    <a:pt x="5474" y="80"/>
                  </a:cubicBezTo>
                  <a:lnTo>
                    <a:pt x="5474" y="80"/>
                  </a:lnTo>
                  <a:cubicBezTo>
                    <a:pt x="4638" y="675"/>
                    <a:pt x="3734" y="984"/>
                    <a:pt x="2795" y="986"/>
                  </a:cubicBezTo>
                  <a:lnTo>
                    <a:pt x="2789" y="986"/>
                  </a:lnTo>
                  <a:cubicBezTo>
                    <a:pt x="1810" y="984"/>
                    <a:pt x="868" y="648"/>
                    <a:pt x="1"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1527526" y="2385588"/>
              <a:ext cx="109077" cy="78308"/>
            </a:xfrm>
            <a:custGeom>
              <a:rect b="b" l="l" r="r" t="t"/>
              <a:pathLst>
                <a:path extrusionOk="0" h="2596" w="3616">
                  <a:moveTo>
                    <a:pt x="1" y="1"/>
                  </a:moveTo>
                  <a:lnTo>
                    <a:pt x="1" y="1"/>
                  </a:lnTo>
                  <a:cubicBezTo>
                    <a:pt x="425" y="1262"/>
                    <a:pt x="1499" y="2596"/>
                    <a:pt x="2762" y="2596"/>
                  </a:cubicBezTo>
                  <a:cubicBezTo>
                    <a:pt x="3039" y="2596"/>
                    <a:pt x="3325" y="2531"/>
                    <a:pt x="3616" y="2388"/>
                  </a:cubicBezTo>
                  <a:cubicBezTo>
                    <a:pt x="3215" y="1966"/>
                    <a:pt x="2870" y="1493"/>
                    <a:pt x="2585" y="981"/>
                  </a:cubicBezTo>
                  <a:cubicBezTo>
                    <a:pt x="1680" y="937"/>
                    <a:pt x="807" y="604"/>
                    <a:pt x="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1500227" y="2166506"/>
              <a:ext cx="135893" cy="200959"/>
            </a:xfrm>
            <a:custGeom>
              <a:rect b="b" l="l" r="r" t="t"/>
              <a:pathLst>
                <a:path extrusionOk="0" h="6662" w="4505">
                  <a:moveTo>
                    <a:pt x="3654" y="1"/>
                  </a:moveTo>
                  <a:cubicBezTo>
                    <a:pt x="1636" y="1"/>
                    <a:pt x="1" y="1510"/>
                    <a:pt x="1" y="3372"/>
                  </a:cubicBezTo>
                  <a:cubicBezTo>
                    <a:pt x="1" y="4978"/>
                    <a:pt x="1219" y="6323"/>
                    <a:pt x="2849" y="6662"/>
                  </a:cubicBezTo>
                  <a:cubicBezTo>
                    <a:pt x="2699" y="6088"/>
                    <a:pt x="2617" y="5486"/>
                    <a:pt x="2617" y="4864"/>
                  </a:cubicBezTo>
                  <a:cubicBezTo>
                    <a:pt x="2617" y="3018"/>
                    <a:pt x="3335" y="1340"/>
                    <a:pt x="4505" y="94"/>
                  </a:cubicBezTo>
                  <a:cubicBezTo>
                    <a:pt x="4231" y="35"/>
                    <a:pt x="3948" y="1"/>
                    <a:pt x="365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1526229" y="2240257"/>
              <a:ext cx="46092" cy="36711"/>
            </a:xfrm>
            <a:custGeom>
              <a:rect b="b" l="l" r="r" t="t"/>
              <a:pathLst>
                <a:path extrusionOk="0" h="1217" w="1528">
                  <a:moveTo>
                    <a:pt x="764" y="1"/>
                  </a:moveTo>
                  <a:cubicBezTo>
                    <a:pt x="343" y="1"/>
                    <a:pt x="1" y="272"/>
                    <a:pt x="1" y="609"/>
                  </a:cubicBezTo>
                  <a:cubicBezTo>
                    <a:pt x="1" y="945"/>
                    <a:pt x="343" y="1217"/>
                    <a:pt x="764" y="1217"/>
                  </a:cubicBezTo>
                  <a:cubicBezTo>
                    <a:pt x="1186" y="1217"/>
                    <a:pt x="1527" y="945"/>
                    <a:pt x="1527" y="609"/>
                  </a:cubicBezTo>
                  <a:cubicBezTo>
                    <a:pt x="1527" y="272"/>
                    <a:pt x="1186" y="1"/>
                    <a:pt x="7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1651049" y="2240257"/>
              <a:ext cx="46122" cy="36711"/>
            </a:xfrm>
            <a:custGeom>
              <a:rect b="b" l="l" r="r" t="t"/>
              <a:pathLst>
                <a:path extrusionOk="0" h="1217" w="1529">
                  <a:moveTo>
                    <a:pt x="763" y="1"/>
                  </a:moveTo>
                  <a:cubicBezTo>
                    <a:pt x="342" y="1"/>
                    <a:pt x="0" y="272"/>
                    <a:pt x="0" y="609"/>
                  </a:cubicBezTo>
                  <a:cubicBezTo>
                    <a:pt x="0" y="945"/>
                    <a:pt x="342" y="1217"/>
                    <a:pt x="763" y="1217"/>
                  </a:cubicBezTo>
                  <a:cubicBezTo>
                    <a:pt x="1185" y="1217"/>
                    <a:pt x="1528" y="945"/>
                    <a:pt x="1528" y="609"/>
                  </a:cubicBezTo>
                  <a:cubicBezTo>
                    <a:pt x="1528" y="272"/>
                    <a:pt x="1185" y="1"/>
                    <a:pt x="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1484753" y="2129404"/>
              <a:ext cx="39124" cy="32397"/>
            </a:xfrm>
            <a:custGeom>
              <a:rect b="b" l="l" r="r" t="t"/>
              <a:pathLst>
                <a:path extrusionOk="0" h="1074" w="1297">
                  <a:moveTo>
                    <a:pt x="663" y="1"/>
                  </a:moveTo>
                  <a:cubicBezTo>
                    <a:pt x="627" y="1"/>
                    <a:pt x="591" y="3"/>
                    <a:pt x="555" y="9"/>
                  </a:cubicBezTo>
                  <a:cubicBezTo>
                    <a:pt x="222" y="61"/>
                    <a:pt x="0" y="338"/>
                    <a:pt x="59" y="630"/>
                  </a:cubicBezTo>
                  <a:cubicBezTo>
                    <a:pt x="112" y="889"/>
                    <a:pt x="369" y="1074"/>
                    <a:pt x="660" y="1074"/>
                  </a:cubicBezTo>
                  <a:cubicBezTo>
                    <a:pt x="695" y="1074"/>
                    <a:pt x="731" y="1071"/>
                    <a:pt x="766" y="1065"/>
                  </a:cubicBezTo>
                  <a:cubicBezTo>
                    <a:pt x="913" y="1043"/>
                    <a:pt x="1037" y="976"/>
                    <a:pt x="1126" y="885"/>
                  </a:cubicBezTo>
                  <a:cubicBezTo>
                    <a:pt x="1241" y="766"/>
                    <a:pt x="1296" y="608"/>
                    <a:pt x="1262" y="444"/>
                  </a:cubicBezTo>
                  <a:cubicBezTo>
                    <a:pt x="1212" y="183"/>
                    <a:pt x="954" y="1"/>
                    <a:pt x="663" y="1"/>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8"/>
            <p:cNvSpPr/>
            <p:nvPr/>
          </p:nvSpPr>
          <p:spPr>
            <a:xfrm>
              <a:off x="1697139" y="2129404"/>
              <a:ext cx="39094" cy="32397"/>
            </a:xfrm>
            <a:custGeom>
              <a:rect b="b" l="l" r="r" t="t"/>
              <a:pathLst>
                <a:path extrusionOk="0" h="1074" w="1296">
                  <a:moveTo>
                    <a:pt x="633" y="1"/>
                  </a:moveTo>
                  <a:cubicBezTo>
                    <a:pt x="342" y="1"/>
                    <a:pt x="84" y="183"/>
                    <a:pt x="33" y="444"/>
                  </a:cubicBezTo>
                  <a:cubicBezTo>
                    <a:pt x="0" y="608"/>
                    <a:pt x="55" y="766"/>
                    <a:pt x="170" y="885"/>
                  </a:cubicBezTo>
                  <a:cubicBezTo>
                    <a:pt x="259" y="976"/>
                    <a:pt x="383" y="1043"/>
                    <a:pt x="528" y="1065"/>
                  </a:cubicBezTo>
                  <a:cubicBezTo>
                    <a:pt x="564" y="1071"/>
                    <a:pt x="600" y="1074"/>
                    <a:pt x="635" y="1074"/>
                  </a:cubicBezTo>
                  <a:cubicBezTo>
                    <a:pt x="926" y="1074"/>
                    <a:pt x="1184" y="889"/>
                    <a:pt x="1237" y="630"/>
                  </a:cubicBezTo>
                  <a:cubicBezTo>
                    <a:pt x="1296" y="338"/>
                    <a:pt x="1074" y="61"/>
                    <a:pt x="741" y="9"/>
                  </a:cubicBezTo>
                  <a:cubicBezTo>
                    <a:pt x="705" y="3"/>
                    <a:pt x="669" y="1"/>
                    <a:pt x="633" y="1"/>
                  </a:cubicBezTo>
                  <a:close/>
                </a:path>
              </a:pathLst>
            </a:custGeom>
            <a:solidFill>
              <a:srgbClr val="FEE9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8"/>
            <p:cNvSpPr/>
            <p:nvPr/>
          </p:nvSpPr>
          <p:spPr>
            <a:xfrm>
              <a:off x="1556454" y="2225326"/>
              <a:ext cx="12458" cy="21809"/>
            </a:xfrm>
            <a:custGeom>
              <a:rect b="b" l="l" r="r" t="t"/>
              <a:pathLst>
                <a:path extrusionOk="0" h="723" w="413">
                  <a:moveTo>
                    <a:pt x="206" y="0"/>
                  </a:moveTo>
                  <a:cubicBezTo>
                    <a:pt x="93" y="0"/>
                    <a:pt x="0" y="92"/>
                    <a:pt x="0" y="205"/>
                  </a:cubicBezTo>
                  <a:lnTo>
                    <a:pt x="0" y="518"/>
                  </a:lnTo>
                  <a:cubicBezTo>
                    <a:pt x="0" y="631"/>
                    <a:pt x="93" y="722"/>
                    <a:pt x="206" y="722"/>
                  </a:cubicBezTo>
                  <a:cubicBezTo>
                    <a:pt x="318" y="722"/>
                    <a:pt x="411" y="631"/>
                    <a:pt x="411" y="518"/>
                  </a:cubicBezTo>
                  <a:lnTo>
                    <a:pt x="411" y="205"/>
                  </a:lnTo>
                  <a:cubicBezTo>
                    <a:pt x="413" y="92"/>
                    <a:pt x="321"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1654457" y="2225326"/>
              <a:ext cx="12398" cy="21809"/>
            </a:xfrm>
            <a:custGeom>
              <a:rect b="b" l="l" r="r" t="t"/>
              <a:pathLst>
                <a:path extrusionOk="0" h="723" w="411">
                  <a:moveTo>
                    <a:pt x="205" y="0"/>
                  </a:moveTo>
                  <a:cubicBezTo>
                    <a:pt x="93" y="0"/>
                    <a:pt x="1" y="92"/>
                    <a:pt x="1" y="205"/>
                  </a:cubicBezTo>
                  <a:lnTo>
                    <a:pt x="1" y="518"/>
                  </a:lnTo>
                  <a:cubicBezTo>
                    <a:pt x="1" y="631"/>
                    <a:pt x="93" y="722"/>
                    <a:pt x="205" y="722"/>
                  </a:cubicBezTo>
                  <a:cubicBezTo>
                    <a:pt x="320" y="722"/>
                    <a:pt x="411" y="631"/>
                    <a:pt x="411" y="518"/>
                  </a:cubicBezTo>
                  <a:lnTo>
                    <a:pt x="411" y="205"/>
                  </a:lnTo>
                  <a:cubicBezTo>
                    <a:pt x="411" y="92"/>
                    <a:pt x="320"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1591836" y="2234405"/>
              <a:ext cx="39727" cy="18401"/>
            </a:xfrm>
            <a:custGeom>
              <a:rect b="b" l="l" r="r" t="t"/>
              <a:pathLst>
                <a:path extrusionOk="0" h="610" w="1317">
                  <a:moveTo>
                    <a:pt x="1087" y="1"/>
                  </a:moveTo>
                  <a:cubicBezTo>
                    <a:pt x="1030" y="1"/>
                    <a:pt x="972" y="25"/>
                    <a:pt x="932" y="72"/>
                  </a:cubicBezTo>
                  <a:cubicBezTo>
                    <a:pt x="864" y="152"/>
                    <a:pt x="763" y="196"/>
                    <a:pt x="658" y="196"/>
                  </a:cubicBezTo>
                  <a:cubicBezTo>
                    <a:pt x="553" y="196"/>
                    <a:pt x="454" y="149"/>
                    <a:pt x="385" y="72"/>
                  </a:cubicBezTo>
                  <a:cubicBezTo>
                    <a:pt x="344" y="26"/>
                    <a:pt x="286" y="2"/>
                    <a:pt x="228" y="2"/>
                  </a:cubicBezTo>
                  <a:cubicBezTo>
                    <a:pt x="181" y="2"/>
                    <a:pt x="133" y="18"/>
                    <a:pt x="95" y="51"/>
                  </a:cubicBezTo>
                  <a:cubicBezTo>
                    <a:pt x="9" y="125"/>
                    <a:pt x="0" y="257"/>
                    <a:pt x="74" y="341"/>
                  </a:cubicBezTo>
                  <a:cubicBezTo>
                    <a:pt x="222" y="510"/>
                    <a:pt x="435" y="609"/>
                    <a:pt x="658" y="609"/>
                  </a:cubicBezTo>
                  <a:cubicBezTo>
                    <a:pt x="882" y="609"/>
                    <a:pt x="1095" y="513"/>
                    <a:pt x="1241" y="341"/>
                  </a:cubicBezTo>
                  <a:cubicBezTo>
                    <a:pt x="1317" y="257"/>
                    <a:pt x="1308" y="128"/>
                    <a:pt x="1222" y="51"/>
                  </a:cubicBezTo>
                  <a:cubicBezTo>
                    <a:pt x="1184" y="18"/>
                    <a:pt x="1135" y="1"/>
                    <a:pt x="108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1389766" y="2123280"/>
              <a:ext cx="436065" cy="378088"/>
            </a:xfrm>
            <a:custGeom>
              <a:rect b="b" l="l" r="r" t="t"/>
              <a:pathLst>
                <a:path extrusionOk="0" h="12534" w="14456">
                  <a:moveTo>
                    <a:pt x="3810" y="410"/>
                  </a:moveTo>
                  <a:cubicBezTo>
                    <a:pt x="4004" y="410"/>
                    <a:pt x="4179" y="526"/>
                    <a:pt x="4211" y="687"/>
                  </a:cubicBezTo>
                  <a:cubicBezTo>
                    <a:pt x="4231" y="780"/>
                    <a:pt x="4201" y="870"/>
                    <a:pt x="4128" y="944"/>
                  </a:cubicBezTo>
                  <a:cubicBezTo>
                    <a:pt x="4066" y="1006"/>
                    <a:pt x="3981" y="1049"/>
                    <a:pt x="3884" y="1064"/>
                  </a:cubicBezTo>
                  <a:cubicBezTo>
                    <a:pt x="3860" y="1068"/>
                    <a:pt x="3835" y="1070"/>
                    <a:pt x="3811" y="1070"/>
                  </a:cubicBezTo>
                  <a:cubicBezTo>
                    <a:pt x="3618" y="1070"/>
                    <a:pt x="3443" y="954"/>
                    <a:pt x="3411" y="792"/>
                  </a:cubicBezTo>
                  <a:cubicBezTo>
                    <a:pt x="3393" y="699"/>
                    <a:pt x="3426" y="625"/>
                    <a:pt x="3460" y="577"/>
                  </a:cubicBezTo>
                  <a:cubicBezTo>
                    <a:pt x="3519" y="493"/>
                    <a:pt x="3620" y="434"/>
                    <a:pt x="3737" y="415"/>
                  </a:cubicBezTo>
                  <a:cubicBezTo>
                    <a:pt x="3762" y="412"/>
                    <a:pt x="3787" y="410"/>
                    <a:pt x="3810" y="410"/>
                  </a:cubicBezTo>
                  <a:close/>
                  <a:moveTo>
                    <a:pt x="10825" y="409"/>
                  </a:moveTo>
                  <a:cubicBezTo>
                    <a:pt x="10850" y="409"/>
                    <a:pt x="10874" y="411"/>
                    <a:pt x="10899" y="415"/>
                  </a:cubicBezTo>
                  <a:cubicBezTo>
                    <a:pt x="11014" y="434"/>
                    <a:pt x="11116" y="493"/>
                    <a:pt x="11175" y="577"/>
                  </a:cubicBezTo>
                  <a:cubicBezTo>
                    <a:pt x="11209" y="625"/>
                    <a:pt x="11242" y="699"/>
                    <a:pt x="11224" y="792"/>
                  </a:cubicBezTo>
                  <a:cubicBezTo>
                    <a:pt x="11191" y="953"/>
                    <a:pt x="11017" y="1070"/>
                    <a:pt x="10825" y="1070"/>
                  </a:cubicBezTo>
                  <a:cubicBezTo>
                    <a:pt x="10801" y="1070"/>
                    <a:pt x="10776" y="1068"/>
                    <a:pt x="10751" y="1064"/>
                  </a:cubicBezTo>
                  <a:cubicBezTo>
                    <a:pt x="10655" y="1049"/>
                    <a:pt x="10569" y="1006"/>
                    <a:pt x="10508" y="944"/>
                  </a:cubicBezTo>
                  <a:lnTo>
                    <a:pt x="10507" y="943"/>
                  </a:lnTo>
                  <a:cubicBezTo>
                    <a:pt x="10436" y="869"/>
                    <a:pt x="10406" y="777"/>
                    <a:pt x="10425" y="687"/>
                  </a:cubicBezTo>
                  <a:cubicBezTo>
                    <a:pt x="10458" y="525"/>
                    <a:pt x="10632" y="409"/>
                    <a:pt x="10825" y="409"/>
                  </a:cubicBezTo>
                  <a:close/>
                  <a:moveTo>
                    <a:pt x="4642" y="1024"/>
                  </a:moveTo>
                  <a:lnTo>
                    <a:pt x="4642" y="1024"/>
                  </a:lnTo>
                  <a:cubicBezTo>
                    <a:pt x="4985" y="1159"/>
                    <a:pt x="5319" y="1347"/>
                    <a:pt x="5634" y="1583"/>
                  </a:cubicBezTo>
                  <a:cubicBezTo>
                    <a:pt x="5529" y="1632"/>
                    <a:pt x="5424" y="1684"/>
                    <a:pt x="5325" y="1739"/>
                  </a:cubicBezTo>
                  <a:cubicBezTo>
                    <a:pt x="5193" y="1514"/>
                    <a:pt x="4970" y="1216"/>
                    <a:pt x="4642" y="1024"/>
                  </a:cubicBezTo>
                  <a:close/>
                  <a:moveTo>
                    <a:pt x="9993" y="1024"/>
                  </a:moveTo>
                  <a:cubicBezTo>
                    <a:pt x="9665" y="1216"/>
                    <a:pt x="9440" y="1514"/>
                    <a:pt x="9310" y="1742"/>
                  </a:cubicBezTo>
                  <a:cubicBezTo>
                    <a:pt x="9209" y="1685"/>
                    <a:pt x="9106" y="1634"/>
                    <a:pt x="9001" y="1586"/>
                  </a:cubicBezTo>
                  <a:cubicBezTo>
                    <a:pt x="9313" y="1350"/>
                    <a:pt x="9650" y="1159"/>
                    <a:pt x="9993" y="1024"/>
                  </a:cubicBezTo>
                  <a:close/>
                  <a:moveTo>
                    <a:pt x="3794" y="2656"/>
                  </a:moveTo>
                  <a:cubicBezTo>
                    <a:pt x="3921" y="2656"/>
                    <a:pt x="4055" y="2675"/>
                    <a:pt x="4191" y="2707"/>
                  </a:cubicBezTo>
                  <a:cubicBezTo>
                    <a:pt x="3717" y="3314"/>
                    <a:pt x="3458" y="4049"/>
                    <a:pt x="3458" y="4805"/>
                  </a:cubicBezTo>
                  <a:cubicBezTo>
                    <a:pt x="3458" y="5426"/>
                    <a:pt x="3631" y="6034"/>
                    <a:pt x="3961" y="6571"/>
                  </a:cubicBezTo>
                  <a:cubicBezTo>
                    <a:pt x="3963" y="6639"/>
                    <a:pt x="3964" y="6706"/>
                    <a:pt x="3970" y="6774"/>
                  </a:cubicBezTo>
                  <a:lnTo>
                    <a:pt x="3899" y="6723"/>
                  </a:lnTo>
                  <a:cubicBezTo>
                    <a:pt x="3555" y="6472"/>
                    <a:pt x="3248" y="6129"/>
                    <a:pt x="3018" y="5729"/>
                  </a:cubicBezTo>
                  <a:cubicBezTo>
                    <a:pt x="2669" y="5123"/>
                    <a:pt x="2519" y="4435"/>
                    <a:pt x="2608" y="3839"/>
                  </a:cubicBezTo>
                  <a:cubicBezTo>
                    <a:pt x="2649" y="3561"/>
                    <a:pt x="2785" y="3055"/>
                    <a:pt x="3225" y="2802"/>
                  </a:cubicBezTo>
                  <a:cubicBezTo>
                    <a:pt x="3392" y="2706"/>
                    <a:pt x="3584" y="2656"/>
                    <a:pt x="3794" y="2656"/>
                  </a:cubicBezTo>
                  <a:close/>
                  <a:moveTo>
                    <a:pt x="10841" y="2656"/>
                  </a:moveTo>
                  <a:cubicBezTo>
                    <a:pt x="11049" y="2656"/>
                    <a:pt x="11242" y="2704"/>
                    <a:pt x="11410" y="2802"/>
                  </a:cubicBezTo>
                  <a:cubicBezTo>
                    <a:pt x="11850" y="3055"/>
                    <a:pt x="11986" y="3562"/>
                    <a:pt x="12027" y="3839"/>
                  </a:cubicBezTo>
                  <a:cubicBezTo>
                    <a:pt x="12116" y="4435"/>
                    <a:pt x="11968" y="5123"/>
                    <a:pt x="11619" y="5729"/>
                  </a:cubicBezTo>
                  <a:cubicBezTo>
                    <a:pt x="11388" y="6129"/>
                    <a:pt x="11083" y="6472"/>
                    <a:pt x="10734" y="6723"/>
                  </a:cubicBezTo>
                  <a:lnTo>
                    <a:pt x="10665" y="6774"/>
                  </a:lnTo>
                  <a:cubicBezTo>
                    <a:pt x="10668" y="6706"/>
                    <a:pt x="10672" y="6639"/>
                    <a:pt x="10674" y="6570"/>
                  </a:cubicBezTo>
                  <a:cubicBezTo>
                    <a:pt x="11004" y="6034"/>
                    <a:pt x="11177" y="5423"/>
                    <a:pt x="11177" y="4805"/>
                  </a:cubicBezTo>
                  <a:cubicBezTo>
                    <a:pt x="11177" y="4048"/>
                    <a:pt x="10918" y="3314"/>
                    <a:pt x="10444" y="2707"/>
                  </a:cubicBezTo>
                  <a:cubicBezTo>
                    <a:pt x="10579" y="2675"/>
                    <a:pt x="10711" y="2656"/>
                    <a:pt x="10841" y="2656"/>
                  </a:cubicBezTo>
                  <a:close/>
                  <a:moveTo>
                    <a:pt x="7315" y="1641"/>
                  </a:moveTo>
                  <a:cubicBezTo>
                    <a:pt x="7732" y="1641"/>
                    <a:pt x="8141" y="1709"/>
                    <a:pt x="8529" y="1842"/>
                  </a:cubicBezTo>
                  <a:cubicBezTo>
                    <a:pt x="8794" y="1934"/>
                    <a:pt x="9045" y="2055"/>
                    <a:pt x="9277" y="2203"/>
                  </a:cubicBezTo>
                  <a:cubicBezTo>
                    <a:pt x="9524" y="2358"/>
                    <a:pt x="9746" y="2542"/>
                    <a:pt x="9939" y="2749"/>
                  </a:cubicBezTo>
                  <a:cubicBezTo>
                    <a:pt x="10471" y="3320"/>
                    <a:pt x="10764" y="4051"/>
                    <a:pt x="10764" y="4805"/>
                  </a:cubicBezTo>
                  <a:cubicBezTo>
                    <a:pt x="10764" y="5367"/>
                    <a:pt x="10601" y="5917"/>
                    <a:pt x="10295" y="6401"/>
                  </a:cubicBezTo>
                  <a:cubicBezTo>
                    <a:pt x="10119" y="6676"/>
                    <a:pt x="9899" y="6926"/>
                    <a:pt x="9643" y="7142"/>
                  </a:cubicBezTo>
                  <a:cubicBezTo>
                    <a:pt x="9007" y="7676"/>
                    <a:pt x="8180" y="7970"/>
                    <a:pt x="7316" y="7970"/>
                  </a:cubicBezTo>
                  <a:cubicBezTo>
                    <a:pt x="6452" y="7970"/>
                    <a:pt x="5627" y="7676"/>
                    <a:pt x="4991" y="7142"/>
                  </a:cubicBezTo>
                  <a:cubicBezTo>
                    <a:pt x="4733" y="6926"/>
                    <a:pt x="4513" y="6676"/>
                    <a:pt x="4337" y="6401"/>
                  </a:cubicBezTo>
                  <a:cubicBezTo>
                    <a:pt x="4031" y="5917"/>
                    <a:pt x="3868" y="5367"/>
                    <a:pt x="3868" y="4805"/>
                  </a:cubicBezTo>
                  <a:cubicBezTo>
                    <a:pt x="3868" y="4052"/>
                    <a:pt x="4160" y="3321"/>
                    <a:pt x="4692" y="2750"/>
                  </a:cubicBezTo>
                  <a:cubicBezTo>
                    <a:pt x="4887" y="2543"/>
                    <a:pt x="5109" y="2358"/>
                    <a:pt x="5353" y="2203"/>
                  </a:cubicBezTo>
                  <a:cubicBezTo>
                    <a:pt x="5584" y="2055"/>
                    <a:pt x="5835" y="1934"/>
                    <a:pt x="6100" y="1842"/>
                  </a:cubicBezTo>
                  <a:cubicBezTo>
                    <a:pt x="6488" y="1708"/>
                    <a:pt x="6896" y="1641"/>
                    <a:pt x="7315" y="1641"/>
                  </a:cubicBezTo>
                  <a:close/>
                  <a:moveTo>
                    <a:pt x="10215" y="7164"/>
                  </a:moveTo>
                  <a:cubicBezTo>
                    <a:pt x="10217" y="7170"/>
                    <a:pt x="10215" y="7174"/>
                    <a:pt x="10215" y="7180"/>
                  </a:cubicBezTo>
                  <a:cubicBezTo>
                    <a:pt x="10153" y="7692"/>
                    <a:pt x="10042" y="8176"/>
                    <a:pt x="9866" y="8645"/>
                  </a:cubicBezTo>
                  <a:cubicBezTo>
                    <a:pt x="9101" y="9197"/>
                    <a:pt x="8227" y="9473"/>
                    <a:pt x="7354" y="9473"/>
                  </a:cubicBezTo>
                  <a:cubicBezTo>
                    <a:pt x="6482" y="9473"/>
                    <a:pt x="5610" y="9198"/>
                    <a:pt x="4847" y="8645"/>
                  </a:cubicBezTo>
                  <a:cubicBezTo>
                    <a:pt x="4807" y="8615"/>
                    <a:pt x="4779" y="8593"/>
                    <a:pt x="4741" y="8568"/>
                  </a:cubicBezTo>
                  <a:cubicBezTo>
                    <a:pt x="4722" y="8518"/>
                    <a:pt x="4705" y="8467"/>
                    <a:pt x="4689" y="8417"/>
                  </a:cubicBezTo>
                  <a:cubicBezTo>
                    <a:pt x="4562" y="8024"/>
                    <a:pt x="4470" y="7608"/>
                    <a:pt x="4418" y="7180"/>
                  </a:cubicBezTo>
                  <a:cubicBezTo>
                    <a:pt x="4418" y="7174"/>
                    <a:pt x="4417" y="7170"/>
                    <a:pt x="4417" y="7164"/>
                  </a:cubicBezTo>
                  <a:lnTo>
                    <a:pt x="4417" y="7164"/>
                  </a:lnTo>
                  <a:cubicBezTo>
                    <a:pt x="4513" y="7266"/>
                    <a:pt x="4617" y="7364"/>
                    <a:pt x="4726" y="7456"/>
                  </a:cubicBezTo>
                  <a:cubicBezTo>
                    <a:pt x="5436" y="8053"/>
                    <a:pt x="6356" y="8383"/>
                    <a:pt x="7316" y="8383"/>
                  </a:cubicBezTo>
                  <a:cubicBezTo>
                    <a:pt x="8276" y="8383"/>
                    <a:pt x="9196" y="8053"/>
                    <a:pt x="9906" y="7456"/>
                  </a:cubicBezTo>
                  <a:cubicBezTo>
                    <a:pt x="10016" y="7364"/>
                    <a:pt x="10119" y="7268"/>
                    <a:pt x="10215" y="7164"/>
                  </a:cubicBezTo>
                  <a:close/>
                  <a:moveTo>
                    <a:pt x="4205" y="8902"/>
                  </a:moveTo>
                  <a:cubicBezTo>
                    <a:pt x="4287" y="8902"/>
                    <a:pt x="4362" y="8911"/>
                    <a:pt x="4436" y="8927"/>
                  </a:cubicBezTo>
                  <a:cubicBezTo>
                    <a:pt x="4624" y="9414"/>
                    <a:pt x="4874" y="9859"/>
                    <a:pt x="5182" y="10266"/>
                  </a:cubicBezTo>
                  <a:cubicBezTo>
                    <a:pt x="5040" y="10683"/>
                    <a:pt x="4652" y="10966"/>
                    <a:pt x="4205" y="10966"/>
                  </a:cubicBezTo>
                  <a:cubicBezTo>
                    <a:pt x="3634" y="10966"/>
                    <a:pt x="3173" y="10503"/>
                    <a:pt x="3173" y="9933"/>
                  </a:cubicBezTo>
                  <a:cubicBezTo>
                    <a:pt x="3173" y="9364"/>
                    <a:pt x="3634" y="8902"/>
                    <a:pt x="4205" y="8902"/>
                  </a:cubicBezTo>
                  <a:close/>
                  <a:moveTo>
                    <a:pt x="10430" y="8902"/>
                  </a:moveTo>
                  <a:cubicBezTo>
                    <a:pt x="10999" y="8902"/>
                    <a:pt x="11462" y="9364"/>
                    <a:pt x="11462" y="9933"/>
                  </a:cubicBezTo>
                  <a:cubicBezTo>
                    <a:pt x="11462" y="10503"/>
                    <a:pt x="10999" y="10966"/>
                    <a:pt x="10430" y="10966"/>
                  </a:cubicBezTo>
                  <a:cubicBezTo>
                    <a:pt x="9983" y="10966"/>
                    <a:pt x="9594" y="10682"/>
                    <a:pt x="9453" y="10269"/>
                  </a:cubicBezTo>
                  <a:cubicBezTo>
                    <a:pt x="9513" y="10190"/>
                    <a:pt x="9570" y="10114"/>
                    <a:pt x="9624" y="10032"/>
                  </a:cubicBezTo>
                  <a:cubicBezTo>
                    <a:pt x="9845" y="9704"/>
                    <a:pt x="10039" y="9333"/>
                    <a:pt x="10199" y="8927"/>
                  </a:cubicBezTo>
                  <a:cubicBezTo>
                    <a:pt x="10274" y="8911"/>
                    <a:pt x="10350" y="8902"/>
                    <a:pt x="10430" y="8902"/>
                  </a:cubicBezTo>
                  <a:close/>
                  <a:moveTo>
                    <a:pt x="5035" y="9257"/>
                  </a:moveTo>
                  <a:lnTo>
                    <a:pt x="5035" y="9257"/>
                  </a:lnTo>
                  <a:cubicBezTo>
                    <a:pt x="5749" y="9667"/>
                    <a:pt x="6543" y="9881"/>
                    <a:pt x="7361" y="9881"/>
                  </a:cubicBezTo>
                  <a:cubicBezTo>
                    <a:pt x="7372" y="9881"/>
                    <a:pt x="7383" y="9881"/>
                    <a:pt x="7394" y="9881"/>
                  </a:cubicBezTo>
                  <a:cubicBezTo>
                    <a:pt x="8156" y="9877"/>
                    <a:pt x="8897" y="9682"/>
                    <a:pt x="9569" y="9319"/>
                  </a:cubicBezTo>
                  <a:lnTo>
                    <a:pt x="9569" y="9319"/>
                  </a:lnTo>
                  <a:cubicBezTo>
                    <a:pt x="9450" y="9544"/>
                    <a:pt x="9319" y="9756"/>
                    <a:pt x="9180" y="9946"/>
                  </a:cubicBezTo>
                  <a:cubicBezTo>
                    <a:pt x="8588" y="10735"/>
                    <a:pt x="7944" y="11076"/>
                    <a:pt x="7325" y="11076"/>
                  </a:cubicBezTo>
                  <a:cubicBezTo>
                    <a:pt x="6431" y="11076"/>
                    <a:pt x="5590" y="10363"/>
                    <a:pt x="5035" y="9257"/>
                  </a:cubicBezTo>
                  <a:close/>
                  <a:moveTo>
                    <a:pt x="10825" y="0"/>
                  </a:moveTo>
                  <a:cubicBezTo>
                    <a:pt x="10451" y="0"/>
                    <a:pt x="10115" y="237"/>
                    <a:pt x="10029" y="576"/>
                  </a:cubicBezTo>
                  <a:cubicBezTo>
                    <a:pt x="9511" y="752"/>
                    <a:pt x="9005" y="1040"/>
                    <a:pt x="8554" y="1418"/>
                  </a:cubicBezTo>
                  <a:cubicBezTo>
                    <a:pt x="8156" y="1293"/>
                    <a:pt x="7742" y="1228"/>
                    <a:pt x="7316" y="1228"/>
                  </a:cubicBezTo>
                  <a:cubicBezTo>
                    <a:pt x="6893" y="1228"/>
                    <a:pt x="6477" y="1292"/>
                    <a:pt x="6079" y="1418"/>
                  </a:cubicBezTo>
                  <a:cubicBezTo>
                    <a:pt x="5628" y="1039"/>
                    <a:pt x="5124" y="751"/>
                    <a:pt x="4605" y="576"/>
                  </a:cubicBezTo>
                  <a:cubicBezTo>
                    <a:pt x="4519" y="238"/>
                    <a:pt x="4181" y="1"/>
                    <a:pt x="3805" y="1"/>
                  </a:cubicBezTo>
                  <a:cubicBezTo>
                    <a:pt x="3761" y="1"/>
                    <a:pt x="3715" y="4"/>
                    <a:pt x="3670" y="11"/>
                  </a:cubicBezTo>
                  <a:cubicBezTo>
                    <a:pt x="3442" y="45"/>
                    <a:pt x="3241" y="168"/>
                    <a:pt x="3120" y="344"/>
                  </a:cubicBezTo>
                  <a:cubicBezTo>
                    <a:pt x="3108" y="360"/>
                    <a:pt x="3098" y="376"/>
                    <a:pt x="3089" y="393"/>
                  </a:cubicBezTo>
                  <a:cubicBezTo>
                    <a:pt x="2689" y="435"/>
                    <a:pt x="2312" y="552"/>
                    <a:pt x="1966" y="740"/>
                  </a:cubicBezTo>
                  <a:cubicBezTo>
                    <a:pt x="1865" y="795"/>
                    <a:pt x="1828" y="919"/>
                    <a:pt x="1883" y="1020"/>
                  </a:cubicBezTo>
                  <a:cubicBezTo>
                    <a:pt x="1920" y="1088"/>
                    <a:pt x="1990" y="1128"/>
                    <a:pt x="2064" y="1128"/>
                  </a:cubicBezTo>
                  <a:cubicBezTo>
                    <a:pt x="2098" y="1128"/>
                    <a:pt x="2130" y="1120"/>
                    <a:pt x="2161" y="1101"/>
                  </a:cubicBezTo>
                  <a:cubicBezTo>
                    <a:pt x="2420" y="959"/>
                    <a:pt x="2701" y="864"/>
                    <a:pt x="2997" y="819"/>
                  </a:cubicBezTo>
                  <a:cubicBezTo>
                    <a:pt x="3000" y="836"/>
                    <a:pt x="3003" y="856"/>
                    <a:pt x="3007" y="872"/>
                  </a:cubicBezTo>
                  <a:cubicBezTo>
                    <a:pt x="3078" y="1228"/>
                    <a:pt x="3424" y="1480"/>
                    <a:pt x="3810" y="1480"/>
                  </a:cubicBezTo>
                  <a:cubicBezTo>
                    <a:pt x="3855" y="1480"/>
                    <a:pt x="3902" y="1477"/>
                    <a:pt x="3948" y="1469"/>
                  </a:cubicBezTo>
                  <a:cubicBezTo>
                    <a:pt x="4083" y="1449"/>
                    <a:pt x="4210" y="1395"/>
                    <a:pt x="4318" y="1320"/>
                  </a:cubicBezTo>
                  <a:cubicBezTo>
                    <a:pt x="4642" y="1456"/>
                    <a:pt x="4858" y="1749"/>
                    <a:pt x="4978" y="1959"/>
                  </a:cubicBezTo>
                  <a:cubicBezTo>
                    <a:pt x="4804" y="2082"/>
                    <a:pt x="4642" y="2218"/>
                    <a:pt x="4491" y="2367"/>
                  </a:cubicBezTo>
                  <a:cubicBezTo>
                    <a:pt x="4257" y="2284"/>
                    <a:pt x="4023" y="2242"/>
                    <a:pt x="3796" y="2242"/>
                  </a:cubicBezTo>
                  <a:cubicBezTo>
                    <a:pt x="3512" y="2242"/>
                    <a:pt x="3251" y="2310"/>
                    <a:pt x="3019" y="2444"/>
                  </a:cubicBezTo>
                  <a:cubicBezTo>
                    <a:pt x="2432" y="2784"/>
                    <a:pt x="2254" y="3425"/>
                    <a:pt x="2201" y="3777"/>
                  </a:cubicBezTo>
                  <a:cubicBezTo>
                    <a:pt x="2098" y="4462"/>
                    <a:pt x="2265" y="5249"/>
                    <a:pt x="2661" y="5932"/>
                  </a:cubicBezTo>
                  <a:cubicBezTo>
                    <a:pt x="2920" y="6382"/>
                    <a:pt x="3265" y="6771"/>
                    <a:pt x="3660" y="7055"/>
                  </a:cubicBezTo>
                  <a:lnTo>
                    <a:pt x="4023" y="7316"/>
                  </a:lnTo>
                  <a:cubicBezTo>
                    <a:pt x="4077" y="7720"/>
                    <a:pt x="4164" y="8114"/>
                    <a:pt x="4282" y="8489"/>
                  </a:cubicBezTo>
                  <a:cubicBezTo>
                    <a:pt x="4256" y="8488"/>
                    <a:pt x="4231" y="8488"/>
                    <a:pt x="4207" y="8488"/>
                  </a:cubicBezTo>
                  <a:cubicBezTo>
                    <a:pt x="3411" y="8488"/>
                    <a:pt x="2763" y="9134"/>
                    <a:pt x="2763" y="9932"/>
                  </a:cubicBezTo>
                  <a:cubicBezTo>
                    <a:pt x="2763" y="10726"/>
                    <a:pt x="3410" y="11375"/>
                    <a:pt x="4207" y="11375"/>
                  </a:cubicBezTo>
                  <a:cubicBezTo>
                    <a:pt x="4753" y="11375"/>
                    <a:pt x="5235" y="11076"/>
                    <a:pt x="5480" y="10613"/>
                  </a:cubicBezTo>
                  <a:cubicBezTo>
                    <a:pt x="5692" y="10834"/>
                    <a:pt x="5911" y="11011"/>
                    <a:pt x="6143" y="11150"/>
                  </a:cubicBezTo>
                  <a:cubicBezTo>
                    <a:pt x="6264" y="11224"/>
                    <a:pt x="6387" y="11285"/>
                    <a:pt x="6510" y="11335"/>
                  </a:cubicBezTo>
                  <a:cubicBezTo>
                    <a:pt x="6380" y="11434"/>
                    <a:pt x="6241" y="11528"/>
                    <a:pt x="6094" y="11612"/>
                  </a:cubicBezTo>
                  <a:cubicBezTo>
                    <a:pt x="5498" y="11956"/>
                    <a:pt x="4859" y="12122"/>
                    <a:pt x="4263" y="12122"/>
                  </a:cubicBezTo>
                  <a:cubicBezTo>
                    <a:pt x="3374" y="12122"/>
                    <a:pt x="2584" y="11753"/>
                    <a:pt x="2182" y="11057"/>
                  </a:cubicBezTo>
                  <a:cubicBezTo>
                    <a:pt x="1685" y="10196"/>
                    <a:pt x="1917" y="9007"/>
                    <a:pt x="2763" y="8099"/>
                  </a:cubicBezTo>
                  <a:cubicBezTo>
                    <a:pt x="2803" y="8056"/>
                    <a:pt x="2822" y="7998"/>
                    <a:pt x="2816" y="7939"/>
                  </a:cubicBezTo>
                  <a:cubicBezTo>
                    <a:pt x="2811" y="7880"/>
                    <a:pt x="2780" y="7825"/>
                    <a:pt x="2734" y="7793"/>
                  </a:cubicBezTo>
                  <a:cubicBezTo>
                    <a:pt x="2194" y="7401"/>
                    <a:pt x="1722" y="6874"/>
                    <a:pt x="1370" y="6263"/>
                  </a:cubicBezTo>
                  <a:cubicBezTo>
                    <a:pt x="445" y="4663"/>
                    <a:pt x="487" y="2767"/>
                    <a:pt x="1469" y="1656"/>
                  </a:cubicBezTo>
                  <a:cubicBezTo>
                    <a:pt x="1544" y="1571"/>
                    <a:pt x="1536" y="1441"/>
                    <a:pt x="1450" y="1366"/>
                  </a:cubicBezTo>
                  <a:cubicBezTo>
                    <a:pt x="1411" y="1331"/>
                    <a:pt x="1363" y="1314"/>
                    <a:pt x="1315" y="1314"/>
                  </a:cubicBezTo>
                  <a:cubicBezTo>
                    <a:pt x="1258" y="1314"/>
                    <a:pt x="1201" y="1338"/>
                    <a:pt x="1160" y="1384"/>
                  </a:cubicBezTo>
                  <a:cubicBezTo>
                    <a:pt x="61" y="2626"/>
                    <a:pt x="0" y="4718"/>
                    <a:pt x="1013" y="6470"/>
                  </a:cubicBezTo>
                  <a:cubicBezTo>
                    <a:pt x="1354" y="7062"/>
                    <a:pt x="1802" y="7584"/>
                    <a:pt x="2312" y="7991"/>
                  </a:cubicBezTo>
                  <a:cubicBezTo>
                    <a:pt x="1928" y="8452"/>
                    <a:pt x="1670" y="8975"/>
                    <a:pt x="1562" y="9512"/>
                  </a:cubicBezTo>
                  <a:cubicBezTo>
                    <a:pt x="1436" y="10143"/>
                    <a:pt x="1528" y="10750"/>
                    <a:pt x="1825" y="11264"/>
                  </a:cubicBezTo>
                  <a:cubicBezTo>
                    <a:pt x="2305" y="12093"/>
                    <a:pt x="3234" y="12533"/>
                    <a:pt x="4268" y="12533"/>
                  </a:cubicBezTo>
                  <a:cubicBezTo>
                    <a:pt x="4933" y="12533"/>
                    <a:pt x="5642" y="12350"/>
                    <a:pt x="6300" y="11971"/>
                  </a:cubicBezTo>
                  <a:cubicBezTo>
                    <a:pt x="6550" y="11826"/>
                    <a:pt x="6782" y="11659"/>
                    <a:pt x="6997" y="11471"/>
                  </a:cubicBezTo>
                  <a:cubicBezTo>
                    <a:pt x="7100" y="11487"/>
                    <a:pt x="7205" y="11495"/>
                    <a:pt x="7309" y="11495"/>
                  </a:cubicBezTo>
                  <a:cubicBezTo>
                    <a:pt x="7418" y="11495"/>
                    <a:pt x="7527" y="11487"/>
                    <a:pt x="7634" y="11468"/>
                  </a:cubicBezTo>
                  <a:cubicBezTo>
                    <a:pt x="7847" y="11656"/>
                    <a:pt x="8082" y="11825"/>
                    <a:pt x="8335" y="11971"/>
                  </a:cubicBezTo>
                  <a:cubicBezTo>
                    <a:pt x="8993" y="12351"/>
                    <a:pt x="9702" y="12533"/>
                    <a:pt x="10368" y="12533"/>
                  </a:cubicBezTo>
                  <a:cubicBezTo>
                    <a:pt x="11401" y="12533"/>
                    <a:pt x="12330" y="12091"/>
                    <a:pt x="12810" y="11264"/>
                  </a:cubicBezTo>
                  <a:cubicBezTo>
                    <a:pt x="12839" y="11216"/>
                    <a:pt x="12866" y="11164"/>
                    <a:pt x="12892" y="11108"/>
                  </a:cubicBezTo>
                  <a:cubicBezTo>
                    <a:pt x="12943" y="11005"/>
                    <a:pt x="12900" y="10883"/>
                    <a:pt x="12799" y="10832"/>
                  </a:cubicBezTo>
                  <a:cubicBezTo>
                    <a:pt x="12770" y="10818"/>
                    <a:pt x="12739" y="10811"/>
                    <a:pt x="12709" y="10811"/>
                  </a:cubicBezTo>
                  <a:cubicBezTo>
                    <a:pt x="12632" y="10811"/>
                    <a:pt x="12559" y="10854"/>
                    <a:pt x="12523" y="10927"/>
                  </a:cubicBezTo>
                  <a:cubicBezTo>
                    <a:pt x="12500" y="10973"/>
                    <a:pt x="12477" y="11016"/>
                    <a:pt x="12453" y="11057"/>
                  </a:cubicBezTo>
                  <a:cubicBezTo>
                    <a:pt x="12051" y="11754"/>
                    <a:pt x="11260" y="12123"/>
                    <a:pt x="10371" y="12123"/>
                  </a:cubicBezTo>
                  <a:cubicBezTo>
                    <a:pt x="9776" y="12123"/>
                    <a:pt x="9136" y="11958"/>
                    <a:pt x="8541" y="11615"/>
                  </a:cubicBezTo>
                  <a:cubicBezTo>
                    <a:pt x="8394" y="11529"/>
                    <a:pt x="8254" y="11434"/>
                    <a:pt x="8121" y="11335"/>
                  </a:cubicBezTo>
                  <a:cubicBezTo>
                    <a:pt x="8510" y="11183"/>
                    <a:pt x="8854" y="10930"/>
                    <a:pt x="9156" y="10616"/>
                  </a:cubicBezTo>
                  <a:cubicBezTo>
                    <a:pt x="9402" y="11078"/>
                    <a:pt x="9885" y="11378"/>
                    <a:pt x="10430" y="11378"/>
                  </a:cubicBezTo>
                  <a:cubicBezTo>
                    <a:pt x="11225" y="11378"/>
                    <a:pt x="11875" y="10730"/>
                    <a:pt x="11875" y="9936"/>
                  </a:cubicBezTo>
                  <a:cubicBezTo>
                    <a:pt x="11875" y="9140"/>
                    <a:pt x="11227" y="8491"/>
                    <a:pt x="10430" y="8491"/>
                  </a:cubicBezTo>
                  <a:cubicBezTo>
                    <a:pt x="10405" y="8491"/>
                    <a:pt x="10381" y="8491"/>
                    <a:pt x="10354" y="8494"/>
                  </a:cubicBezTo>
                  <a:cubicBezTo>
                    <a:pt x="10473" y="8118"/>
                    <a:pt x="10560" y="7725"/>
                    <a:pt x="10613" y="7321"/>
                  </a:cubicBezTo>
                  <a:lnTo>
                    <a:pt x="10975" y="7059"/>
                  </a:lnTo>
                  <a:cubicBezTo>
                    <a:pt x="11369" y="6774"/>
                    <a:pt x="11714" y="6386"/>
                    <a:pt x="11974" y="5936"/>
                  </a:cubicBezTo>
                  <a:cubicBezTo>
                    <a:pt x="12370" y="5250"/>
                    <a:pt x="12536" y="4465"/>
                    <a:pt x="12434" y="3780"/>
                  </a:cubicBezTo>
                  <a:cubicBezTo>
                    <a:pt x="12381" y="3429"/>
                    <a:pt x="12205" y="2787"/>
                    <a:pt x="11616" y="2447"/>
                  </a:cubicBezTo>
                  <a:cubicBezTo>
                    <a:pt x="11384" y="2314"/>
                    <a:pt x="11123" y="2246"/>
                    <a:pt x="10839" y="2246"/>
                  </a:cubicBezTo>
                  <a:cubicBezTo>
                    <a:pt x="10612" y="2246"/>
                    <a:pt x="10378" y="2289"/>
                    <a:pt x="10144" y="2370"/>
                  </a:cubicBezTo>
                  <a:cubicBezTo>
                    <a:pt x="9993" y="2222"/>
                    <a:pt x="9834" y="2085"/>
                    <a:pt x="9659" y="1960"/>
                  </a:cubicBezTo>
                  <a:cubicBezTo>
                    <a:pt x="9779" y="1750"/>
                    <a:pt x="9996" y="1458"/>
                    <a:pt x="10319" y="1321"/>
                  </a:cubicBezTo>
                  <a:cubicBezTo>
                    <a:pt x="10427" y="1397"/>
                    <a:pt x="10552" y="1450"/>
                    <a:pt x="10689" y="1471"/>
                  </a:cubicBezTo>
                  <a:cubicBezTo>
                    <a:pt x="10736" y="1478"/>
                    <a:pt x="10780" y="1483"/>
                    <a:pt x="10826" y="1483"/>
                  </a:cubicBezTo>
                  <a:cubicBezTo>
                    <a:pt x="11212" y="1483"/>
                    <a:pt x="11558" y="1228"/>
                    <a:pt x="11631" y="873"/>
                  </a:cubicBezTo>
                  <a:cubicBezTo>
                    <a:pt x="11634" y="856"/>
                    <a:pt x="11635" y="839"/>
                    <a:pt x="11640" y="820"/>
                  </a:cubicBezTo>
                  <a:cubicBezTo>
                    <a:pt x="11958" y="870"/>
                    <a:pt x="12255" y="975"/>
                    <a:pt x="12530" y="1135"/>
                  </a:cubicBezTo>
                  <a:cubicBezTo>
                    <a:pt x="13265" y="1558"/>
                    <a:pt x="13749" y="2320"/>
                    <a:pt x="13894" y="3280"/>
                  </a:cubicBezTo>
                  <a:cubicBezTo>
                    <a:pt x="14039" y="4256"/>
                    <a:pt x="13820" y="5317"/>
                    <a:pt x="13270" y="6268"/>
                  </a:cubicBezTo>
                  <a:cubicBezTo>
                    <a:pt x="12919" y="6876"/>
                    <a:pt x="12447" y="7404"/>
                    <a:pt x="11907" y="7796"/>
                  </a:cubicBezTo>
                  <a:cubicBezTo>
                    <a:pt x="11860" y="7831"/>
                    <a:pt x="11830" y="7884"/>
                    <a:pt x="11825" y="7942"/>
                  </a:cubicBezTo>
                  <a:cubicBezTo>
                    <a:pt x="11819" y="8001"/>
                    <a:pt x="11839" y="8059"/>
                    <a:pt x="11878" y="8103"/>
                  </a:cubicBezTo>
                  <a:cubicBezTo>
                    <a:pt x="12422" y="8686"/>
                    <a:pt x="12728" y="9407"/>
                    <a:pt x="12721" y="10080"/>
                  </a:cubicBezTo>
                  <a:cubicBezTo>
                    <a:pt x="12719" y="10192"/>
                    <a:pt x="12811" y="10287"/>
                    <a:pt x="12925" y="10287"/>
                  </a:cubicBezTo>
                  <a:lnTo>
                    <a:pt x="12926" y="10287"/>
                  </a:lnTo>
                  <a:cubicBezTo>
                    <a:pt x="13039" y="10287"/>
                    <a:pt x="13132" y="10196"/>
                    <a:pt x="13132" y="10084"/>
                  </a:cubicBezTo>
                  <a:cubicBezTo>
                    <a:pt x="13139" y="9371"/>
                    <a:pt x="12848" y="8620"/>
                    <a:pt x="12329" y="7992"/>
                  </a:cubicBezTo>
                  <a:cubicBezTo>
                    <a:pt x="12836" y="7581"/>
                    <a:pt x="13281" y="7061"/>
                    <a:pt x="13622" y="6470"/>
                  </a:cubicBezTo>
                  <a:cubicBezTo>
                    <a:pt x="14216" y="5441"/>
                    <a:pt x="14456" y="4286"/>
                    <a:pt x="14295" y="3216"/>
                  </a:cubicBezTo>
                  <a:cubicBezTo>
                    <a:pt x="14132" y="2131"/>
                    <a:pt x="13576" y="1264"/>
                    <a:pt x="12733" y="777"/>
                  </a:cubicBezTo>
                  <a:cubicBezTo>
                    <a:pt x="12370" y="569"/>
                    <a:pt x="11971" y="438"/>
                    <a:pt x="11545" y="393"/>
                  </a:cubicBezTo>
                  <a:cubicBezTo>
                    <a:pt x="11536" y="376"/>
                    <a:pt x="11524" y="360"/>
                    <a:pt x="11514" y="344"/>
                  </a:cubicBezTo>
                  <a:cubicBezTo>
                    <a:pt x="11390" y="166"/>
                    <a:pt x="11190" y="45"/>
                    <a:pt x="10962" y="11"/>
                  </a:cubicBezTo>
                  <a:cubicBezTo>
                    <a:pt x="10916" y="4"/>
                    <a:pt x="10870" y="0"/>
                    <a:pt x="1082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48"/>
          <p:cNvGrpSpPr/>
          <p:nvPr/>
        </p:nvGrpSpPr>
        <p:grpSpPr>
          <a:xfrm>
            <a:off x="4311176" y="1329695"/>
            <a:ext cx="521648" cy="499852"/>
            <a:chOff x="5405950" y="1448748"/>
            <a:chExt cx="426322" cy="408977"/>
          </a:xfrm>
        </p:grpSpPr>
        <p:sp>
          <p:nvSpPr>
            <p:cNvPr id="1563" name="Google Shape;1563;p48"/>
            <p:cNvSpPr/>
            <p:nvPr/>
          </p:nvSpPr>
          <p:spPr>
            <a:xfrm>
              <a:off x="5412164" y="1659566"/>
              <a:ext cx="413984" cy="191819"/>
            </a:xfrm>
            <a:custGeom>
              <a:rect b="b" l="l" r="r" t="t"/>
              <a:pathLst>
                <a:path extrusionOk="0" h="6359" w="13724">
                  <a:moveTo>
                    <a:pt x="5227" y="0"/>
                  </a:moveTo>
                  <a:cubicBezTo>
                    <a:pt x="4626" y="0"/>
                    <a:pt x="4052" y="39"/>
                    <a:pt x="3525" y="107"/>
                  </a:cubicBezTo>
                  <a:cubicBezTo>
                    <a:pt x="2488" y="257"/>
                    <a:pt x="1624" y="516"/>
                    <a:pt x="944" y="965"/>
                  </a:cubicBezTo>
                  <a:cubicBezTo>
                    <a:pt x="676" y="1143"/>
                    <a:pt x="438" y="1348"/>
                    <a:pt x="226" y="1586"/>
                  </a:cubicBezTo>
                  <a:cubicBezTo>
                    <a:pt x="126" y="1890"/>
                    <a:pt x="67" y="2199"/>
                    <a:pt x="48" y="2520"/>
                  </a:cubicBezTo>
                  <a:cubicBezTo>
                    <a:pt x="0" y="3333"/>
                    <a:pt x="207" y="4212"/>
                    <a:pt x="595" y="5185"/>
                  </a:cubicBezTo>
                  <a:cubicBezTo>
                    <a:pt x="750" y="5564"/>
                    <a:pt x="939" y="5959"/>
                    <a:pt x="1154" y="6358"/>
                  </a:cubicBezTo>
                  <a:lnTo>
                    <a:pt x="13524" y="6358"/>
                  </a:lnTo>
                  <a:cubicBezTo>
                    <a:pt x="13669" y="5771"/>
                    <a:pt x="13724" y="5136"/>
                    <a:pt x="13635" y="4460"/>
                  </a:cubicBezTo>
                  <a:cubicBezTo>
                    <a:pt x="13460" y="3159"/>
                    <a:pt x="12709" y="1699"/>
                    <a:pt x="11021" y="1119"/>
                  </a:cubicBezTo>
                  <a:cubicBezTo>
                    <a:pt x="10544" y="949"/>
                    <a:pt x="10055" y="823"/>
                    <a:pt x="9570" y="733"/>
                  </a:cubicBezTo>
                  <a:cubicBezTo>
                    <a:pt x="9536" y="720"/>
                    <a:pt x="9504" y="708"/>
                    <a:pt x="9468" y="698"/>
                  </a:cubicBezTo>
                  <a:cubicBezTo>
                    <a:pt x="8057" y="196"/>
                    <a:pt x="6573" y="0"/>
                    <a:pt x="5227"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5490199" y="1659536"/>
              <a:ext cx="248469" cy="87599"/>
            </a:xfrm>
            <a:custGeom>
              <a:rect b="b" l="l" r="r" t="t"/>
              <a:pathLst>
                <a:path extrusionOk="0" h="2904" w="8237">
                  <a:moveTo>
                    <a:pt x="2646" y="1"/>
                  </a:moveTo>
                  <a:cubicBezTo>
                    <a:pt x="2043" y="1"/>
                    <a:pt x="1469" y="40"/>
                    <a:pt x="941" y="108"/>
                  </a:cubicBezTo>
                  <a:cubicBezTo>
                    <a:pt x="611" y="156"/>
                    <a:pt x="299" y="216"/>
                    <a:pt x="5" y="287"/>
                  </a:cubicBezTo>
                  <a:lnTo>
                    <a:pt x="5" y="1009"/>
                  </a:lnTo>
                  <a:cubicBezTo>
                    <a:pt x="0" y="2050"/>
                    <a:pt x="1073" y="2904"/>
                    <a:pt x="2383" y="2904"/>
                  </a:cubicBezTo>
                  <a:lnTo>
                    <a:pt x="5856" y="2904"/>
                  </a:lnTo>
                  <a:cubicBezTo>
                    <a:pt x="7147" y="2904"/>
                    <a:pt x="8205" y="2076"/>
                    <a:pt x="8236" y="1054"/>
                  </a:cubicBezTo>
                  <a:cubicBezTo>
                    <a:pt x="7822" y="916"/>
                    <a:pt x="7402" y="811"/>
                    <a:pt x="6985" y="734"/>
                  </a:cubicBezTo>
                  <a:cubicBezTo>
                    <a:pt x="6951" y="721"/>
                    <a:pt x="6918" y="709"/>
                    <a:pt x="6883" y="699"/>
                  </a:cubicBezTo>
                  <a:cubicBezTo>
                    <a:pt x="5473" y="196"/>
                    <a:pt x="3990" y="1"/>
                    <a:pt x="2646"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5512460" y="1551639"/>
              <a:ext cx="203885" cy="162318"/>
            </a:xfrm>
            <a:custGeom>
              <a:rect b="b" l="l" r="r" t="t"/>
              <a:pathLst>
                <a:path extrusionOk="0" h="5381" w="6759">
                  <a:moveTo>
                    <a:pt x="1953" y="1"/>
                  </a:moveTo>
                  <a:cubicBezTo>
                    <a:pt x="879" y="1"/>
                    <a:pt x="0" y="702"/>
                    <a:pt x="0" y="1555"/>
                  </a:cubicBezTo>
                  <a:lnTo>
                    <a:pt x="0" y="3826"/>
                  </a:lnTo>
                  <a:cubicBezTo>
                    <a:pt x="0" y="4682"/>
                    <a:pt x="879" y="5380"/>
                    <a:pt x="1953" y="5380"/>
                  </a:cubicBezTo>
                  <a:lnTo>
                    <a:pt x="4805" y="5380"/>
                  </a:lnTo>
                  <a:cubicBezTo>
                    <a:pt x="5878" y="5380"/>
                    <a:pt x="6759" y="4681"/>
                    <a:pt x="6759" y="3826"/>
                  </a:cubicBezTo>
                  <a:cubicBezTo>
                    <a:pt x="6759" y="2972"/>
                    <a:pt x="5880" y="2271"/>
                    <a:pt x="4806" y="2271"/>
                  </a:cubicBezTo>
                  <a:lnTo>
                    <a:pt x="3908" y="2271"/>
                  </a:lnTo>
                  <a:lnTo>
                    <a:pt x="3908" y="1555"/>
                  </a:lnTo>
                  <a:cubicBezTo>
                    <a:pt x="3908" y="699"/>
                    <a:pt x="3030" y="1"/>
                    <a:pt x="1953"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8"/>
            <p:cNvSpPr/>
            <p:nvPr/>
          </p:nvSpPr>
          <p:spPr>
            <a:xfrm>
              <a:off x="5512550" y="1551639"/>
              <a:ext cx="110736" cy="162318"/>
            </a:xfrm>
            <a:custGeom>
              <a:rect b="b" l="l" r="r" t="t"/>
              <a:pathLst>
                <a:path extrusionOk="0" h="5381" w="3671">
                  <a:moveTo>
                    <a:pt x="1953" y="1"/>
                  </a:moveTo>
                  <a:cubicBezTo>
                    <a:pt x="877" y="1"/>
                    <a:pt x="0" y="702"/>
                    <a:pt x="0" y="1555"/>
                  </a:cubicBezTo>
                  <a:lnTo>
                    <a:pt x="0" y="3826"/>
                  </a:lnTo>
                  <a:cubicBezTo>
                    <a:pt x="0" y="4682"/>
                    <a:pt x="877" y="5380"/>
                    <a:pt x="1953" y="5380"/>
                  </a:cubicBezTo>
                  <a:lnTo>
                    <a:pt x="2886" y="5380"/>
                  </a:lnTo>
                  <a:cubicBezTo>
                    <a:pt x="2317" y="4885"/>
                    <a:pt x="1957" y="4156"/>
                    <a:pt x="1957" y="3339"/>
                  </a:cubicBezTo>
                  <a:cubicBezTo>
                    <a:pt x="1957" y="2196"/>
                    <a:pt x="2667" y="1215"/>
                    <a:pt x="3670" y="817"/>
                  </a:cubicBezTo>
                  <a:cubicBezTo>
                    <a:pt x="3339" y="332"/>
                    <a:pt x="2692" y="1"/>
                    <a:pt x="195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8"/>
            <p:cNvSpPr/>
            <p:nvPr/>
          </p:nvSpPr>
          <p:spPr>
            <a:xfrm>
              <a:off x="5574206" y="1782093"/>
              <a:ext cx="142982" cy="69289"/>
            </a:xfrm>
            <a:custGeom>
              <a:rect b="b" l="l" r="r" t="t"/>
              <a:pathLst>
                <a:path extrusionOk="0" h="2297" w="4740">
                  <a:moveTo>
                    <a:pt x="3089" y="1"/>
                  </a:moveTo>
                  <a:cubicBezTo>
                    <a:pt x="3072" y="1"/>
                    <a:pt x="3055" y="2"/>
                    <a:pt x="3039" y="4"/>
                  </a:cubicBezTo>
                  <a:cubicBezTo>
                    <a:pt x="2793" y="32"/>
                    <a:pt x="2622" y="254"/>
                    <a:pt x="2663" y="496"/>
                  </a:cubicBezTo>
                  <a:lnTo>
                    <a:pt x="2795" y="1287"/>
                  </a:lnTo>
                  <a:cubicBezTo>
                    <a:pt x="2197" y="977"/>
                    <a:pt x="1599" y="668"/>
                    <a:pt x="1003" y="357"/>
                  </a:cubicBezTo>
                  <a:cubicBezTo>
                    <a:pt x="908" y="309"/>
                    <a:pt x="806" y="286"/>
                    <a:pt x="707" y="286"/>
                  </a:cubicBezTo>
                  <a:cubicBezTo>
                    <a:pt x="485" y="286"/>
                    <a:pt x="274" y="398"/>
                    <a:pt x="162" y="592"/>
                  </a:cubicBezTo>
                  <a:cubicBezTo>
                    <a:pt x="0" y="872"/>
                    <a:pt x="91" y="1249"/>
                    <a:pt x="379" y="1435"/>
                  </a:cubicBezTo>
                  <a:cubicBezTo>
                    <a:pt x="829" y="1722"/>
                    <a:pt x="1278" y="2008"/>
                    <a:pt x="1727" y="2296"/>
                  </a:cubicBezTo>
                  <a:lnTo>
                    <a:pt x="4740" y="2296"/>
                  </a:lnTo>
                  <a:lnTo>
                    <a:pt x="3768" y="1792"/>
                  </a:lnTo>
                  <a:lnTo>
                    <a:pt x="3792" y="1790"/>
                  </a:lnTo>
                  <a:lnTo>
                    <a:pt x="3559" y="393"/>
                  </a:lnTo>
                  <a:cubicBezTo>
                    <a:pt x="3522" y="167"/>
                    <a:pt x="3317" y="1"/>
                    <a:pt x="3089"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5733443" y="1769696"/>
              <a:ext cx="39818" cy="81687"/>
            </a:xfrm>
            <a:custGeom>
              <a:rect b="b" l="l" r="r" t="t"/>
              <a:pathLst>
                <a:path extrusionOk="0" h="2708" w="1320">
                  <a:moveTo>
                    <a:pt x="469" y="0"/>
                  </a:moveTo>
                  <a:cubicBezTo>
                    <a:pt x="451" y="0"/>
                    <a:pt x="434" y="1"/>
                    <a:pt x="416" y="3"/>
                  </a:cubicBezTo>
                  <a:cubicBezTo>
                    <a:pt x="171" y="30"/>
                    <a:pt x="1" y="252"/>
                    <a:pt x="40" y="494"/>
                  </a:cubicBezTo>
                  <a:lnTo>
                    <a:pt x="407" y="2707"/>
                  </a:lnTo>
                  <a:lnTo>
                    <a:pt x="1320" y="2707"/>
                  </a:lnTo>
                  <a:lnTo>
                    <a:pt x="937" y="391"/>
                  </a:lnTo>
                  <a:cubicBezTo>
                    <a:pt x="900" y="166"/>
                    <a:pt x="696" y="0"/>
                    <a:pt x="46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5488057" y="1454781"/>
              <a:ext cx="167657" cy="155531"/>
            </a:xfrm>
            <a:custGeom>
              <a:rect b="b" l="l" r="r" t="t"/>
              <a:pathLst>
                <a:path extrusionOk="0" h="5156" w="5558">
                  <a:moveTo>
                    <a:pt x="2780" y="1"/>
                  </a:moveTo>
                  <a:cubicBezTo>
                    <a:pt x="1367" y="2"/>
                    <a:pt x="158" y="1092"/>
                    <a:pt x="80" y="2515"/>
                  </a:cubicBezTo>
                  <a:cubicBezTo>
                    <a:pt x="0" y="3935"/>
                    <a:pt x="1207" y="5155"/>
                    <a:pt x="2780" y="5155"/>
                  </a:cubicBezTo>
                  <a:cubicBezTo>
                    <a:pt x="2780" y="5155"/>
                    <a:pt x="2781" y="5155"/>
                    <a:pt x="2782" y="5155"/>
                  </a:cubicBezTo>
                  <a:cubicBezTo>
                    <a:pt x="4352" y="5155"/>
                    <a:pt x="5557" y="3934"/>
                    <a:pt x="5479" y="2515"/>
                  </a:cubicBezTo>
                  <a:cubicBezTo>
                    <a:pt x="5399" y="1091"/>
                    <a:pt x="4189" y="2"/>
                    <a:pt x="2780"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5488057" y="1454751"/>
              <a:ext cx="114325" cy="155501"/>
            </a:xfrm>
            <a:custGeom>
              <a:rect b="b" l="l" r="r" t="t"/>
              <a:pathLst>
                <a:path extrusionOk="0" h="5155" w="3790">
                  <a:moveTo>
                    <a:pt x="2780" y="0"/>
                  </a:moveTo>
                  <a:cubicBezTo>
                    <a:pt x="1368" y="3"/>
                    <a:pt x="158" y="1092"/>
                    <a:pt x="80" y="2515"/>
                  </a:cubicBezTo>
                  <a:cubicBezTo>
                    <a:pt x="0" y="3933"/>
                    <a:pt x="1204" y="5155"/>
                    <a:pt x="2774" y="5155"/>
                  </a:cubicBezTo>
                  <a:cubicBezTo>
                    <a:pt x="2776" y="5155"/>
                    <a:pt x="2778" y="5155"/>
                    <a:pt x="2780" y="5155"/>
                  </a:cubicBezTo>
                  <a:cubicBezTo>
                    <a:pt x="3139" y="5155"/>
                    <a:pt x="3479" y="5091"/>
                    <a:pt x="3790" y="4976"/>
                  </a:cubicBezTo>
                  <a:cubicBezTo>
                    <a:pt x="2774" y="4584"/>
                    <a:pt x="2052" y="3599"/>
                    <a:pt x="2052" y="2444"/>
                  </a:cubicBezTo>
                  <a:cubicBezTo>
                    <a:pt x="2052" y="1430"/>
                    <a:pt x="2609" y="546"/>
                    <a:pt x="3432" y="80"/>
                  </a:cubicBezTo>
                  <a:cubicBezTo>
                    <a:pt x="3220" y="28"/>
                    <a:pt x="3003" y="0"/>
                    <a:pt x="278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5405950" y="1448748"/>
              <a:ext cx="426322" cy="408977"/>
            </a:xfrm>
            <a:custGeom>
              <a:rect b="b" l="l" r="r" t="t"/>
              <a:pathLst>
                <a:path extrusionOk="0" h="13558" w="14133">
                  <a:moveTo>
                    <a:pt x="3737" y="5008"/>
                  </a:moveTo>
                  <a:cubicBezTo>
                    <a:pt x="4238" y="5361"/>
                    <a:pt x="4855" y="5560"/>
                    <a:pt x="5497" y="5560"/>
                  </a:cubicBezTo>
                  <a:lnTo>
                    <a:pt x="5503" y="5560"/>
                  </a:lnTo>
                  <a:cubicBezTo>
                    <a:pt x="6132" y="5560"/>
                    <a:pt x="6738" y="5370"/>
                    <a:pt x="7234" y="5027"/>
                  </a:cubicBezTo>
                  <a:lnTo>
                    <a:pt x="7234" y="5682"/>
                  </a:lnTo>
                  <a:cubicBezTo>
                    <a:pt x="7234" y="5795"/>
                    <a:pt x="7325" y="5888"/>
                    <a:pt x="7439" y="5888"/>
                  </a:cubicBezTo>
                  <a:lnTo>
                    <a:pt x="8337" y="5888"/>
                  </a:lnTo>
                  <a:cubicBezTo>
                    <a:pt x="8810" y="5888"/>
                    <a:pt x="9254" y="6033"/>
                    <a:pt x="9588" y="6299"/>
                  </a:cubicBezTo>
                  <a:cubicBezTo>
                    <a:pt x="9909" y="6555"/>
                    <a:pt x="10084" y="6888"/>
                    <a:pt x="10084" y="7237"/>
                  </a:cubicBezTo>
                  <a:cubicBezTo>
                    <a:pt x="10084" y="7398"/>
                    <a:pt x="10047" y="7556"/>
                    <a:pt x="9972" y="7709"/>
                  </a:cubicBezTo>
                  <a:cubicBezTo>
                    <a:pt x="9714" y="8234"/>
                    <a:pt x="9056" y="8587"/>
                    <a:pt x="8336" y="8587"/>
                  </a:cubicBezTo>
                  <a:lnTo>
                    <a:pt x="5484" y="8587"/>
                  </a:lnTo>
                  <a:cubicBezTo>
                    <a:pt x="5010" y="8587"/>
                    <a:pt x="4567" y="8441"/>
                    <a:pt x="4232" y="8175"/>
                  </a:cubicBezTo>
                  <a:cubicBezTo>
                    <a:pt x="3913" y="7919"/>
                    <a:pt x="3737" y="7586"/>
                    <a:pt x="3737" y="7237"/>
                  </a:cubicBezTo>
                  <a:lnTo>
                    <a:pt x="3737" y="5008"/>
                  </a:lnTo>
                  <a:close/>
                  <a:moveTo>
                    <a:pt x="8666" y="11257"/>
                  </a:moveTo>
                  <a:cubicBezTo>
                    <a:pt x="8793" y="11257"/>
                    <a:pt x="8912" y="11351"/>
                    <a:pt x="8932" y="11476"/>
                  </a:cubicBezTo>
                  <a:lnTo>
                    <a:pt x="9149" y="12782"/>
                  </a:lnTo>
                  <a:cubicBezTo>
                    <a:pt x="9148" y="12790"/>
                    <a:pt x="9145" y="12797"/>
                    <a:pt x="9143" y="12806"/>
                  </a:cubicBezTo>
                  <a:cubicBezTo>
                    <a:pt x="9127" y="12895"/>
                    <a:pt x="9171" y="12983"/>
                    <a:pt x="9251" y="13026"/>
                  </a:cubicBezTo>
                  <a:lnTo>
                    <a:pt x="9473" y="13140"/>
                  </a:lnTo>
                  <a:lnTo>
                    <a:pt x="7365" y="13140"/>
                  </a:lnTo>
                  <a:lnTo>
                    <a:pt x="6068" y="12315"/>
                  </a:lnTo>
                  <a:cubicBezTo>
                    <a:pt x="5876" y="12188"/>
                    <a:pt x="5809" y="11933"/>
                    <a:pt x="5917" y="11744"/>
                  </a:cubicBezTo>
                  <a:cubicBezTo>
                    <a:pt x="5991" y="11615"/>
                    <a:pt x="6136" y="11542"/>
                    <a:pt x="6285" y="11542"/>
                  </a:cubicBezTo>
                  <a:cubicBezTo>
                    <a:pt x="6353" y="11542"/>
                    <a:pt x="6421" y="11557"/>
                    <a:pt x="6485" y="11589"/>
                  </a:cubicBezTo>
                  <a:lnTo>
                    <a:pt x="8276" y="12519"/>
                  </a:lnTo>
                  <a:cubicBezTo>
                    <a:pt x="8306" y="12534"/>
                    <a:pt x="8338" y="12542"/>
                    <a:pt x="8370" y="12542"/>
                  </a:cubicBezTo>
                  <a:cubicBezTo>
                    <a:pt x="8413" y="12542"/>
                    <a:pt x="8455" y="12529"/>
                    <a:pt x="8492" y="12503"/>
                  </a:cubicBezTo>
                  <a:cubicBezTo>
                    <a:pt x="8556" y="12457"/>
                    <a:pt x="8587" y="12378"/>
                    <a:pt x="8574" y="12303"/>
                  </a:cubicBezTo>
                  <a:lnTo>
                    <a:pt x="8442" y="11512"/>
                  </a:lnTo>
                  <a:cubicBezTo>
                    <a:pt x="8433" y="11452"/>
                    <a:pt x="8447" y="11393"/>
                    <a:pt x="8484" y="11344"/>
                  </a:cubicBezTo>
                  <a:cubicBezTo>
                    <a:pt x="8520" y="11297"/>
                    <a:pt x="8575" y="11266"/>
                    <a:pt x="8639" y="11259"/>
                  </a:cubicBezTo>
                  <a:cubicBezTo>
                    <a:pt x="8648" y="11258"/>
                    <a:pt x="8657" y="11257"/>
                    <a:pt x="8666" y="11257"/>
                  </a:cubicBezTo>
                  <a:close/>
                  <a:moveTo>
                    <a:pt x="11325" y="10844"/>
                  </a:moveTo>
                  <a:cubicBezTo>
                    <a:pt x="11452" y="10844"/>
                    <a:pt x="11569" y="10939"/>
                    <a:pt x="11590" y="11065"/>
                  </a:cubicBezTo>
                  <a:lnTo>
                    <a:pt x="11933" y="13143"/>
                  </a:lnTo>
                  <a:lnTo>
                    <a:pt x="11437" y="13143"/>
                  </a:lnTo>
                  <a:lnTo>
                    <a:pt x="11100" y="11099"/>
                  </a:lnTo>
                  <a:cubicBezTo>
                    <a:pt x="11090" y="11040"/>
                    <a:pt x="11103" y="10981"/>
                    <a:pt x="11140" y="10933"/>
                  </a:cubicBezTo>
                  <a:cubicBezTo>
                    <a:pt x="11177" y="10884"/>
                    <a:pt x="11233" y="10853"/>
                    <a:pt x="11295" y="10846"/>
                  </a:cubicBezTo>
                  <a:cubicBezTo>
                    <a:pt x="11305" y="10845"/>
                    <a:pt x="11315" y="10844"/>
                    <a:pt x="11325" y="10844"/>
                  </a:cubicBezTo>
                  <a:close/>
                  <a:moveTo>
                    <a:pt x="5499" y="1"/>
                  </a:moveTo>
                  <a:cubicBezTo>
                    <a:pt x="5037" y="1"/>
                    <a:pt x="4574" y="113"/>
                    <a:pt x="4164" y="323"/>
                  </a:cubicBezTo>
                  <a:cubicBezTo>
                    <a:pt x="4062" y="375"/>
                    <a:pt x="4024" y="499"/>
                    <a:pt x="4076" y="601"/>
                  </a:cubicBezTo>
                  <a:cubicBezTo>
                    <a:pt x="4112" y="673"/>
                    <a:pt x="4184" y="713"/>
                    <a:pt x="4258" y="713"/>
                  </a:cubicBezTo>
                  <a:cubicBezTo>
                    <a:pt x="4290" y="713"/>
                    <a:pt x="4322" y="706"/>
                    <a:pt x="4352" y="690"/>
                  </a:cubicBezTo>
                  <a:cubicBezTo>
                    <a:pt x="4706" y="508"/>
                    <a:pt x="5104" y="412"/>
                    <a:pt x="5502" y="412"/>
                  </a:cubicBezTo>
                  <a:cubicBezTo>
                    <a:pt x="6827" y="415"/>
                    <a:pt x="7921" y="1433"/>
                    <a:pt x="7995" y="2731"/>
                  </a:cubicBezTo>
                  <a:cubicBezTo>
                    <a:pt x="8028" y="3333"/>
                    <a:pt x="7811" y="3915"/>
                    <a:pt x="7382" y="4369"/>
                  </a:cubicBezTo>
                  <a:cubicBezTo>
                    <a:pt x="6910" y="4869"/>
                    <a:pt x="6223" y="5156"/>
                    <a:pt x="5503" y="5156"/>
                  </a:cubicBezTo>
                  <a:lnTo>
                    <a:pt x="5502" y="5156"/>
                  </a:lnTo>
                  <a:cubicBezTo>
                    <a:pt x="4780" y="5156"/>
                    <a:pt x="4096" y="4869"/>
                    <a:pt x="3623" y="4369"/>
                  </a:cubicBezTo>
                  <a:cubicBezTo>
                    <a:pt x="3194" y="3915"/>
                    <a:pt x="2975" y="3333"/>
                    <a:pt x="3009" y="2731"/>
                  </a:cubicBezTo>
                  <a:cubicBezTo>
                    <a:pt x="3040" y="2168"/>
                    <a:pt x="3262" y="1646"/>
                    <a:pt x="3648" y="1226"/>
                  </a:cubicBezTo>
                  <a:cubicBezTo>
                    <a:pt x="3727" y="1143"/>
                    <a:pt x="3721" y="1011"/>
                    <a:pt x="3638" y="936"/>
                  </a:cubicBezTo>
                  <a:cubicBezTo>
                    <a:pt x="3598" y="899"/>
                    <a:pt x="3547" y="881"/>
                    <a:pt x="3497" y="881"/>
                  </a:cubicBezTo>
                  <a:cubicBezTo>
                    <a:pt x="3442" y="881"/>
                    <a:pt x="3387" y="903"/>
                    <a:pt x="3346" y="948"/>
                  </a:cubicBezTo>
                  <a:cubicBezTo>
                    <a:pt x="2901" y="1431"/>
                    <a:pt x="2636" y="2057"/>
                    <a:pt x="2599" y="2708"/>
                  </a:cubicBezTo>
                  <a:cubicBezTo>
                    <a:pt x="2560" y="3422"/>
                    <a:pt x="2818" y="4114"/>
                    <a:pt x="3324" y="4650"/>
                  </a:cubicBezTo>
                  <a:lnTo>
                    <a:pt x="3358" y="4684"/>
                  </a:lnTo>
                  <a:cubicBezTo>
                    <a:pt x="3339" y="4779"/>
                    <a:pt x="3329" y="4875"/>
                    <a:pt x="3329" y="4971"/>
                  </a:cubicBezTo>
                  <a:lnTo>
                    <a:pt x="3329" y="6956"/>
                  </a:lnTo>
                  <a:cubicBezTo>
                    <a:pt x="2376" y="7126"/>
                    <a:pt x="1626" y="7398"/>
                    <a:pt x="1037" y="7786"/>
                  </a:cubicBezTo>
                  <a:cubicBezTo>
                    <a:pt x="753" y="7975"/>
                    <a:pt x="498" y="8197"/>
                    <a:pt x="280" y="8444"/>
                  </a:cubicBezTo>
                  <a:cubicBezTo>
                    <a:pt x="261" y="8465"/>
                    <a:pt x="248" y="8488"/>
                    <a:pt x="239" y="8515"/>
                  </a:cubicBezTo>
                  <a:cubicBezTo>
                    <a:pt x="134" y="8827"/>
                    <a:pt x="69" y="9160"/>
                    <a:pt x="48" y="9501"/>
                  </a:cubicBezTo>
                  <a:cubicBezTo>
                    <a:pt x="1" y="10303"/>
                    <a:pt x="180" y="11179"/>
                    <a:pt x="610" y="12256"/>
                  </a:cubicBezTo>
                  <a:cubicBezTo>
                    <a:pt x="610" y="12257"/>
                    <a:pt x="610" y="12257"/>
                    <a:pt x="613" y="12257"/>
                  </a:cubicBezTo>
                  <a:cubicBezTo>
                    <a:pt x="777" y="12652"/>
                    <a:pt x="968" y="13051"/>
                    <a:pt x="1182" y="13448"/>
                  </a:cubicBezTo>
                  <a:cubicBezTo>
                    <a:pt x="1216" y="13514"/>
                    <a:pt x="1287" y="13557"/>
                    <a:pt x="1363" y="13557"/>
                  </a:cubicBezTo>
                  <a:lnTo>
                    <a:pt x="13735" y="13557"/>
                  </a:lnTo>
                  <a:cubicBezTo>
                    <a:pt x="13829" y="13557"/>
                    <a:pt x="13912" y="13492"/>
                    <a:pt x="13934" y="13399"/>
                  </a:cubicBezTo>
                  <a:cubicBezTo>
                    <a:pt x="14092" y="12736"/>
                    <a:pt x="14132" y="12072"/>
                    <a:pt x="14045" y="11421"/>
                  </a:cubicBezTo>
                  <a:cubicBezTo>
                    <a:pt x="13956" y="10762"/>
                    <a:pt x="13735" y="10129"/>
                    <a:pt x="13403" y="9593"/>
                  </a:cubicBezTo>
                  <a:cubicBezTo>
                    <a:pt x="13365" y="9531"/>
                    <a:pt x="13297" y="9496"/>
                    <a:pt x="13228" y="9496"/>
                  </a:cubicBezTo>
                  <a:cubicBezTo>
                    <a:pt x="13191" y="9496"/>
                    <a:pt x="13154" y="9506"/>
                    <a:pt x="13121" y="9527"/>
                  </a:cubicBezTo>
                  <a:cubicBezTo>
                    <a:pt x="13025" y="9586"/>
                    <a:pt x="12995" y="9713"/>
                    <a:pt x="13054" y="9809"/>
                  </a:cubicBezTo>
                  <a:cubicBezTo>
                    <a:pt x="13354" y="10296"/>
                    <a:pt x="13557" y="10873"/>
                    <a:pt x="13638" y="11476"/>
                  </a:cubicBezTo>
                  <a:cubicBezTo>
                    <a:pt x="13712" y="12023"/>
                    <a:pt x="13689" y="12584"/>
                    <a:pt x="13567" y="13143"/>
                  </a:cubicBezTo>
                  <a:lnTo>
                    <a:pt x="12351" y="13143"/>
                  </a:lnTo>
                  <a:lnTo>
                    <a:pt x="11997" y="10998"/>
                  </a:lnTo>
                  <a:cubicBezTo>
                    <a:pt x="11943" y="10674"/>
                    <a:pt x="11652" y="10434"/>
                    <a:pt x="11328" y="10434"/>
                  </a:cubicBezTo>
                  <a:cubicBezTo>
                    <a:pt x="11302" y="10434"/>
                    <a:pt x="11276" y="10436"/>
                    <a:pt x="11250" y="10439"/>
                  </a:cubicBezTo>
                  <a:cubicBezTo>
                    <a:pt x="11072" y="10460"/>
                    <a:pt x="10917" y="10549"/>
                    <a:pt x="10812" y="10688"/>
                  </a:cubicBezTo>
                  <a:cubicBezTo>
                    <a:pt x="10707" y="10825"/>
                    <a:pt x="10665" y="10995"/>
                    <a:pt x="10693" y="11168"/>
                  </a:cubicBezTo>
                  <a:lnTo>
                    <a:pt x="11020" y="13143"/>
                  </a:lnTo>
                  <a:lnTo>
                    <a:pt x="10368" y="13143"/>
                  </a:lnTo>
                  <a:lnTo>
                    <a:pt x="9557" y="12723"/>
                  </a:lnTo>
                  <a:lnTo>
                    <a:pt x="9341" y="11412"/>
                  </a:lnTo>
                  <a:cubicBezTo>
                    <a:pt x="9288" y="11087"/>
                    <a:pt x="8994" y="10849"/>
                    <a:pt x="8669" y="10849"/>
                  </a:cubicBezTo>
                  <a:cubicBezTo>
                    <a:pt x="8644" y="10849"/>
                    <a:pt x="8620" y="10851"/>
                    <a:pt x="8594" y="10853"/>
                  </a:cubicBezTo>
                  <a:cubicBezTo>
                    <a:pt x="8417" y="10874"/>
                    <a:pt x="8262" y="10963"/>
                    <a:pt x="8157" y="11102"/>
                  </a:cubicBezTo>
                  <a:cubicBezTo>
                    <a:pt x="8053" y="11239"/>
                    <a:pt x="8010" y="11410"/>
                    <a:pt x="8038" y="11583"/>
                  </a:cubicBezTo>
                  <a:lnTo>
                    <a:pt x="8100" y="11969"/>
                  </a:lnTo>
                  <a:lnTo>
                    <a:pt x="6672" y="11228"/>
                  </a:lnTo>
                  <a:cubicBezTo>
                    <a:pt x="6545" y="11163"/>
                    <a:pt x="6411" y="11133"/>
                    <a:pt x="6278" y="11133"/>
                  </a:cubicBezTo>
                  <a:cubicBezTo>
                    <a:pt x="5988" y="11133"/>
                    <a:pt x="5710" y="11280"/>
                    <a:pt x="5558" y="11541"/>
                  </a:cubicBezTo>
                  <a:cubicBezTo>
                    <a:pt x="5339" y="11923"/>
                    <a:pt x="5465" y="12415"/>
                    <a:pt x="5842" y="12662"/>
                  </a:cubicBezTo>
                  <a:lnTo>
                    <a:pt x="5843" y="12664"/>
                  </a:lnTo>
                  <a:lnTo>
                    <a:pt x="6598" y="13145"/>
                  </a:lnTo>
                  <a:lnTo>
                    <a:pt x="1480" y="13145"/>
                  </a:lnTo>
                  <a:cubicBezTo>
                    <a:pt x="1296" y="12797"/>
                    <a:pt x="1131" y="12445"/>
                    <a:pt x="986" y="12100"/>
                  </a:cubicBezTo>
                  <a:cubicBezTo>
                    <a:pt x="579" y="11081"/>
                    <a:pt x="409" y="10263"/>
                    <a:pt x="453" y="9524"/>
                  </a:cubicBezTo>
                  <a:cubicBezTo>
                    <a:pt x="472" y="9234"/>
                    <a:pt x="524" y="8951"/>
                    <a:pt x="610" y="8685"/>
                  </a:cubicBezTo>
                  <a:cubicBezTo>
                    <a:pt x="801" y="8473"/>
                    <a:pt x="1014" y="8293"/>
                    <a:pt x="1259" y="8130"/>
                  </a:cubicBezTo>
                  <a:cubicBezTo>
                    <a:pt x="1786" y="7783"/>
                    <a:pt x="2466" y="7534"/>
                    <a:pt x="3330" y="7374"/>
                  </a:cubicBezTo>
                  <a:cubicBezTo>
                    <a:pt x="3369" y="7800"/>
                    <a:pt x="3595" y="8197"/>
                    <a:pt x="3975" y="8502"/>
                  </a:cubicBezTo>
                  <a:cubicBezTo>
                    <a:pt x="4382" y="8825"/>
                    <a:pt x="4917" y="9003"/>
                    <a:pt x="5482" y="9003"/>
                  </a:cubicBezTo>
                  <a:lnTo>
                    <a:pt x="8334" y="9003"/>
                  </a:lnTo>
                  <a:cubicBezTo>
                    <a:pt x="9157" y="9003"/>
                    <a:pt x="9890" y="8629"/>
                    <a:pt x="10258" y="8040"/>
                  </a:cubicBezTo>
                  <a:cubicBezTo>
                    <a:pt x="10568" y="8114"/>
                    <a:pt x="10868" y="8204"/>
                    <a:pt x="11156" y="8306"/>
                  </a:cubicBezTo>
                  <a:cubicBezTo>
                    <a:pt x="11664" y="8479"/>
                    <a:pt x="12107" y="8747"/>
                    <a:pt x="12477" y="9101"/>
                  </a:cubicBezTo>
                  <a:cubicBezTo>
                    <a:pt x="12517" y="9139"/>
                    <a:pt x="12567" y="9158"/>
                    <a:pt x="12619" y="9158"/>
                  </a:cubicBezTo>
                  <a:cubicBezTo>
                    <a:pt x="12672" y="9158"/>
                    <a:pt x="12729" y="9136"/>
                    <a:pt x="12767" y="9095"/>
                  </a:cubicBezTo>
                  <a:cubicBezTo>
                    <a:pt x="12847" y="9013"/>
                    <a:pt x="12843" y="8883"/>
                    <a:pt x="12761" y="8805"/>
                  </a:cubicBezTo>
                  <a:cubicBezTo>
                    <a:pt x="12350" y="8410"/>
                    <a:pt x="11855" y="8111"/>
                    <a:pt x="11292" y="7919"/>
                  </a:cubicBezTo>
                  <a:cubicBezTo>
                    <a:pt x="11016" y="7821"/>
                    <a:pt x="10727" y="7734"/>
                    <a:pt x="10432" y="7660"/>
                  </a:cubicBezTo>
                  <a:cubicBezTo>
                    <a:pt x="10473" y="7524"/>
                    <a:pt x="10494" y="7385"/>
                    <a:pt x="10494" y="7243"/>
                  </a:cubicBezTo>
                  <a:cubicBezTo>
                    <a:pt x="10494" y="6765"/>
                    <a:pt x="10261" y="6318"/>
                    <a:pt x="9843" y="5984"/>
                  </a:cubicBezTo>
                  <a:cubicBezTo>
                    <a:pt x="9436" y="5660"/>
                    <a:pt x="8901" y="5483"/>
                    <a:pt x="8336" y="5483"/>
                  </a:cubicBezTo>
                  <a:lnTo>
                    <a:pt x="7643" y="5483"/>
                  </a:lnTo>
                  <a:lnTo>
                    <a:pt x="7643" y="4974"/>
                  </a:lnTo>
                  <a:cubicBezTo>
                    <a:pt x="7643" y="4887"/>
                    <a:pt x="7636" y="4798"/>
                    <a:pt x="7620" y="4713"/>
                  </a:cubicBezTo>
                  <a:lnTo>
                    <a:pt x="7679" y="4654"/>
                  </a:lnTo>
                  <a:cubicBezTo>
                    <a:pt x="8188" y="4116"/>
                    <a:pt x="8445" y="3427"/>
                    <a:pt x="8404" y="2709"/>
                  </a:cubicBezTo>
                  <a:cubicBezTo>
                    <a:pt x="8319" y="1193"/>
                    <a:pt x="7043" y="2"/>
                    <a:pt x="549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5517527" y="1523767"/>
              <a:ext cx="12488" cy="21658"/>
            </a:xfrm>
            <a:custGeom>
              <a:rect b="b" l="l" r="r" t="t"/>
              <a:pathLst>
                <a:path extrusionOk="0" h="718" w="414">
                  <a:moveTo>
                    <a:pt x="208" y="0"/>
                  </a:moveTo>
                  <a:cubicBezTo>
                    <a:pt x="96" y="0"/>
                    <a:pt x="2" y="92"/>
                    <a:pt x="2" y="206"/>
                  </a:cubicBezTo>
                  <a:lnTo>
                    <a:pt x="2" y="512"/>
                  </a:lnTo>
                  <a:cubicBezTo>
                    <a:pt x="1" y="625"/>
                    <a:pt x="93" y="718"/>
                    <a:pt x="208" y="718"/>
                  </a:cubicBezTo>
                  <a:cubicBezTo>
                    <a:pt x="323" y="718"/>
                    <a:pt x="414" y="625"/>
                    <a:pt x="414" y="512"/>
                  </a:cubicBezTo>
                  <a:lnTo>
                    <a:pt x="414" y="206"/>
                  </a:lnTo>
                  <a:cubicBezTo>
                    <a:pt x="414" y="92"/>
                    <a:pt x="320" y="0"/>
                    <a:pt x="20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5613812" y="1523767"/>
              <a:ext cx="12398" cy="21658"/>
            </a:xfrm>
            <a:custGeom>
              <a:rect b="b" l="l" r="r" t="t"/>
              <a:pathLst>
                <a:path extrusionOk="0" h="718" w="411">
                  <a:moveTo>
                    <a:pt x="205" y="0"/>
                  </a:moveTo>
                  <a:cubicBezTo>
                    <a:pt x="91" y="0"/>
                    <a:pt x="1" y="92"/>
                    <a:pt x="1" y="206"/>
                  </a:cubicBezTo>
                  <a:lnTo>
                    <a:pt x="1" y="512"/>
                  </a:lnTo>
                  <a:cubicBezTo>
                    <a:pt x="1" y="627"/>
                    <a:pt x="93" y="718"/>
                    <a:pt x="205" y="718"/>
                  </a:cubicBezTo>
                  <a:cubicBezTo>
                    <a:pt x="319" y="718"/>
                    <a:pt x="411" y="625"/>
                    <a:pt x="411" y="512"/>
                  </a:cubicBezTo>
                  <a:lnTo>
                    <a:pt x="411" y="206"/>
                  </a:lnTo>
                  <a:cubicBezTo>
                    <a:pt x="411" y="92"/>
                    <a:pt x="319"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5552307" y="1532726"/>
              <a:ext cx="39154" cy="18250"/>
            </a:xfrm>
            <a:custGeom>
              <a:rect b="b" l="l" r="r" t="t"/>
              <a:pathLst>
                <a:path extrusionOk="0" h="605" w="1298">
                  <a:moveTo>
                    <a:pt x="1068" y="0"/>
                  </a:moveTo>
                  <a:cubicBezTo>
                    <a:pt x="1010" y="0"/>
                    <a:pt x="953" y="24"/>
                    <a:pt x="913" y="72"/>
                  </a:cubicBezTo>
                  <a:cubicBezTo>
                    <a:pt x="846" y="149"/>
                    <a:pt x="749" y="191"/>
                    <a:pt x="650" y="191"/>
                  </a:cubicBezTo>
                  <a:cubicBezTo>
                    <a:pt x="547" y="191"/>
                    <a:pt x="451" y="147"/>
                    <a:pt x="385" y="72"/>
                  </a:cubicBezTo>
                  <a:cubicBezTo>
                    <a:pt x="344" y="25"/>
                    <a:pt x="287" y="1"/>
                    <a:pt x="229" y="1"/>
                  </a:cubicBezTo>
                  <a:cubicBezTo>
                    <a:pt x="181" y="1"/>
                    <a:pt x="133" y="17"/>
                    <a:pt x="95" y="51"/>
                  </a:cubicBezTo>
                  <a:cubicBezTo>
                    <a:pt x="9" y="125"/>
                    <a:pt x="0" y="257"/>
                    <a:pt x="74" y="341"/>
                  </a:cubicBezTo>
                  <a:cubicBezTo>
                    <a:pt x="218" y="507"/>
                    <a:pt x="429" y="604"/>
                    <a:pt x="650" y="604"/>
                  </a:cubicBezTo>
                  <a:cubicBezTo>
                    <a:pt x="868" y="604"/>
                    <a:pt x="1080" y="508"/>
                    <a:pt x="1223" y="341"/>
                  </a:cubicBezTo>
                  <a:cubicBezTo>
                    <a:pt x="1297" y="257"/>
                    <a:pt x="1290" y="125"/>
                    <a:pt x="1204" y="51"/>
                  </a:cubicBezTo>
                  <a:cubicBezTo>
                    <a:pt x="1165" y="17"/>
                    <a:pt x="1116" y="0"/>
                    <a:pt x="106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8"/>
          <p:cNvGrpSpPr/>
          <p:nvPr/>
        </p:nvGrpSpPr>
        <p:grpSpPr>
          <a:xfrm>
            <a:off x="4310475" y="3028103"/>
            <a:ext cx="523050" cy="458744"/>
            <a:chOff x="4758596" y="4150436"/>
            <a:chExt cx="427468" cy="375343"/>
          </a:xfrm>
        </p:grpSpPr>
        <p:sp>
          <p:nvSpPr>
            <p:cNvPr id="1576" name="Google Shape;1576;p48"/>
            <p:cNvSpPr/>
            <p:nvPr/>
          </p:nvSpPr>
          <p:spPr>
            <a:xfrm>
              <a:off x="4970741" y="4156620"/>
              <a:ext cx="172393" cy="178124"/>
            </a:xfrm>
            <a:custGeom>
              <a:rect b="b" l="l" r="r" t="t"/>
              <a:pathLst>
                <a:path extrusionOk="0" h="5905" w="5715">
                  <a:moveTo>
                    <a:pt x="3102" y="1"/>
                  </a:moveTo>
                  <a:cubicBezTo>
                    <a:pt x="2353" y="1"/>
                    <a:pt x="1623" y="443"/>
                    <a:pt x="1050" y="1446"/>
                  </a:cubicBezTo>
                  <a:cubicBezTo>
                    <a:pt x="184" y="2928"/>
                    <a:pt x="1" y="5107"/>
                    <a:pt x="1101" y="5732"/>
                  </a:cubicBezTo>
                  <a:cubicBezTo>
                    <a:pt x="1303" y="5851"/>
                    <a:pt x="1528" y="5905"/>
                    <a:pt x="1767" y="5905"/>
                  </a:cubicBezTo>
                  <a:cubicBezTo>
                    <a:pt x="2823" y="5905"/>
                    <a:pt x="4146" y="4849"/>
                    <a:pt x="4839" y="3634"/>
                  </a:cubicBezTo>
                  <a:cubicBezTo>
                    <a:pt x="5715" y="2137"/>
                    <a:pt x="5317" y="962"/>
                    <a:pt x="4225" y="320"/>
                  </a:cubicBezTo>
                  <a:cubicBezTo>
                    <a:pt x="3858" y="112"/>
                    <a:pt x="3478" y="1"/>
                    <a:pt x="3102"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8"/>
            <p:cNvSpPr/>
            <p:nvPr/>
          </p:nvSpPr>
          <p:spPr>
            <a:xfrm>
              <a:off x="4975627" y="4224308"/>
              <a:ext cx="141202" cy="110434"/>
            </a:xfrm>
            <a:custGeom>
              <a:rect b="b" l="l" r="r" t="t"/>
              <a:pathLst>
                <a:path extrusionOk="0" h="3661" w="4681">
                  <a:moveTo>
                    <a:pt x="1552" y="1"/>
                  </a:moveTo>
                  <a:cubicBezTo>
                    <a:pt x="1172" y="1"/>
                    <a:pt x="806" y="52"/>
                    <a:pt x="459" y="149"/>
                  </a:cubicBezTo>
                  <a:cubicBezTo>
                    <a:pt x="0" y="1487"/>
                    <a:pt x="58" y="2988"/>
                    <a:pt x="941" y="3488"/>
                  </a:cubicBezTo>
                  <a:cubicBezTo>
                    <a:pt x="1142" y="3607"/>
                    <a:pt x="1368" y="3661"/>
                    <a:pt x="1607" y="3661"/>
                  </a:cubicBezTo>
                  <a:cubicBezTo>
                    <a:pt x="2664" y="3661"/>
                    <a:pt x="3987" y="2605"/>
                    <a:pt x="4680" y="1390"/>
                  </a:cubicBezTo>
                  <a:lnTo>
                    <a:pt x="4680" y="1388"/>
                  </a:lnTo>
                  <a:cubicBezTo>
                    <a:pt x="3923" y="538"/>
                    <a:pt x="2824" y="1"/>
                    <a:pt x="160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8"/>
            <p:cNvSpPr/>
            <p:nvPr/>
          </p:nvSpPr>
          <p:spPr>
            <a:xfrm>
              <a:off x="4758596" y="4259118"/>
              <a:ext cx="316069" cy="260113"/>
            </a:xfrm>
            <a:custGeom>
              <a:rect b="b" l="l" r="r" t="t"/>
              <a:pathLst>
                <a:path extrusionOk="0" h="8623" w="10478">
                  <a:moveTo>
                    <a:pt x="5703" y="0"/>
                  </a:moveTo>
                  <a:cubicBezTo>
                    <a:pt x="4284" y="0"/>
                    <a:pt x="3055" y="851"/>
                    <a:pt x="2499" y="2068"/>
                  </a:cubicBezTo>
                  <a:cubicBezTo>
                    <a:pt x="2493" y="2083"/>
                    <a:pt x="2483" y="2096"/>
                    <a:pt x="2468" y="2105"/>
                  </a:cubicBezTo>
                  <a:lnTo>
                    <a:pt x="2335" y="2189"/>
                  </a:lnTo>
                  <a:lnTo>
                    <a:pt x="1140" y="2942"/>
                  </a:lnTo>
                  <a:cubicBezTo>
                    <a:pt x="1" y="3660"/>
                    <a:pt x="66" y="5340"/>
                    <a:pt x="1256" y="5967"/>
                  </a:cubicBezTo>
                  <a:lnTo>
                    <a:pt x="2388" y="6563"/>
                  </a:lnTo>
                  <a:lnTo>
                    <a:pt x="2515" y="6630"/>
                  </a:lnTo>
                  <a:cubicBezTo>
                    <a:pt x="2531" y="6637"/>
                    <a:pt x="2545" y="6649"/>
                    <a:pt x="2552" y="6667"/>
                  </a:cubicBezTo>
                  <a:cubicBezTo>
                    <a:pt x="3130" y="7824"/>
                    <a:pt x="4327" y="8622"/>
                    <a:pt x="5703" y="8622"/>
                  </a:cubicBezTo>
                  <a:lnTo>
                    <a:pt x="6871" y="8622"/>
                  </a:lnTo>
                  <a:cubicBezTo>
                    <a:pt x="6936" y="8622"/>
                    <a:pt x="7001" y="8621"/>
                    <a:pt x="7065" y="8616"/>
                  </a:cubicBezTo>
                  <a:cubicBezTo>
                    <a:pt x="8958" y="8516"/>
                    <a:pt x="10477" y="6935"/>
                    <a:pt x="10477" y="5015"/>
                  </a:cubicBezTo>
                  <a:lnTo>
                    <a:pt x="10477" y="3608"/>
                  </a:lnTo>
                  <a:cubicBezTo>
                    <a:pt x="10477" y="1690"/>
                    <a:pt x="8958" y="108"/>
                    <a:pt x="7065" y="6"/>
                  </a:cubicBezTo>
                  <a:cubicBezTo>
                    <a:pt x="7001" y="3"/>
                    <a:pt x="6936" y="0"/>
                    <a:pt x="6871" y="0"/>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8"/>
            <p:cNvSpPr/>
            <p:nvPr/>
          </p:nvSpPr>
          <p:spPr>
            <a:xfrm>
              <a:off x="4820674" y="4259118"/>
              <a:ext cx="151036" cy="260113"/>
            </a:xfrm>
            <a:custGeom>
              <a:rect b="b" l="l" r="r" t="t"/>
              <a:pathLst>
                <a:path extrusionOk="0" h="8623" w="5007">
                  <a:moveTo>
                    <a:pt x="3643" y="0"/>
                  </a:moveTo>
                  <a:cubicBezTo>
                    <a:pt x="2225" y="0"/>
                    <a:pt x="996" y="851"/>
                    <a:pt x="439" y="2068"/>
                  </a:cubicBezTo>
                  <a:cubicBezTo>
                    <a:pt x="433" y="2083"/>
                    <a:pt x="422" y="2096"/>
                    <a:pt x="407" y="2105"/>
                  </a:cubicBezTo>
                  <a:lnTo>
                    <a:pt x="274" y="2189"/>
                  </a:lnTo>
                  <a:cubicBezTo>
                    <a:pt x="99" y="2621"/>
                    <a:pt x="0" y="3092"/>
                    <a:pt x="0" y="3586"/>
                  </a:cubicBezTo>
                  <a:lnTo>
                    <a:pt x="0" y="5040"/>
                  </a:lnTo>
                  <a:cubicBezTo>
                    <a:pt x="0" y="5581"/>
                    <a:pt x="118" y="6097"/>
                    <a:pt x="330" y="6563"/>
                  </a:cubicBezTo>
                  <a:lnTo>
                    <a:pt x="457" y="6630"/>
                  </a:lnTo>
                  <a:cubicBezTo>
                    <a:pt x="473" y="6637"/>
                    <a:pt x="487" y="6649"/>
                    <a:pt x="494" y="6667"/>
                  </a:cubicBezTo>
                  <a:cubicBezTo>
                    <a:pt x="1072" y="7824"/>
                    <a:pt x="2269" y="8622"/>
                    <a:pt x="3645" y="8622"/>
                  </a:cubicBezTo>
                  <a:lnTo>
                    <a:pt x="4813" y="8622"/>
                  </a:lnTo>
                  <a:cubicBezTo>
                    <a:pt x="4878" y="8622"/>
                    <a:pt x="4943" y="8621"/>
                    <a:pt x="5007" y="8616"/>
                  </a:cubicBezTo>
                  <a:cubicBezTo>
                    <a:pt x="4997" y="8602"/>
                    <a:pt x="4982" y="8591"/>
                    <a:pt x="4958" y="8584"/>
                  </a:cubicBezTo>
                  <a:cubicBezTo>
                    <a:pt x="3191" y="8059"/>
                    <a:pt x="1892" y="6412"/>
                    <a:pt x="1892" y="4481"/>
                  </a:cubicBezTo>
                  <a:lnTo>
                    <a:pt x="1892" y="4142"/>
                  </a:lnTo>
                  <a:cubicBezTo>
                    <a:pt x="1892" y="2210"/>
                    <a:pt x="3191" y="567"/>
                    <a:pt x="4958" y="40"/>
                  </a:cubicBezTo>
                  <a:cubicBezTo>
                    <a:pt x="4980" y="34"/>
                    <a:pt x="4995" y="21"/>
                    <a:pt x="5006" y="6"/>
                  </a:cubicBezTo>
                  <a:cubicBezTo>
                    <a:pt x="4940" y="3"/>
                    <a:pt x="4877" y="0"/>
                    <a:pt x="4812"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8"/>
            <p:cNvSpPr/>
            <p:nvPr/>
          </p:nvSpPr>
          <p:spPr>
            <a:xfrm>
              <a:off x="4788851" y="4156620"/>
              <a:ext cx="172333" cy="178124"/>
            </a:xfrm>
            <a:custGeom>
              <a:rect b="b" l="l" r="r" t="t"/>
              <a:pathLst>
                <a:path extrusionOk="0" h="5905" w="5713">
                  <a:moveTo>
                    <a:pt x="2613" y="1"/>
                  </a:moveTo>
                  <a:cubicBezTo>
                    <a:pt x="2237" y="1"/>
                    <a:pt x="1856" y="112"/>
                    <a:pt x="1488" y="320"/>
                  </a:cubicBezTo>
                  <a:cubicBezTo>
                    <a:pt x="397" y="962"/>
                    <a:pt x="0" y="2134"/>
                    <a:pt x="875" y="3634"/>
                  </a:cubicBezTo>
                  <a:cubicBezTo>
                    <a:pt x="1568" y="4849"/>
                    <a:pt x="2891" y="5905"/>
                    <a:pt x="3947" y="5905"/>
                  </a:cubicBezTo>
                  <a:cubicBezTo>
                    <a:pt x="4186" y="5905"/>
                    <a:pt x="4411" y="5851"/>
                    <a:pt x="4612" y="5732"/>
                  </a:cubicBezTo>
                  <a:cubicBezTo>
                    <a:pt x="5713" y="5107"/>
                    <a:pt x="5529" y="2928"/>
                    <a:pt x="4664" y="1446"/>
                  </a:cubicBezTo>
                  <a:cubicBezTo>
                    <a:pt x="4092" y="443"/>
                    <a:pt x="3362" y="1"/>
                    <a:pt x="2613"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4929627" y="4259118"/>
              <a:ext cx="250189" cy="260113"/>
            </a:xfrm>
            <a:custGeom>
              <a:rect b="b" l="l" r="r" t="t"/>
              <a:pathLst>
                <a:path extrusionOk="0" h="8623" w="8294">
                  <a:moveTo>
                    <a:pt x="4121" y="0"/>
                  </a:moveTo>
                  <a:cubicBezTo>
                    <a:pt x="1854" y="0"/>
                    <a:pt x="0" y="1855"/>
                    <a:pt x="0" y="4123"/>
                  </a:cubicBezTo>
                  <a:lnTo>
                    <a:pt x="0" y="4501"/>
                  </a:lnTo>
                  <a:cubicBezTo>
                    <a:pt x="0" y="6767"/>
                    <a:pt x="1854" y="8622"/>
                    <a:pt x="4121" y="8622"/>
                  </a:cubicBezTo>
                  <a:lnTo>
                    <a:pt x="4173" y="8622"/>
                  </a:lnTo>
                  <a:cubicBezTo>
                    <a:pt x="6439" y="8622"/>
                    <a:pt x="8294" y="6767"/>
                    <a:pt x="8294" y="4501"/>
                  </a:cubicBezTo>
                  <a:lnTo>
                    <a:pt x="8294" y="4123"/>
                  </a:lnTo>
                  <a:cubicBezTo>
                    <a:pt x="8294" y="1855"/>
                    <a:pt x="6439" y="0"/>
                    <a:pt x="4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8"/>
            <p:cNvSpPr/>
            <p:nvPr/>
          </p:nvSpPr>
          <p:spPr>
            <a:xfrm>
              <a:off x="4929627" y="4259057"/>
              <a:ext cx="161775" cy="260113"/>
            </a:xfrm>
            <a:custGeom>
              <a:rect b="b" l="l" r="r" t="t"/>
              <a:pathLst>
                <a:path extrusionOk="0" h="8623" w="5363">
                  <a:moveTo>
                    <a:pt x="4121" y="1"/>
                  </a:moveTo>
                  <a:cubicBezTo>
                    <a:pt x="1854" y="1"/>
                    <a:pt x="0" y="1856"/>
                    <a:pt x="0" y="4122"/>
                  </a:cubicBezTo>
                  <a:lnTo>
                    <a:pt x="0" y="4502"/>
                  </a:lnTo>
                  <a:cubicBezTo>
                    <a:pt x="0" y="6768"/>
                    <a:pt x="1854" y="8623"/>
                    <a:pt x="4121" y="8623"/>
                  </a:cubicBezTo>
                  <a:lnTo>
                    <a:pt x="4173" y="8623"/>
                  </a:lnTo>
                  <a:cubicBezTo>
                    <a:pt x="4586" y="8623"/>
                    <a:pt x="4985" y="8561"/>
                    <a:pt x="5362" y="8447"/>
                  </a:cubicBezTo>
                  <a:cubicBezTo>
                    <a:pt x="4020" y="7401"/>
                    <a:pt x="3160" y="5770"/>
                    <a:pt x="3160" y="3935"/>
                  </a:cubicBezTo>
                  <a:cubicBezTo>
                    <a:pt x="3160" y="2428"/>
                    <a:pt x="3742" y="1057"/>
                    <a:pt x="4696" y="35"/>
                  </a:cubicBezTo>
                  <a:cubicBezTo>
                    <a:pt x="4523" y="13"/>
                    <a:pt x="4350" y="1"/>
                    <a:pt x="417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8"/>
            <p:cNvSpPr/>
            <p:nvPr/>
          </p:nvSpPr>
          <p:spPr>
            <a:xfrm>
              <a:off x="4987844" y="4259148"/>
              <a:ext cx="133752" cy="69892"/>
            </a:xfrm>
            <a:custGeom>
              <a:rect b="b" l="l" r="r" t="t"/>
              <a:pathLst>
                <a:path extrusionOk="0" h="2317" w="4434">
                  <a:moveTo>
                    <a:pt x="2216" y="1"/>
                  </a:moveTo>
                  <a:cubicBezTo>
                    <a:pt x="1425" y="1"/>
                    <a:pt x="685" y="226"/>
                    <a:pt x="55" y="613"/>
                  </a:cubicBezTo>
                  <a:cubicBezTo>
                    <a:pt x="5" y="644"/>
                    <a:pt x="0" y="715"/>
                    <a:pt x="45" y="754"/>
                  </a:cubicBezTo>
                  <a:lnTo>
                    <a:pt x="1639" y="2106"/>
                  </a:lnTo>
                  <a:cubicBezTo>
                    <a:pt x="1806" y="2246"/>
                    <a:pt x="2011" y="2316"/>
                    <a:pt x="2216" y="2316"/>
                  </a:cubicBezTo>
                  <a:cubicBezTo>
                    <a:pt x="2421" y="2316"/>
                    <a:pt x="2627" y="2246"/>
                    <a:pt x="2793" y="2106"/>
                  </a:cubicBezTo>
                  <a:lnTo>
                    <a:pt x="4389" y="754"/>
                  </a:lnTo>
                  <a:cubicBezTo>
                    <a:pt x="4433" y="715"/>
                    <a:pt x="4431" y="646"/>
                    <a:pt x="4377" y="613"/>
                  </a:cubicBezTo>
                  <a:cubicBezTo>
                    <a:pt x="3747" y="226"/>
                    <a:pt x="3008" y="1"/>
                    <a:pt x="2216" y="1"/>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4987844" y="4259118"/>
              <a:ext cx="83346" cy="61325"/>
            </a:xfrm>
            <a:custGeom>
              <a:rect b="b" l="l" r="r" t="t"/>
              <a:pathLst>
                <a:path extrusionOk="0" h="2033" w="2763">
                  <a:moveTo>
                    <a:pt x="2216" y="0"/>
                  </a:moveTo>
                  <a:cubicBezTo>
                    <a:pt x="1425" y="0"/>
                    <a:pt x="685" y="225"/>
                    <a:pt x="55" y="613"/>
                  </a:cubicBezTo>
                  <a:cubicBezTo>
                    <a:pt x="5" y="644"/>
                    <a:pt x="0" y="715"/>
                    <a:pt x="45" y="753"/>
                  </a:cubicBezTo>
                  <a:lnTo>
                    <a:pt x="1554" y="2033"/>
                  </a:lnTo>
                  <a:cubicBezTo>
                    <a:pt x="1817" y="1284"/>
                    <a:pt x="2231" y="605"/>
                    <a:pt x="2762" y="37"/>
                  </a:cubicBezTo>
                  <a:cubicBezTo>
                    <a:pt x="2583" y="14"/>
                    <a:pt x="2401" y="0"/>
                    <a:pt x="221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8"/>
            <p:cNvSpPr/>
            <p:nvPr/>
          </p:nvSpPr>
          <p:spPr>
            <a:xfrm>
              <a:off x="4954965" y="4392745"/>
              <a:ext cx="53784" cy="42864"/>
            </a:xfrm>
            <a:custGeom>
              <a:rect b="b" l="l" r="r" t="t"/>
              <a:pathLst>
                <a:path extrusionOk="0" h="1421" w="1783">
                  <a:moveTo>
                    <a:pt x="892" y="0"/>
                  </a:moveTo>
                  <a:cubicBezTo>
                    <a:pt x="400" y="0"/>
                    <a:pt x="0" y="318"/>
                    <a:pt x="0" y="710"/>
                  </a:cubicBezTo>
                  <a:cubicBezTo>
                    <a:pt x="0" y="1102"/>
                    <a:pt x="400" y="1420"/>
                    <a:pt x="892" y="1420"/>
                  </a:cubicBezTo>
                  <a:cubicBezTo>
                    <a:pt x="1383" y="1420"/>
                    <a:pt x="1783" y="1102"/>
                    <a:pt x="1783" y="710"/>
                  </a:cubicBezTo>
                  <a:cubicBezTo>
                    <a:pt x="1783" y="318"/>
                    <a:pt x="1383" y="0"/>
                    <a:pt x="8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8"/>
            <p:cNvSpPr/>
            <p:nvPr/>
          </p:nvSpPr>
          <p:spPr>
            <a:xfrm>
              <a:off x="5100628" y="4392745"/>
              <a:ext cx="53814" cy="42864"/>
            </a:xfrm>
            <a:custGeom>
              <a:rect b="b" l="l" r="r" t="t"/>
              <a:pathLst>
                <a:path extrusionOk="0" h="1421" w="1784">
                  <a:moveTo>
                    <a:pt x="893" y="0"/>
                  </a:moveTo>
                  <a:cubicBezTo>
                    <a:pt x="400" y="0"/>
                    <a:pt x="1" y="318"/>
                    <a:pt x="1" y="710"/>
                  </a:cubicBezTo>
                  <a:cubicBezTo>
                    <a:pt x="1" y="1102"/>
                    <a:pt x="400" y="1420"/>
                    <a:pt x="893" y="1420"/>
                  </a:cubicBezTo>
                  <a:cubicBezTo>
                    <a:pt x="1384" y="1420"/>
                    <a:pt x="1783" y="1102"/>
                    <a:pt x="1783" y="710"/>
                  </a:cubicBezTo>
                  <a:cubicBezTo>
                    <a:pt x="1783" y="318"/>
                    <a:pt x="1384" y="0"/>
                    <a:pt x="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8"/>
            <p:cNvSpPr/>
            <p:nvPr/>
          </p:nvSpPr>
          <p:spPr>
            <a:xfrm>
              <a:off x="4761371" y="4150436"/>
              <a:ext cx="424693" cy="375343"/>
            </a:xfrm>
            <a:custGeom>
              <a:rect b="b" l="l" r="r" t="t"/>
              <a:pathLst>
                <a:path extrusionOk="0" h="12443" w="14079">
                  <a:moveTo>
                    <a:pt x="10046" y="411"/>
                  </a:moveTo>
                  <a:cubicBezTo>
                    <a:pt x="10375" y="411"/>
                    <a:pt x="10718" y="508"/>
                    <a:pt x="11066" y="704"/>
                  </a:cubicBezTo>
                  <a:cubicBezTo>
                    <a:pt x="12157" y="1346"/>
                    <a:pt x="12354" y="2453"/>
                    <a:pt x="11603" y="3736"/>
                  </a:cubicBezTo>
                  <a:cubicBezTo>
                    <a:pt x="11592" y="3757"/>
                    <a:pt x="11579" y="3779"/>
                    <a:pt x="11566" y="3800"/>
                  </a:cubicBezTo>
                  <a:cubicBezTo>
                    <a:pt x="11001" y="3537"/>
                    <a:pt x="10375" y="3396"/>
                    <a:pt x="9751" y="3396"/>
                  </a:cubicBezTo>
                  <a:lnTo>
                    <a:pt x="9699" y="3396"/>
                  </a:lnTo>
                  <a:cubicBezTo>
                    <a:pt x="9180" y="3396"/>
                    <a:pt x="8673" y="3489"/>
                    <a:pt x="8190" y="3670"/>
                  </a:cubicBezTo>
                  <a:cubicBezTo>
                    <a:pt x="7983" y="3587"/>
                    <a:pt x="7769" y="3522"/>
                    <a:pt x="7548" y="3476"/>
                  </a:cubicBezTo>
                  <a:cubicBezTo>
                    <a:pt x="7650" y="2876"/>
                    <a:pt x="7866" y="2271"/>
                    <a:pt x="8170" y="1753"/>
                  </a:cubicBezTo>
                  <a:cubicBezTo>
                    <a:pt x="8675" y="869"/>
                    <a:pt x="9329" y="411"/>
                    <a:pt x="10046" y="411"/>
                  </a:cubicBezTo>
                  <a:close/>
                  <a:moveTo>
                    <a:pt x="6779" y="3810"/>
                  </a:moveTo>
                  <a:cubicBezTo>
                    <a:pt x="6815" y="3810"/>
                    <a:pt x="6849" y="3810"/>
                    <a:pt x="6884" y="3813"/>
                  </a:cubicBezTo>
                  <a:cubicBezTo>
                    <a:pt x="7017" y="3816"/>
                    <a:pt x="7152" y="3830"/>
                    <a:pt x="7284" y="3847"/>
                  </a:cubicBezTo>
                  <a:cubicBezTo>
                    <a:pt x="7405" y="3867"/>
                    <a:pt x="7522" y="3890"/>
                    <a:pt x="7640" y="3921"/>
                  </a:cubicBezTo>
                  <a:cubicBezTo>
                    <a:pt x="7474" y="4013"/>
                    <a:pt x="7315" y="4112"/>
                    <a:pt x="7162" y="4223"/>
                  </a:cubicBezTo>
                  <a:cubicBezTo>
                    <a:pt x="6889" y="4423"/>
                    <a:pt x="6640" y="4652"/>
                    <a:pt x="6424" y="4905"/>
                  </a:cubicBezTo>
                  <a:cubicBezTo>
                    <a:pt x="6482" y="4636"/>
                    <a:pt x="6504" y="4334"/>
                    <a:pt x="6489" y="4003"/>
                  </a:cubicBezTo>
                  <a:cubicBezTo>
                    <a:pt x="6485" y="3941"/>
                    <a:pt x="6482" y="3876"/>
                    <a:pt x="6476" y="3810"/>
                  </a:cubicBezTo>
                  <a:close/>
                  <a:moveTo>
                    <a:pt x="9727" y="3807"/>
                  </a:moveTo>
                  <a:cubicBezTo>
                    <a:pt x="10357" y="3807"/>
                    <a:pt x="10986" y="3963"/>
                    <a:pt x="11544" y="4254"/>
                  </a:cubicBezTo>
                  <a:lnTo>
                    <a:pt x="11638" y="4304"/>
                  </a:lnTo>
                  <a:lnTo>
                    <a:pt x="10168" y="5553"/>
                  </a:lnTo>
                  <a:cubicBezTo>
                    <a:pt x="10124" y="5591"/>
                    <a:pt x="10073" y="5622"/>
                    <a:pt x="10023" y="5648"/>
                  </a:cubicBezTo>
                  <a:cubicBezTo>
                    <a:pt x="9930" y="5691"/>
                    <a:pt x="9831" y="5714"/>
                    <a:pt x="9730" y="5714"/>
                  </a:cubicBezTo>
                  <a:cubicBezTo>
                    <a:pt x="9691" y="5714"/>
                    <a:pt x="9652" y="5711"/>
                    <a:pt x="9613" y="5704"/>
                  </a:cubicBezTo>
                  <a:cubicBezTo>
                    <a:pt x="9492" y="5684"/>
                    <a:pt x="9377" y="5630"/>
                    <a:pt x="9283" y="5551"/>
                  </a:cubicBezTo>
                  <a:lnTo>
                    <a:pt x="7815" y="4306"/>
                  </a:lnTo>
                  <a:cubicBezTo>
                    <a:pt x="7964" y="4223"/>
                    <a:pt x="8119" y="4149"/>
                    <a:pt x="8278" y="4087"/>
                  </a:cubicBezTo>
                  <a:cubicBezTo>
                    <a:pt x="8396" y="4040"/>
                    <a:pt x="8517" y="3998"/>
                    <a:pt x="8643" y="3961"/>
                  </a:cubicBezTo>
                  <a:cubicBezTo>
                    <a:pt x="8995" y="3859"/>
                    <a:pt x="9359" y="3807"/>
                    <a:pt x="9727" y="3807"/>
                  </a:cubicBezTo>
                  <a:close/>
                  <a:moveTo>
                    <a:pt x="2018" y="6176"/>
                  </a:moveTo>
                  <a:lnTo>
                    <a:pt x="2018" y="6176"/>
                  </a:lnTo>
                  <a:cubicBezTo>
                    <a:pt x="1932" y="6507"/>
                    <a:pt x="1885" y="6856"/>
                    <a:pt x="1885" y="7211"/>
                  </a:cubicBezTo>
                  <a:lnTo>
                    <a:pt x="1885" y="8616"/>
                  </a:lnTo>
                  <a:cubicBezTo>
                    <a:pt x="1880" y="9027"/>
                    <a:pt x="1938" y="9428"/>
                    <a:pt x="2058" y="9807"/>
                  </a:cubicBezTo>
                  <a:lnTo>
                    <a:pt x="1261" y="9387"/>
                  </a:lnTo>
                  <a:cubicBezTo>
                    <a:pt x="768" y="9126"/>
                    <a:pt x="460" y="8638"/>
                    <a:pt x="440" y="8082"/>
                  </a:cubicBezTo>
                  <a:cubicBezTo>
                    <a:pt x="417" y="7526"/>
                    <a:pt x="687" y="7016"/>
                    <a:pt x="1158" y="6717"/>
                  </a:cubicBezTo>
                  <a:lnTo>
                    <a:pt x="2018" y="6176"/>
                  </a:lnTo>
                  <a:close/>
                  <a:moveTo>
                    <a:pt x="5711" y="6063"/>
                  </a:moveTo>
                  <a:lnTo>
                    <a:pt x="5711" y="6063"/>
                  </a:lnTo>
                  <a:cubicBezTo>
                    <a:pt x="5492" y="6584"/>
                    <a:pt x="5374" y="7146"/>
                    <a:pt x="5374" y="7723"/>
                  </a:cubicBezTo>
                  <a:lnTo>
                    <a:pt x="5374" y="8103"/>
                  </a:lnTo>
                  <a:cubicBezTo>
                    <a:pt x="5373" y="8984"/>
                    <a:pt x="5639" y="9835"/>
                    <a:pt x="6142" y="10561"/>
                  </a:cubicBezTo>
                  <a:cubicBezTo>
                    <a:pt x="6534" y="11128"/>
                    <a:pt x="7045" y="11586"/>
                    <a:pt x="7643" y="11907"/>
                  </a:cubicBezTo>
                  <a:cubicBezTo>
                    <a:pt x="7400" y="11972"/>
                    <a:pt x="7150" y="12009"/>
                    <a:pt x="6898" y="12017"/>
                  </a:cubicBezTo>
                  <a:cubicBezTo>
                    <a:pt x="5293" y="11520"/>
                    <a:pt x="4132" y="9870"/>
                    <a:pt x="4132" y="8076"/>
                  </a:cubicBezTo>
                  <a:lnTo>
                    <a:pt x="4132" y="7749"/>
                  </a:lnTo>
                  <a:cubicBezTo>
                    <a:pt x="4132" y="7235"/>
                    <a:pt x="4229" y="6736"/>
                    <a:pt x="4424" y="6264"/>
                  </a:cubicBezTo>
                  <a:cubicBezTo>
                    <a:pt x="4574" y="6298"/>
                    <a:pt x="4717" y="6315"/>
                    <a:pt x="4858" y="6315"/>
                  </a:cubicBezTo>
                  <a:cubicBezTo>
                    <a:pt x="5142" y="6315"/>
                    <a:pt x="5401" y="6248"/>
                    <a:pt x="5630" y="6113"/>
                  </a:cubicBezTo>
                  <a:cubicBezTo>
                    <a:pt x="5657" y="6096"/>
                    <a:pt x="5683" y="6079"/>
                    <a:pt x="5711" y="6063"/>
                  </a:cubicBezTo>
                  <a:close/>
                  <a:moveTo>
                    <a:pt x="2808" y="5366"/>
                  </a:moveTo>
                  <a:cubicBezTo>
                    <a:pt x="3126" y="5603"/>
                    <a:pt x="3629" y="5958"/>
                    <a:pt x="4029" y="6139"/>
                  </a:cubicBezTo>
                  <a:cubicBezTo>
                    <a:pt x="3822" y="6653"/>
                    <a:pt x="3717" y="7193"/>
                    <a:pt x="3717" y="7752"/>
                  </a:cubicBezTo>
                  <a:lnTo>
                    <a:pt x="3717" y="8081"/>
                  </a:lnTo>
                  <a:cubicBezTo>
                    <a:pt x="3717" y="9709"/>
                    <a:pt x="4596" y="11233"/>
                    <a:pt x="5905" y="12023"/>
                  </a:cubicBezTo>
                  <a:lnTo>
                    <a:pt x="5698" y="12023"/>
                  </a:lnTo>
                  <a:lnTo>
                    <a:pt x="5698" y="12020"/>
                  </a:lnTo>
                  <a:cubicBezTo>
                    <a:pt x="5672" y="12020"/>
                    <a:pt x="5646" y="12020"/>
                    <a:pt x="5620" y="12020"/>
                  </a:cubicBezTo>
                  <a:cubicBezTo>
                    <a:pt x="5479" y="12020"/>
                    <a:pt x="5338" y="12013"/>
                    <a:pt x="5198" y="11995"/>
                  </a:cubicBezTo>
                  <a:cubicBezTo>
                    <a:pt x="4478" y="11904"/>
                    <a:pt x="3812" y="11582"/>
                    <a:pt x="3288" y="11063"/>
                  </a:cubicBezTo>
                  <a:cubicBezTo>
                    <a:pt x="2638" y="10418"/>
                    <a:pt x="2287" y="9550"/>
                    <a:pt x="2297" y="8621"/>
                  </a:cubicBezTo>
                  <a:lnTo>
                    <a:pt x="2297" y="7212"/>
                  </a:lnTo>
                  <a:cubicBezTo>
                    <a:pt x="2297" y="6539"/>
                    <a:pt x="2479" y="5893"/>
                    <a:pt x="2808" y="5366"/>
                  </a:cubicBezTo>
                  <a:close/>
                  <a:moveTo>
                    <a:pt x="3539" y="0"/>
                  </a:moveTo>
                  <a:cubicBezTo>
                    <a:pt x="3426" y="0"/>
                    <a:pt x="3334" y="91"/>
                    <a:pt x="3334" y="206"/>
                  </a:cubicBezTo>
                  <a:cubicBezTo>
                    <a:pt x="3334" y="318"/>
                    <a:pt x="3425" y="413"/>
                    <a:pt x="3538" y="413"/>
                  </a:cubicBezTo>
                  <a:cubicBezTo>
                    <a:pt x="4256" y="417"/>
                    <a:pt x="4899" y="882"/>
                    <a:pt x="5398" y="1754"/>
                  </a:cubicBezTo>
                  <a:cubicBezTo>
                    <a:pt x="5726" y="2315"/>
                    <a:pt x="5952" y="2981"/>
                    <a:pt x="6041" y="3631"/>
                  </a:cubicBezTo>
                  <a:cubicBezTo>
                    <a:pt x="6060" y="3765"/>
                    <a:pt x="6071" y="3896"/>
                    <a:pt x="6077" y="4022"/>
                  </a:cubicBezTo>
                  <a:cubicBezTo>
                    <a:pt x="6115" y="4868"/>
                    <a:pt x="5875" y="5501"/>
                    <a:pt x="5420" y="5760"/>
                  </a:cubicBezTo>
                  <a:cubicBezTo>
                    <a:pt x="5418" y="5760"/>
                    <a:pt x="5418" y="5761"/>
                    <a:pt x="5418" y="5761"/>
                  </a:cubicBezTo>
                  <a:cubicBezTo>
                    <a:pt x="5236" y="5868"/>
                    <a:pt x="5040" y="5906"/>
                    <a:pt x="4855" y="5906"/>
                  </a:cubicBezTo>
                  <a:cubicBezTo>
                    <a:pt x="4673" y="5906"/>
                    <a:pt x="4502" y="5870"/>
                    <a:pt x="4362" y="5828"/>
                  </a:cubicBezTo>
                  <a:cubicBezTo>
                    <a:pt x="4015" y="5723"/>
                    <a:pt x="3376" y="5287"/>
                    <a:pt x="2892" y="4912"/>
                  </a:cubicBezTo>
                  <a:cubicBezTo>
                    <a:pt x="2525" y="4563"/>
                    <a:pt x="2203" y="4158"/>
                    <a:pt x="1963" y="3736"/>
                  </a:cubicBezTo>
                  <a:cubicBezTo>
                    <a:pt x="1213" y="2454"/>
                    <a:pt x="1410" y="1348"/>
                    <a:pt x="2503" y="707"/>
                  </a:cubicBezTo>
                  <a:cubicBezTo>
                    <a:pt x="2564" y="672"/>
                    <a:pt x="2626" y="641"/>
                    <a:pt x="2689" y="611"/>
                  </a:cubicBezTo>
                  <a:cubicBezTo>
                    <a:pt x="2793" y="562"/>
                    <a:pt x="2837" y="441"/>
                    <a:pt x="2788" y="337"/>
                  </a:cubicBezTo>
                  <a:cubicBezTo>
                    <a:pt x="2754" y="262"/>
                    <a:pt x="2679" y="218"/>
                    <a:pt x="2601" y="218"/>
                  </a:cubicBezTo>
                  <a:cubicBezTo>
                    <a:pt x="2572" y="218"/>
                    <a:pt x="2543" y="224"/>
                    <a:pt x="2515" y="237"/>
                  </a:cubicBezTo>
                  <a:cubicBezTo>
                    <a:pt x="2444" y="271"/>
                    <a:pt x="2370" y="309"/>
                    <a:pt x="2297" y="349"/>
                  </a:cubicBezTo>
                  <a:lnTo>
                    <a:pt x="2296" y="352"/>
                  </a:lnTo>
                  <a:cubicBezTo>
                    <a:pt x="1685" y="710"/>
                    <a:pt x="1290" y="1217"/>
                    <a:pt x="1154" y="1819"/>
                  </a:cubicBezTo>
                  <a:cubicBezTo>
                    <a:pt x="1009" y="2467"/>
                    <a:pt x="1161" y="3182"/>
                    <a:pt x="1608" y="3946"/>
                  </a:cubicBezTo>
                  <a:cubicBezTo>
                    <a:pt x="1840" y="4355"/>
                    <a:pt x="2145" y="4750"/>
                    <a:pt x="2491" y="5097"/>
                  </a:cubicBezTo>
                  <a:cubicBezTo>
                    <a:pt x="2395" y="5244"/>
                    <a:pt x="2311" y="5398"/>
                    <a:pt x="2237" y="5556"/>
                  </a:cubicBezTo>
                  <a:lnTo>
                    <a:pt x="938" y="6374"/>
                  </a:lnTo>
                  <a:cubicBezTo>
                    <a:pt x="340" y="6751"/>
                    <a:pt x="0" y="7396"/>
                    <a:pt x="28" y="8103"/>
                  </a:cubicBezTo>
                  <a:cubicBezTo>
                    <a:pt x="56" y="8808"/>
                    <a:pt x="444" y="9427"/>
                    <a:pt x="1070" y="9755"/>
                  </a:cubicBezTo>
                  <a:lnTo>
                    <a:pt x="2293" y="10400"/>
                  </a:lnTo>
                  <a:cubicBezTo>
                    <a:pt x="2528" y="10859"/>
                    <a:pt x="2855" y="11262"/>
                    <a:pt x="3251" y="11588"/>
                  </a:cubicBezTo>
                  <a:cubicBezTo>
                    <a:pt x="4181" y="12351"/>
                    <a:pt x="5042" y="12442"/>
                    <a:pt x="6063" y="12442"/>
                  </a:cubicBezTo>
                  <a:cubicBezTo>
                    <a:pt x="6329" y="12442"/>
                    <a:pt x="6605" y="12436"/>
                    <a:pt x="6896" y="12434"/>
                  </a:cubicBezTo>
                  <a:cubicBezTo>
                    <a:pt x="7343" y="12422"/>
                    <a:pt x="7778" y="12329"/>
                    <a:pt x="8192" y="12163"/>
                  </a:cubicBezTo>
                  <a:cubicBezTo>
                    <a:pt x="8674" y="12344"/>
                    <a:pt x="9181" y="12437"/>
                    <a:pt x="9699" y="12437"/>
                  </a:cubicBezTo>
                  <a:lnTo>
                    <a:pt x="9751" y="12437"/>
                  </a:lnTo>
                  <a:cubicBezTo>
                    <a:pt x="10406" y="12437"/>
                    <a:pt x="11039" y="12292"/>
                    <a:pt x="11629" y="12005"/>
                  </a:cubicBezTo>
                  <a:cubicBezTo>
                    <a:pt x="11730" y="11956"/>
                    <a:pt x="11773" y="11833"/>
                    <a:pt x="11723" y="11730"/>
                  </a:cubicBezTo>
                  <a:cubicBezTo>
                    <a:pt x="11688" y="11657"/>
                    <a:pt x="11615" y="11615"/>
                    <a:pt x="11538" y="11615"/>
                  </a:cubicBezTo>
                  <a:cubicBezTo>
                    <a:pt x="11508" y="11615"/>
                    <a:pt x="11477" y="11621"/>
                    <a:pt x="11447" y="11635"/>
                  </a:cubicBezTo>
                  <a:cubicBezTo>
                    <a:pt x="10915" y="11894"/>
                    <a:pt x="10344" y="12026"/>
                    <a:pt x="9751" y="12026"/>
                  </a:cubicBezTo>
                  <a:lnTo>
                    <a:pt x="9699" y="12026"/>
                  </a:lnTo>
                  <a:cubicBezTo>
                    <a:pt x="9204" y="12026"/>
                    <a:pt x="8721" y="11934"/>
                    <a:pt x="8264" y="11752"/>
                  </a:cubicBezTo>
                  <a:cubicBezTo>
                    <a:pt x="6779" y="11162"/>
                    <a:pt x="5782" y="9700"/>
                    <a:pt x="5782" y="8110"/>
                  </a:cubicBezTo>
                  <a:lnTo>
                    <a:pt x="5782" y="7730"/>
                  </a:lnTo>
                  <a:cubicBezTo>
                    <a:pt x="5782" y="6485"/>
                    <a:pt x="6389" y="5301"/>
                    <a:pt x="7406" y="4562"/>
                  </a:cubicBezTo>
                  <a:cubicBezTo>
                    <a:pt x="7417" y="4554"/>
                    <a:pt x="7429" y="4546"/>
                    <a:pt x="7439" y="4538"/>
                  </a:cubicBezTo>
                  <a:lnTo>
                    <a:pt x="9014" y="5872"/>
                  </a:lnTo>
                  <a:cubicBezTo>
                    <a:pt x="9164" y="6000"/>
                    <a:pt x="9347" y="6085"/>
                    <a:pt x="9541" y="6116"/>
                  </a:cubicBezTo>
                  <a:lnTo>
                    <a:pt x="9544" y="6116"/>
                  </a:lnTo>
                  <a:cubicBezTo>
                    <a:pt x="9604" y="6128"/>
                    <a:pt x="9665" y="6131"/>
                    <a:pt x="9726" y="6131"/>
                  </a:cubicBezTo>
                  <a:cubicBezTo>
                    <a:pt x="9888" y="6131"/>
                    <a:pt x="10050" y="6094"/>
                    <a:pt x="10199" y="6025"/>
                  </a:cubicBezTo>
                  <a:cubicBezTo>
                    <a:pt x="10283" y="5983"/>
                    <a:pt x="10362" y="5933"/>
                    <a:pt x="10434" y="5872"/>
                  </a:cubicBezTo>
                  <a:lnTo>
                    <a:pt x="12010" y="4538"/>
                  </a:lnTo>
                  <a:cubicBezTo>
                    <a:pt x="13043" y="5267"/>
                    <a:pt x="13666" y="6449"/>
                    <a:pt x="13666" y="7730"/>
                  </a:cubicBezTo>
                  <a:lnTo>
                    <a:pt x="13666" y="8110"/>
                  </a:lnTo>
                  <a:cubicBezTo>
                    <a:pt x="13666" y="9280"/>
                    <a:pt x="13145" y="10381"/>
                    <a:pt x="12234" y="11131"/>
                  </a:cubicBezTo>
                  <a:cubicBezTo>
                    <a:pt x="12147" y="11203"/>
                    <a:pt x="12134" y="11332"/>
                    <a:pt x="12206" y="11421"/>
                  </a:cubicBezTo>
                  <a:cubicBezTo>
                    <a:pt x="12244" y="11468"/>
                    <a:pt x="12299" y="11495"/>
                    <a:pt x="12356" y="11495"/>
                  </a:cubicBezTo>
                  <a:cubicBezTo>
                    <a:pt x="12359" y="11495"/>
                    <a:pt x="12362" y="11495"/>
                    <a:pt x="12365" y="11495"/>
                  </a:cubicBezTo>
                  <a:cubicBezTo>
                    <a:pt x="12412" y="11495"/>
                    <a:pt x="12458" y="11480"/>
                    <a:pt x="12496" y="11449"/>
                  </a:cubicBezTo>
                  <a:cubicBezTo>
                    <a:pt x="13502" y="10620"/>
                    <a:pt x="14079" y="9402"/>
                    <a:pt x="14079" y="8110"/>
                  </a:cubicBezTo>
                  <a:lnTo>
                    <a:pt x="14079" y="7730"/>
                  </a:lnTo>
                  <a:cubicBezTo>
                    <a:pt x="14077" y="6921"/>
                    <a:pt x="13854" y="6136"/>
                    <a:pt x="13428" y="5451"/>
                  </a:cubicBezTo>
                  <a:cubicBezTo>
                    <a:pt x="13055" y="4850"/>
                    <a:pt x="12539" y="4349"/>
                    <a:pt x="11933" y="3992"/>
                  </a:cubicBezTo>
                  <a:cubicBezTo>
                    <a:pt x="11941" y="3976"/>
                    <a:pt x="11950" y="3958"/>
                    <a:pt x="11961" y="3944"/>
                  </a:cubicBezTo>
                  <a:cubicBezTo>
                    <a:pt x="12406" y="3179"/>
                    <a:pt x="12560" y="2463"/>
                    <a:pt x="12413" y="1818"/>
                  </a:cubicBezTo>
                  <a:cubicBezTo>
                    <a:pt x="12279" y="1217"/>
                    <a:pt x="11882" y="709"/>
                    <a:pt x="11273" y="349"/>
                  </a:cubicBezTo>
                  <a:lnTo>
                    <a:pt x="11270" y="348"/>
                  </a:lnTo>
                  <a:cubicBezTo>
                    <a:pt x="10863" y="117"/>
                    <a:pt x="10447" y="0"/>
                    <a:pt x="10042" y="0"/>
                  </a:cubicBezTo>
                  <a:cubicBezTo>
                    <a:pt x="9834" y="0"/>
                    <a:pt x="9628" y="31"/>
                    <a:pt x="9428" y="93"/>
                  </a:cubicBezTo>
                  <a:cubicBezTo>
                    <a:pt x="8797" y="290"/>
                    <a:pt x="8252" y="778"/>
                    <a:pt x="7815" y="1547"/>
                  </a:cubicBezTo>
                  <a:cubicBezTo>
                    <a:pt x="7488" y="2108"/>
                    <a:pt x="7253" y="2765"/>
                    <a:pt x="7143" y="3415"/>
                  </a:cubicBezTo>
                  <a:cubicBezTo>
                    <a:pt x="7066" y="3408"/>
                    <a:pt x="6986" y="3402"/>
                    <a:pt x="6909" y="3401"/>
                  </a:cubicBezTo>
                  <a:cubicBezTo>
                    <a:pt x="6894" y="3398"/>
                    <a:pt x="6860" y="3397"/>
                    <a:pt x="6829" y="3397"/>
                  </a:cubicBezTo>
                  <a:cubicBezTo>
                    <a:pt x="6809" y="3397"/>
                    <a:pt x="6790" y="3398"/>
                    <a:pt x="6779" y="3398"/>
                  </a:cubicBezTo>
                  <a:lnTo>
                    <a:pt x="6423" y="3398"/>
                  </a:lnTo>
                  <a:cubicBezTo>
                    <a:pt x="6312" y="2753"/>
                    <a:pt x="6077" y="2102"/>
                    <a:pt x="5756" y="1549"/>
                  </a:cubicBezTo>
                  <a:cubicBezTo>
                    <a:pt x="5028" y="277"/>
                    <a:pt x="4151" y="6"/>
                    <a:pt x="3541" y="0"/>
                  </a:cubicBezTo>
                  <a:cubicBezTo>
                    <a:pt x="3540" y="0"/>
                    <a:pt x="3540" y="0"/>
                    <a:pt x="353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8"/>
            <p:cNvSpPr/>
            <p:nvPr/>
          </p:nvSpPr>
          <p:spPr>
            <a:xfrm>
              <a:off x="4991283" y="4376396"/>
              <a:ext cx="12428" cy="23438"/>
            </a:xfrm>
            <a:custGeom>
              <a:rect b="b" l="l" r="r" t="t"/>
              <a:pathLst>
                <a:path extrusionOk="0" h="777" w="412">
                  <a:moveTo>
                    <a:pt x="203" y="1"/>
                  </a:moveTo>
                  <a:cubicBezTo>
                    <a:pt x="92" y="1"/>
                    <a:pt x="0" y="92"/>
                    <a:pt x="0" y="207"/>
                  </a:cubicBezTo>
                  <a:lnTo>
                    <a:pt x="0" y="570"/>
                  </a:lnTo>
                  <a:cubicBezTo>
                    <a:pt x="0" y="683"/>
                    <a:pt x="94" y="776"/>
                    <a:pt x="206" y="776"/>
                  </a:cubicBezTo>
                  <a:cubicBezTo>
                    <a:pt x="318" y="776"/>
                    <a:pt x="412" y="683"/>
                    <a:pt x="412" y="570"/>
                  </a:cubicBezTo>
                  <a:lnTo>
                    <a:pt x="412" y="207"/>
                  </a:lnTo>
                  <a:cubicBezTo>
                    <a:pt x="412" y="94"/>
                    <a:pt x="318" y="1"/>
                    <a:pt x="206" y="1"/>
                  </a:cubicBezTo>
                  <a:cubicBezTo>
                    <a:pt x="205" y="1"/>
                    <a:pt x="204" y="1"/>
                    <a:pt x="20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8"/>
            <p:cNvSpPr/>
            <p:nvPr/>
          </p:nvSpPr>
          <p:spPr>
            <a:xfrm>
              <a:off x="5105665" y="4376366"/>
              <a:ext cx="12398" cy="23408"/>
            </a:xfrm>
            <a:custGeom>
              <a:rect b="b" l="l" r="r" t="t"/>
              <a:pathLst>
                <a:path extrusionOk="0" h="776" w="411">
                  <a:moveTo>
                    <a:pt x="206" y="1"/>
                  </a:moveTo>
                  <a:cubicBezTo>
                    <a:pt x="91" y="1"/>
                    <a:pt x="1" y="92"/>
                    <a:pt x="1" y="206"/>
                  </a:cubicBezTo>
                  <a:lnTo>
                    <a:pt x="1" y="570"/>
                  </a:lnTo>
                  <a:cubicBezTo>
                    <a:pt x="1" y="682"/>
                    <a:pt x="93" y="776"/>
                    <a:pt x="206" y="776"/>
                  </a:cubicBezTo>
                  <a:cubicBezTo>
                    <a:pt x="319" y="776"/>
                    <a:pt x="411" y="682"/>
                    <a:pt x="411" y="570"/>
                  </a:cubicBezTo>
                  <a:lnTo>
                    <a:pt x="411" y="206"/>
                  </a:lnTo>
                  <a:cubicBezTo>
                    <a:pt x="411" y="92"/>
                    <a:pt x="320"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8"/>
            <p:cNvSpPr/>
            <p:nvPr/>
          </p:nvSpPr>
          <p:spPr>
            <a:xfrm>
              <a:off x="5032728" y="4387074"/>
              <a:ext cx="43981" cy="19275"/>
            </a:xfrm>
            <a:custGeom>
              <a:rect b="b" l="l" r="r" t="t"/>
              <a:pathLst>
                <a:path extrusionOk="0" h="639" w="1458">
                  <a:moveTo>
                    <a:pt x="1228" y="0"/>
                  </a:moveTo>
                  <a:cubicBezTo>
                    <a:pt x="1171" y="0"/>
                    <a:pt x="1114" y="24"/>
                    <a:pt x="1073" y="70"/>
                  </a:cubicBezTo>
                  <a:cubicBezTo>
                    <a:pt x="986" y="171"/>
                    <a:pt x="860" y="228"/>
                    <a:pt x="728" y="228"/>
                  </a:cubicBezTo>
                  <a:cubicBezTo>
                    <a:pt x="597" y="228"/>
                    <a:pt x="472" y="171"/>
                    <a:pt x="385" y="70"/>
                  </a:cubicBezTo>
                  <a:cubicBezTo>
                    <a:pt x="345" y="24"/>
                    <a:pt x="287" y="1"/>
                    <a:pt x="230" y="1"/>
                  </a:cubicBezTo>
                  <a:cubicBezTo>
                    <a:pt x="181" y="1"/>
                    <a:pt x="133" y="17"/>
                    <a:pt x="94" y="51"/>
                  </a:cubicBezTo>
                  <a:cubicBezTo>
                    <a:pt x="9" y="125"/>
                    <a:pt x="0" y="255"/>
                    <a:pt x="74" y="341"/>
                  </a:cubicBezTo>
                  <a:cubicBezTo>
                    <a:pt x="239" y="532"/>
                    <a:pt x="477" y="638"/>
                    <a:pt x="728" y="638"/>
                  </a:cubicBezTo>
                  <a:cubicBezTo>
                    <a:pt x="980" y="638"/>
                    <a:pt x="1218" y="529"/>
                    <a:pt x="1383" y="341"/>
                  </a:cubicBezTo>
                  <a:cubicBezTo>
                    <a:pt x="1457" y="255"/>
                    <a:pt x="1450" y="125"/>
                    <a:pt x="1363" y="51"/>
                  </a:cubicBezTo>
                  <a:cubicBezTo>
                    <a:pt x="1324" y="17"/>
                    <a:pt x="1276" y="0"/>
                    <a:pt x="1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49"/>
          <p:cNvSpPr/>
          <p:nvPr/>
        </p:nvSpPr>
        <p:spPr>
          <a:xfrm>
            <a:off x="3675300" y="2831800"/>
            <a:ext cx="43536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9"/>
          <p:cNvSpPr txBox="1"/>
          <p:nvPr>
            <p:ph type="title"/>
          </p:nvPr>
        </p:nvSpPr>
        <p:spPr>
          <a:xfrm>
            <a:off x="3675300" y="1490800"/>
            <a:ext cx="4353600" cy="118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Knowing the planet</a:t>
            </a:r>
            <a:endParaRPr/>
          </a:p>
        </p:txBody>
      </p:sp>
      <p:sp>
        <p:nvSpPr>
          <p:cNvPr id="1597" name="Google Shape;1597;p49"/>
          <p:cNvSpPr txBox="1"/>
          <p:nvPr>
            <p:ph idx="1" type="subTitle"/>
          </p:nvPr>
        </p:nvSpPr>
        <p:spPr>
          <a:xfrm>
            <a:off x="3826125" y="2798800"/>
            <a:ext cx="40374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598" name="Google Shape;1598;p49"/>
          <p:cNvSpPr txBox="1"/>
          <p:nvPr>
            <p:ph idx="2" type="title"/>
          </p:nvPr>
        </p:nvSpPr>
        <p:spPr>
          <a:xfrm>
            <a:off x="1115100" y="1433135"/>
            <a:ext cx="25602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599" name="Google Shape;1599;p49"/>
          <p:cNvGrpSpPr/>
          <p:nvPr/>
        </p:nvGrpSpPr>
        <p:grpSpPr>
          <a:xfrm>
            <a:off x="7295575" y="609001"/>
            <a:ext cx="709679" cy="606065"/>
            <a:chOff x="4654725" y="758075"/>
            <a:chExt cx="524600" cy="447975"/>
          </a:xfrm>
        </p:grpSpPr>
        <p:sp>
          <p:nvSpPr>
            <p:cNvPr id="1600" name="Google Shape;1600;p49"/>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9"/>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9"/>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9"/>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9"/>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9"/>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9"/>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9"/>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9"/>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9"/>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9"/>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9"/>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9"/>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9"/>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9"/>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9"/>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9"/>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9"/>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9"/>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9"/>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9"/>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49"/>
          <p:cNvGrpSpPr/>
          <p:nvPr/>
        </p:nvGrpSpPr>
        <p:grpSpPr>
          <a:xfrm>
            <a:off x="450822" y="1060404"/>
            <a:ext cx="1049184" cy="323946"/>
            <a:chOff x="3365625" y="629625"/>
            <a:chExt cx="408975" cy="126275"/>
          </a:xfrm>
        </p:grpSpPr>
        <p:sp>
          <p:nvSpPr>
            <p:cNvPr id="1622" name="Google Shape;1622;p4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9"/>
          <p:cNvGrpSpPr/>
          <p:nvPr/>
        </p:nvGrpSpPr>
        <p:grpSpPr>
          <a:xfrm>
            <a:off x="1315797" y="664654"/>
            <a:ext cx="1049184" cy="323946"/>
            <a:chOff x="3365625" y="629625"/>
            <a:chExt cx="408975" cy="126275"/>
          </a:xfrm>
        </p:grpSpPr>
        <p:sp>
          <p:nvSpPr>
            <p:cNvPr id="1625" name="Google Shape;1625;p4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9"/>
          <p:cNvGrpSpPr/>
          <p:nvPr/>
        </p:nvGrpSpPr>
        <p:grpSpPr>
          <a:xfrm flipH="1">
            <a:off x="7684709" y="2175862"/>
            <a:ext cx="1145989" cy="353848"/>
            <a:chOff x="3365625" y="629625"/>
            <a:chExt cx="408975" cy="126275"/>
          </a:xfrm>
        </p:grpSpPr>
        <p:sp>
          <p:nvSpPr>
            <p:cNvPr id="1628" name="Google Shape;1628;p4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50"/>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Beaches and mountains</a:t>
            </a:r>
            <a:endParaRPr/>
          </a:p>
        </p:txBody>
      </p:sp>
      <p:sp>
        <p:nvSpPr>
          <p:cNvPr id="1635" name="Google Shape;1635;p50"/>
          <p:cNvSpPr txBox="1"/>
          <p:nvPr>
            <p:ph idx="1" type="subTitle"/>
          </p:nvPr>
        </p:nvSpPr>
        <p:spPr>
          <a:xfrm>
            <a:off x="2575515" y="1474750"/>
            <a:ext cx="47550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Beach</a:t>
            </a:r>
            <a:endParaRPr/>
          </a:p>
        </p:txBody>
      </p:sp>
      <p:sp>
        <p:nvSpPr>
          <p:cNvPr id="1636" name="Google Shape;1636;p50"/>
          <p:cNvSpPr txBox="1"/>
          <p:nvPr>
            <p:ph idx="2" type="subTitle"/>
          </p:nvPr>
        </p:nvSpPr>
        <p:spPr>
          <a:xfrm>
            <a:off x="1813490" y="3410250"/>
            <a:ext cx="47550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Mountain</a:t>
            </a:r>
            <a:endParaRPr/>
          </a:p>
        </p:txBody>
      </p:sp>
      <p:sp>
        <p:nvSpPr>
          <p:cNvPr id="1637" name="Google Shape;1637;p50"/>
          <p:cNvSpPr txBox="1"/>
          <p:nvPr>
            <p:ph idx="3" type="subTitle"/>
          </p:nvPr>
        </p:nvSpPr>
        <p:spPr>
          <a:xfrm>
            <a:off x="2575495" y="1931950"/>
            <a:ext cx="4755000" cy="64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a:t>
            </a:r>
            <a:endParaRPr/>
          </a:p>
        </p:txBody>
      </p:sp>
      <p:sp>
        <p:nvSpPr>
          <p:cNvPr id="1638" name="Google Shape;1638;p50"/>
          <p:cNvSpPr txBox="1"/>
          <p:nvPr>
            <p:ph idx="4" type="subTitle"/>
          </p:nvPr>
        </p:nvSpPr>
        <p:spPr>
          <a:xfrm>
            <a:off x="1813495" y="3867450"/>
            <a:ext cx="4755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grpSp>
        <p:nvGrpSpPr>
          <p:cNvPr id="1639" name="Google Shape;1639;p50"/>
          <p:cNvGrpSpPr/>
          <p:nvPr/>
        </p:nvGrpSpPr>
        <p:grpSpPr>
          <a:xfrm>
            <a:off x="1016241" y="3714679"/>
            <a:ext cx="644870" cy="454442"/>
            <a:chOff x="6711638" y="2161649"/>
            <a:chExt cx="424844" cy="300895"/>
          </a:xfrm>
        </p:grpSpPr>
        <p:sp>
          <p:nvSpPr>
            <p:cNvPr id="1640" name="Google Shape;1640;p50"/>
            <p:cNvSpPr/>
            <p:nvPr/>
          </p:nvSpPr>
          <p:spPr>
            <a:xfrm>
              <a:off x="6718455" y="2276334"/>
              <a:ext cx="243703" cy="180266"/>
            </a:xfrm>
            <a:custGeom>
              <a:rect b="b" l="l" r="r" t="t"/>
              <a:pathLst>
                <a:path extrusionOk="0" h="5976" w="8079">
                  <a:moveTo>
                    <a:pt x="4040" y="0"/>
                  </a:moveTo>
                  <a:cubicBezTo>
                    <a:pt x="3697" y="0"/>
                    <a:pt x="3353" y="170"/>
                    <a:pt x="3157" y="510"/>
                  </a:cubicBezTo>
                  <a:lnTo>
                    <a:pt x="1" y="5976"/>
                  </a:lnTo>
                  <a:lnTo>
                    <a:pt x="8078" y="5976"/>
                  </a:lnTo>
                  <a:lnTo>
                    <a:pt x="4923" y="510"/>
                  </a:lnTo>
                  <a:cubicBezTo>
                    <a:pt x="4727" y="170"/>
                    <a:pt x="4384" y="0"/>
                    <a:pt x="4040" y="0"/>
                  </a:cubicBezTo>
                  <a:close/>
                </a:path>
              </a:pathLst>
            </a:custGeom>
            <a:solidFill>
              <a:srgbClr val="7E4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0"/>
            <p:cNvSpPr/>
            <p:nvPr/>
          </p:nvSpPr>
          <p:spPr>
            <a:xfrm>
              <a:off x="6778663" y="2275670"/>
              <a:ext cx="125004" cy="79817"/>
            </a:xfrm>
            <a:custGeom>
              <a:rect b="b" l="l" r="r" t="t"/>
              <a:pathLst>
                <a:path extrusionOk="0" h="2646" w="4144">
                  <a:moveTo>
                    <a:pt x="2044" y="1"/>
                  </a:moveTo>
                  <a:cubicBezTo>
                    <a:pt x="1709" y="1"/>
                    <a:pt x="1373" y="167"/>
                    <a:pt x="1181" y="500"/>
                  </a:cubicBezTo>
                  <a:lnTo>
                    <a:pt x="0" y="2544"/>
                  </a:lnTo>
                  <a:cubicBezTo>
                    <a:pt x="133" y="2470"/>
                    <a:pt x="283" y="2393"/>
                    <a:pt x="490" y="2393"/>
                  </a:cubicBezTo>
                  <a:cubicBezTo>
                    <a:pt x="1010" y="2393"/>
                    <a:pt x="1010" y="2591"/>
                    <a:pt x="1531" y="2591"/>
                  </a:cubicBezTo>
                  <a:cubicBezTo>
                    <a:pt x="2050" y="2591"/>
                    <a:pt x="2050" y="2393"/>
                    <a:pt x="2572" y="2393"/>
                  </a:cubicBezTo>
                  <a:cubicBezTo>
                    <a:pt x="3092" y="2393"/>
                    <a:pt x="3084" y="2517"/>
                    <a:pt x="3597" y="2588"/>
                  </a:cubicBezTo>
                  <a:cubicBezTo>
                    <a:pt x="3809" y="2618"/>
                    <a:pt x="3945" y="2646"/>
                    <a:pt x="4060" y="2646"/>
                  </a:cubicBezTo>
                  <a:cubicBezTo>
                    <a:pt x="4089" y="2646"/>
                    <a:pt x="4116" y="2644"/>
                    <a:pt x="4143" y="2640"/>
                  </a:cubicBezTo>
                  <a:lnTo>
                    <a:pt x="2908" y="500"/>
                  </a:lnTo>
                  <a:cubicBezTo>
                    <a:pt x="2716" y="167"/>
                    <a:pt x="2380" y="1"/>
                    <a:pt x="2044"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0"/>
            <p:cNvSpPr/>
            <p:nvPr/>
          </p:nvSpPr>
          <p:spPr>
            <a:xfrm>
              <a:off x="6783157" y="2187470"/>
              <a:ext cx="346867" cy="269102"/>
            </a:xfrm>
            <a:custGeom>
              <a:rect b="b" l="l" r="r" t="t"/>
              <a:pathLst>
                <a:path extrusionOk="0" h="8921" w="11499">
                  <a:moveTo>
                    <a:pt x="5749" y="0"/>
                  </a:moveTo>
                  <a:cubicBezTo>
                    <a:pt x="5400" y="0"/>
                    <a:pt x="5051" y="173"/>
                    <a:pt x="4852" y="517"/>
                  </a:cubicBezTo>
                  <a:lnTo>
                    <a:pt x="1" y="8920"/>
                  </a:lnTo>
                  <a:lnTo>
                    <a:pt x="11498" y="8920"/>
                  </a:lnTo>
                  <a:lnTo>
                    <a:pt x="6646" y="517"/>
                  </a:lnTo>
                  <a:cubicBezTo>
                    <a:pt x="6447" y="173"/>
                    <a:pt x="6098" y="0"/>
                    <a:pt x="574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0"/>
            <p:cNvSpPr/>
            <p:nvPr/>
          </p:nvSpPr>
          <p:spPr>
            <a:xfrm>
              <a:off x="6783127" y="2187440"/>
              <a:ext cx="235377" cy="269132"/>
            </a:xfrm>
            <a:custGeom>
              <a:rect b="b" l="l" r="r" t="t"/>
              <a:pathLst>
                <a:path extrusionOk="0" h="8922" w="7803">
                  <a:moveTo>
                    <a:pt x="5748" y="1"/>
                  </a:moveTo>
                  <a:cubicBezTo>
                    <a:pt x="5400" y="1"/>
                    <a:pt x="5052" y="173"/>
                    <a:pt x="4852" y="518"/>
                  </a:cubicBezTo>
                  <a:lnTo>
                    <a:pt x="0" y="8921"/>
                  </a:lnTo>
                  <a:lnTo>
                    <a:pt x="7803" y="8921"/>
                  </a:lnTo>
                  <a:cubicBezTo>
                    <a:pt x="6007" y="7997"/>
                    <a:pt x="4778" y="6124"/>
                    <a:pt x="4778" y="3963"/>
                  </a:cubicBezTo>
                  <a:cubicBezTo>
                    <a:pt x="4778" y="2487"/>
                    <a:pt x="5352" y="1147"/>
                    <a:pt x="6286" y="150"/>
                  </a:cubicBezTo>
                  <a:cubicBezTo>
                    <a:pt x="6123" y="51"/>
                    <a:pt x="5935" y="1"/>
                    <a:pt x="574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0"/>
            <p:cNvSpPr/>
            <p:nvPr/>
          </p:nvSpPr>
          <p:spPr>
            <a:xfrm>
              <a:off x="6869487" y="2186776"/>
              <a:ext cx="173057" cy="120238"/>
            </a:xfrm>
            <a:custGeom>
              <a:rect b="b" l="l" r="r" t="t"/>
              <a:pathLst>
                <a:path extrusionOk="0" h="3986" w="5737">
                  <a:moveTo>
                    <a:pt x="2888" y="0"/>
                  </a:moveTo>
                  <a:cubicBezTo>
                    <a:pt x="2547" y="0"/>
                    <a:pt x="2207" y="169"/>
                    <a:pt x="2012" y="506"/>
                  </a:cubicBezTo>
                  <a:lnTo>
                    <a:pt x="1" y="3985"/>
                  </a:lnTo>
                  <a:cubicBezTo>
                    <a:pt x="282" y="3942"/>
                    <a:pt x="541" y="3623"/>
                    <a:pt x="996" y="3623"/>
                  </a:cubicBezTo>
                  <a:cubicBezTo>
                    <a:pt x="1646" y="3623"/>
                    <a:pt x="1646" y="3871"/>
                    <a:pt x="2295" y="3871"/>
                  </a:cubicBezTo>
                  <a:cubicBezTo>
                    <a:pt x="2946" y="3871"/>
                    <a:pt x="2944" y="3623"/>
                    <a:pt x="3595" y="3623"/>
                  </a:cubicBezTo>
                  <a:cubicBezTo>
                    <a:pt x="4244" y="3623"/>
                    <a:pt x="4233" y="3760"/>
                    <a:pt x="4875" y="3870"/>
                  </a:cubicBezTo>
                  <a:cubicBezTo>
                    <a:pt x="5161" y="3919"/>
                    <a:pt x="5343" y="3968"/>
                    <a:pt x="5501" y="3968"/>
                  </a:cubicBezTo>
                  <a:cubicBezTo>
                    <a:pt x="5582" y="3968"/>
                    <a:pt x="5657" y="3955"/>
                    <a:pt x="5737" y="3922"/>
                  </a:cubicBezTo>
                  <a:lnTo>
                    <a:pt x="3765" y="506"/>
                  </a:lnTo>
                  <a:cubicBezTo>
                    <a:pt x="3570" y="169"/>
                    <a:pt x="3229" y="0"/>
                    <a:pt x="28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0"/>
            <p:cNvSpPr/>
            <p:nvPr/>
          </p:nvSpPr>
          <p:spPr>
            <a:xfrm>
              <a:off x="6869487" y="2186746"/>
              <a:ext cx="103647" cy="120208"/>
            </a:xfrm>
            <a:custGeom>
              <a:rect b="b" l="l" r="r" t="t"/>
              <a:pathLst>
                <a:path extrusionOk="0" h="3985" w="3436">
                  <a:moveTo>
                    <a:pt x="2886" y="0"/>
                  </a:moveTo>
                  <a:cubicBezTo>
                    <a:pt x="2545" y="0"/>
                    <a:pt x="2205" y="169"/>
                    <a:pt x="2009" y="506"/>
                  </a:cubicBezTo>
                  <a:lnTo>
                    <a:pt x="1" y="3985"/>
                  </a:lnTo>
                  <a:cubicBezTo>
                    <a:pt x="282" y="3943"/>
                    <a:pt x="541" y="3622"/>
                    <a:pt x="996" y="3622"/>
                  </a:cubicBezTo>
                  <a:cubicBezTo>
                    <a:pt x="1487" y="3622"/>
                    <a:pt x="1606" y="3766"/>
                    <a:pt x="1916" y="3834"/>
                  </a:cubicBezTo>
                  <a:cubicBezTo>
                    <a:pt x="1956" y="2414"/>
                    <a:pt x="2526" y="1126"/>
                    <a:pt x="3435" y="160"/>
                  </a:cubicBezTo>
                  <a:cubicBezTo>
                    <a:pt x="3269" y="53"/>
                    <a:pt x="3078" y="0"/>
                    <a:pt x="288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0"/>
            <p:cNvSpPr/>
            <p:nvPr/>
          </p:nvSpPr>
          <p:spPr>
            <a:xfrm>
              <a:off x="6717942" y="2167863"/>
              <a:ext cx="146421" cy="79032"/>
            </a:xfrm>
            <a:custGeom>
              <a:rect b="b" l="l" r="r" t="t"/>
              <a:pathLst>
                <a:path extrusionOk="0" h="2620" w="4854">
                  <a:moveTo>
                    <a:pt x="2880" y="0"/>
                  </a:moveTo>
                  <a:cubicBezTo>
                    <a:pt x="2432" y="0"/>
                    <a:pt x="2037" y="243"/>
                    <a:pt x="1827" y="605"/>
                  </a:cubicBezTo>
                  <a:cubicBezTo>
                    <a:pt x="1723" y="567"/>
                    <a:pt x="1612" y="546"/>
                    <a:pt x="1495" y="546"/>
                  </a:cubicBezTo>
                  <a:cubicBezTo>
                    <a:pt x="1108" y="546"/>
                    <a:pt x="772" y="777"/>
                    <a:pt x="623" y="1110"/>
                  </a:cubicBezTo>
                  <a:cubicBezTo>
                    <a:pt x="272" y="1144"/>
                    <a:pt x="0" y="1450"/>
                    <a:pt x="21" y="1814"/>
                  </a:cubicBezTo>
                  <a:cubicBezTo>
                    <a:pt x="22" y="1854"/>
                    <a:pt x="27" y="1892"/>
                    <a:pt x="37" y="1929"/>
                  </a:cubicBezTo>
                  <a:cubicBezTo>
                    <a:pt x="25" y="1972"/>
                    <a:pt x="21" y="2016"/>
                    <a:pt x="21" y="2062"/>
                  </a:cubicBezTo>
                  <a:cubicBezTo>
                    <a:pt x="21" y="2368"/>
                    <a:pt x="272" y="2620"/>
                    <a:pt x="578" y="2620"/>
                  </a:cubicBezTo>
                  <a:lnTo>
                    <a:pt x="4315" y="2620"/>
                  </a:lnTo>
                  <a:cubicBezTo>
                    <a:pt x="4611" y="2620"/>
                    <a:pt x="4853" y="2379"/>
                    <a:pt x="4853" y="2083"/>
                  </a:cubicBezTo>
                  <a:lnTo>
                    <a:pt x="4853" y="1758"/>
                  </a:lnTo>
                  <a:lnTo>
                    <a:pt x="4853" y="1743"/>
                  </a:lnTo>
                  <a:cubicBezTo>
                    <a:pt x="4852" y="1731"/>
                    <a:pt x="4852" y="1723"/>
                    <a:pt x="4852" y="1715"/>
                  </a:cubicBezTo>
                  <a:cubicBezTo>
                    <a:pt x="4852" y="1343"/>
                    <a:pt x="4514" y="1036"/>
                    <a:pt x="4081" y="990"/>
                  </a:cubicBezTo>
                  <a:cubicBezTo>
                    <a:pt x="3972" y="426"/>
                    <a:pt x="3476" y="0"/>
                    <a:pt x="2880"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0"/>
            <p:cNvSpPr/>
            <p:nvPr/>
          </p:nvSpPr>
          <p:spPr>
            <a:xfrm>
              <a:off x="6963057" y="2186776"/>
              <a:ext cx="128081" cy="69108"/>
            </a:xfrm>
            <a:custGeom>
              <a:rect b="b" l="l" r="r" t="t"/>
              <a:pathLst>
                <a:path extrusionOk="0" h="2291" w="4246">
                  <a:moveTo>
                    <a:pt x="2520" y="0"/>
                  </a:moveTo>
                  <a:cubicBezTo>
                    <a:pt x="2126" y="0"/>
                    <a:pt x="1783" y="212"/>
                    <a:pt x="1598" y="528"/>
                  </a:cubicBezTo>
                  <a:cubicBezTo>
                    <a:pt x="1506" y="496"/>
                    <a:pt x="1410" y="477"/>
                    <a:pt x="1310" y="477"/>
                  </a:cubicBezTo>
                  <a:cubicBezTo>
                    <a:pt x="969" y="477"/>
                    <a:pt x="676" y="678"/>
                    <a:pt x="545" y="971"/>
                  </a:cubicBezTo>
                  <a:cubicBezTo>
                    <a:pt x="239" y="1000"/>
                    <a:pt x="1" y="1268"/>
                    <a:pt x="18" y="1586"/>
                  </a:cubicBezTo>
                  <a:cubicBezTo>
                    <a:pt x="20" y="1620"/>
                    <a:pt x="26" y="1653"/>
                    <a:pt x="33" y="1687"/>
                  </a:cubicBezTo>
                  <a:cubicBezTo>
                    <a:pt x="24" y="1724"/>
                    <a:pt x="18" y="1762"/>
                    <a:pt x="18" y="1802"/>
                  </a:cubicBezTo>
                  <a:cubicBezTo>
                    <a:pt x="18" y="2071"/>
                    <a:pt x="239" y="2290"/>
                    <a:pt x="506" y="2290"/>
                  </a:cubicBezTo>
                  <a:lnTo>
                    <a:pt x="3775" y="2290"/>
                  </a:lnTo>
                  <a:cubicBezTo>
                    <a:pt x="4034" y="2290"/>
                    <a:pt x="4246" y="2080"/>
                    <a:pt x="4246" y="1820"/>
                  </a:cubicBezTo>
                  <a:lnTo>
                    <a:pt x="4246" y="1534"/>
                  </a:lnTo>
                  <a:lnTo>
                    <a:pt x="4246" y="1522"/>
                  </a:lnTo>
                  <a:lnTo>
                    <a:pt x="4246" y="1500"/>
                  </a:lnTo>
                  <a:cubicBezTo>
                    <a:pt x="4246" y="1175"/>
                    <a:pt x="3951" y="906"/>
                    <a:pt x="3570" y="866"/>
                  </a:cubicBezTo>
                  <a:cubicBezTo>
                    <a:pt x="3477" y="372"/>
                    <a:pt x="3042" y="0"/>
                    <a:pt x="2520"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0"/>
            <p:cNvSpPr/>
            <p:nvPr/>
          </p:nvSpPr>
          <p:spPr>
            <a:xfrm>
              <a:off x="6868341" y="2359768"/>
              <a:ext cx="47540" cy="37887"/>
            </a:xfrm>
            <a:custGeom>
              <a:rect b="b" l="l" r="r" t="t"/>
              <a:pathLst>
                <a:path extrusionOk="0" h="1256" w="1576">
                  <a:moveTo>
                    <a:pt x="789" y="0"/>
                  </a:moveTo>
                  <a:cubicBezTo>
                    <a:pt x="354" y="0"/>
                    <a:pt x="0" y="281"/>
                    <a:pt x="0" y="629"/>
                  </a:cubicBezTo>
                  <a:cubicBezTo>
                    <a:pt x="0" y="975"/>
                    <a:pt x="354" y="1256"/>
                    <a:pt x="789" y="1256"/>
                  </a:cubicBezTo>
                  <a:cubicBezTo>
                    <a:pt x="1222" y="1256"/>
                    <a:pt x="1576" y="975"/>
                    <a:pt x="1576" y="629"/>
                  </a:cubicBezTo>
                  <a:cubicBezTo>
                    <a:pt x="1576" y="284"/>
                    <a:pt x="1222" y="3"/>
                    <a:pt x="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0"/>
            <p:cNvSpPr/>
            <p:nvPr/>
          </p:nvSpPr>
          <p:spPr>
            <a:xfrm>
              <a:off x="6997233" y="2359768"/>
              <a:ext cx="47540" cy="37887"/>
            </a:xfrm>
            <a:custGeom>
              <a:rect b="b" l="l" r="r" t="t"/>
              <a:pathLst>
                <a:path extrusionOk="0" h="1256" w="1576">
                  <a:moveTo>
                    <a:pt x="787" y="0"/>
                  </a:moveTo>
                  <a:cubicBezTo>
                    <a:pt x="354" y="0"/>
                    <a:pt x="1" y="281"/>
                    <a:pt x="1" y="629"/>
                  </a:cubicBezTo>
                  <a:cubicBezTo>
                    <a:pt x="1" y="975"/>
                    <a:pt x="354" y="1256"/>
                    <a:pt x="787" y="1256"/>
                  </a:cubicBezTo>
                  <a:cubicBezTo>
                    <a:pt x="1222" y="1256"/>
                    <a:pt x="1576" y="975"/>
                    <a:pt x="1576" y="629"/>
                  </a:cubicBezTo>
                  <a:cubicBezTo>
                    <a:pt x="1576" y="284"/>
                    <a:pt x="1222" y="3"/>
                    <a:pt x="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0"/>
            <p:cNvSpPr/>
            <p:nvPr/>
          </p:nvSpPr>
          <p:spPr>
            <a:xfrm>
              <a:off x="6712121" y="2180532"/>
              <a:ext cx="424361" cy="282013"/>
            </a:xfrm>
            <a:custGeom>
              <a:rect b="b" l="l" r="r" t="t"/>
              <a:pathLst>
                <a:path extrusionOk="0" h="9349" w="14068">
                  <a:moveTo>
                    <a:pt x="10839" y="415"/>
                  </a:moveTo>
                  <a:cubicBezTo>
                    <a:pt x="11251" y="415"/>
                    <a:pt x="11608" y="709"/>
                    <a:pt x="11686" y="1113"/>
                  </a:cubicBezTo>
                  <a:cubicBezTo>
                    <a:pt x="11702" y="1201"/>
                    <a:pt x="11776" y="1271"/>
                    <a:pt x="11867" y="1280"/>
                  </a:cubicBezTo>
                  <a:cubicBezTo>
                    <a:pt x="12146" y="1309"/>
                    <a:pt x="12356" y="1494"/>
                    <a:pt x="12356" y="1709"/>
                  </a:cubicBezTo>
                  <a:lnTo>
                    <a:pt x="12356" y="1719"/>
                  </a:lnTo>
                  <a:lnTo>
                    <a:pt x="12356" y="1724"/>
                  </a:lnTo>
                  <a:lnTo>
                    <a:pt x="12356" y="1747"/>
                  </a:lnTo>
                  <a:lnTo>
                    <a:pt x="12356" y="2030"/>
                  </a:lnTo>
                  <a:cubicBezTo>
                    <a:pt x="12356" y="2176"/>
                    <a:pt x="12238" y="2295"/>
                    <a:pt x="12093" y="2295"/>
                  </a:cubicBezTo>
                  <a:lnTo>
                    <a:pt x="8825" y="2295"/>
                  </a:lnTo>
                  <a:cubicBezTo>
                    <a:pt x="8669" y="2293"/>
                    <a:pt x="8541" y="2166"/>
                    <a:pt x="8541" y="2011"/>
                  </a:cubicBezTo>
                  <a:cubicBezTo>
                    <a:pt x="8541" y="1990"/>
                    <a:pt x="8544" y="1968"/>
                    <a:pt x="8549" y="1947"/>
                  </a:cubicBezTo>
                  <a:cubicBezTo>
                    <a:pt x="8558" y="1914"/>
                    <a:pt x="8558" y="1880"/>
                    <a:pt x="8550" y="1848"/>
                  </a:cubicBezTo>
                  <a:cubicBezTo>
                    <a:pt x="8544" y="1826"/>
                    <a:pt x="8543" y="1805"/>
                    <a:pt x="8541" y="1783"/>
                  </a:cubicBezTo>
                  <a:cubicBezTo>
                    <a:pt x="8530" y="1579"/>
                    <a:pt x="8679" y="1404"/>
                    <a:pt x="8883" y="1383"/>
                  </a:cubicBezTo>
                  <a:cubicBezTo>
                    <a:pt x="8957" y="1376"/>
                    <a:pt x="9019" y="1330"/>
                    <a:pt x="9052" y="1264"/>
                  </a:cubicBezTo>
                  <a:cubicBezTo>
                    <a:pt x="9152" y="1037"/>
                    <a:pt x="9380" y="891"/>
                    <a:pt x="9629" y="891"/>
                  </a:cubicBezTo>
                  <a:cubicBezTo>
                    <a:pt x="9704" y="891"/>
                    <a:pt x="9776" y="904"/>
                    <a:pt x="9846" y="931"/>
                  </a:cubicBezTo>
                  <a:cubicBezTo>
                    <a:pt x="9869" y="939"/>
                    <a:pt x="9893" y="943"/>
                    <a:pt x="9916" y="943"/>
                  </a:cubicBezTo>
                  <a:cubicBezTo>
                    <a:pt x="9988" y="943"/>
                    <a:pt x="10057" y="906"/>
                    <a:pt x="10094" y="842"/>
                  </a:cubicBezTo>
                  <a:cubicBezTo>
                    <a:pt x="10250" y="577"/>
                    <a:pt x="10534" y="415"/>
                    <a:pt x="10839" y="415"/>
                  </a:cubicBezTo>
                  <a:close/>
                  <a:moveTo>
                    <a:pt x="4252" y="3383"/>
                  </a:moveTo>
                  <a:cubicBezTo>
                    <a:pt x="4545" y="3383"/>
                    <a:pt x="4809" y="3536"/>
                    <a:pt x="4956" y="3790"/>
                  </a:cubicBezTo>
                  <a:lnTo>
                    <a:pt x="5083" y="4012"/>
                  </a:lnTo>
                  <a:lnTo>
                    <a:pt x="5039" y="4090"/>
                  </a:lnTo>
                  <a:lnTo>
                    <a:pt x="4270" y="5423"/>
                  </a:lnTo>
                  <a:cubicBezTo>
                    <a:pt x="4240" y="5435"/>
                    <a:pt x="4210" y="5444"/>
                    <a:pt x="4182" y="5454"/>
                  </a:cubicBezTo>
                  <a:cubicBezTo>
                    <a:pt x="4063" y="5501"/>
                    <a:pt x="3957" y="5540"/>
                    <a:pt x="3736" y="5540"/>
                  </a:cubicBezTo>
                  <a:cubicBezTo>
                    <a:pt x="3514" y="5540"/>
                    <a:pt x="3407" y="5501"/>
                    <a:pt x="3287" y="5454"/>
                  </a:cubicBezTo>
                  <a:cubicBezTo>
                    <a:pt x="3148" y="5402"/>
                    <a:pt x="2992" y="5342"/>
                    <a:pt x="2694" y="5342"/>
                  </a:cubicBezTo>
                  <a:cubicBezTo>
                    <a:pt x="2678" y="5342"/>
                    <a:pt x="2663" y="5342"/>
                    <a:pt x="2645" y="5343"/>
                  </a:cubicBezTo>
                  <a:lnTo>
                    <a:pt x="3543" y="3790"/>
                  </a:lnTo>
                  <a:cubicBezTo>
                    <a:pt x="3693" y="3536"/>
                    <a:pt x="3956" y="3383"/>
                    <a:pt x="4252" y="3383"/>
                  </a:cubicBezTo>
                  <a:close/>
                  <a:moveTo>
                    <a:pt x="2699" y="5754"/>
                  </a:moveTo>
                  <a:cubicBezTo>
                    <a:pt x="2921" y="5754"/>
                    <a:pt x="3026" y="5793"/>
                    <a:pt x="3145" y="5839"/>
                  </a:cubicBezTo>
                  <a:cubicBezTo>
                    <a:pt x="3284" y="5890"/>
                    <a:pt x="3441" y="5952"/>
                    <a:pt x="3739" y="5952"/>
                  </a:cubicBezTo>
                  <a:cubicBezTo>
                    <a:pt x="3830" y="5952"/>
                    <a:pt x="3907" y="5947"/>
                    <a:pt x="3975" y="5936"/>
                  </a:cubicBezTo>
                  <a:lnTo>
                    <a:pt x="3975" y="5936"/>
                  </a:lnTo>
                  <a:lnTo>
                    <a:pt x="2237" y="8949"/>
                  </a:lnTo>
                  <a:lnTo>
                    <a:pt x="570" y="8949"/>
                  </a:lnTo>
                  <a:lnTo>
                    <a:pt x="2356" y="5852"/>
                  </a:lnTo>
                  <a:cubicBezTo>
                    <a:pt x="2464" y="5794"/>
                    <a:pt x="2566" y="5754"/>
                    <a:pt x="2699" y="5754"/>
                  </a:cubicBezTo>
                  <a:close/>
                  <a:moveTo>
                    <a:pt x="10839" y="0"/>
                  </a:moveTo>
                  <a:cubicBezTo>
                    <a:pt x="10444" y="0"/>
                    <a:pt x="10068" y="187"/>
                    <a:pt x="9830" y="497"/>
                  </a:cubicBezTo>
                  <a:cubicBezTo>
                    <a:pt x="9763" y="484"/>
                    <a:pt x="9697" y="477"/>
                    <a:pt x="9627" y="477"/>
                  </a:cubicBezTo>
                  <a:cubicBezTo>
                    <a:pt x="9457" y="477"/>
                    <a:pt x="9294" y="520"/>
                    <a:pt x="9149" y="593"/>
                  </a:cubicBezTo>
                  <a:cubicBezTo>
                    <a:pt x="8922" y="236"/>
                    <a:pt x="8537" y="23"/>
                    <a:pt x="8108" y="21"/>
                  </a:cubicBezTo>
                  <a:cubicBezTo>
                    <a:pt x="8105" y="21"/>
                    <a:pt x="8102" y="21"/>
                    <a:pt x="8099" y="21"/>
                  </a:cubicBezTo>
                  <a:cubicBezTo>
                    <a:pt x="7655" y="21"/>
                    <a:pt x="7258" y="250"/>
                    <a:pt x="7034" y="635"/>
                  </a:cubicBezTo>
                  <a:lnTo>
                    <a:pt x="6579" y="1422"/>
                  </a:lnTo>
                  <a:cubicBezTo>
                    <a:pt x="6521" y="1519"/>
                    <a:pt x="6555" y="1645"/>
                    <a:pt x="6654" y="1703"/>
                  </a:cubicBezTo>
                  <a:cubicBezTo>
                    <a:pt x="6688" y="1722"/>
                    <a:pt x="6724" y="1731"/>
                    <a:pt x="6759" y="1731"/>
                  </a:cubicBezTo>
                  <a:cubicBezTo>
                    <a:pt x="6829" y="1731"/>
                    <a:pt x="6900" y="1694"/>
                    <a:pt x="6937" y="1627"/>
                  </a:cubicBezTo>
                  <a:lnTo>
                    <a:pt x="7391" y="839"/>
                  </a:lnTo>
                  <a:cubicBezTo>
                    <a:pt x="7542" y="584"/>
                    <a:pt x="7808" y="429"/>
                    <a:pt x="8104" y="429"/>
                  </a:cubicBezTo>
                  <a:cubicBezTo>
                    <a:pt x="8105" y="429"/>
                    <a:pt x="8107" y="429"/>
                    <a:pt x="8108" y="429"/>
                  </a:cubicBezTo>
                  <a:cubicBezTo>
                    <a:pt x="8405" y="429"/>
                    <a:pt x="8675" y="585"/>
                    <a:pt x="8824" y="843"/>
                  </a:cubicBezTo>
                  <a:lnTo>
                    <a:pt x="8827" y="849"/>
                  </a:lnTo>
                  <a:cubicBezTo>
                    <a:pt x="8793" y="891"/>
                    <a:pt x="8759" y="938"/>
                    <a:pt x="8731" y="985"/>
                  </a:cubicBezTo>
                  <a:cubicBezTo>
                    <a:pt x="8368" y="1076"/>
                    <a:pt x="8112" y="1413"/>
                    <a:pt x="8135" y="1798"/>
                  </a:cubicBezTo>
                  <a:cubicBezTo>
                    <a:pt x="8136" y="1826"/>
                    <a:pt x="8139" y="1855"/>
                    <a:pt x="8143" y="1882"/>
                  </a:cubicBezTo>
                  <a:cubicBezTo>
                    <a:pt x="8136" y="1922"/>
                    <a:pt x="8132" y="1962"/>
                    <a:pt x="8132" y="2000"/>
                  </a:cubicBezTo>
                  <a:cubicBezTo>
                    <a:pt x="8132" y="2383"/>
                    <a:pt x="8445" y="2695"/>
                    <a:pt x="8827" y="2695"/>
                  </a:cubicBezTo>
                  <a:lnTo>
                    <a:pt x="9895" y="2695"/>
                  </a:lnTo>
                  <a:lnTo>
                    <a:pt x="10621" y="3956"/>
                  </a:lnTo>
                  <a:cubicBezTo>
                    <a:pt x="10557" y="3948"/>
                    <a:pt x="10481" y="3933"/>
                    <a:pt x="10380" y="3913"/>
                  </a:cubicBezTo>
                  <a:cubicBezTo>
                    <a:pt x="10306" y="3898"/>
                    <a:pt x="10223" y="3882"/>
                    <a:pt x="10127" y="3867"/>
                  </a:cubicBezTo>
                  <a:cubicBezTo>
                    <a:pt x="9881" y="3825"/>
                    <a:pt x="9737" y="3780"/>
                    <a:pt x="9611" y="3737"/>
                  </a:cubicBezTo>
                  <a:cubicBezTo>
                    <a:pt x="9408" y="3672"/>
                    <a:pt x="9234" y="3615"/>
                    <a:pt x="8815" y="3615"/>
                  </a:cubicBezTo>
                  <a:cubicBezTo>
                    <a:pt x="8453" y="3615"/>
                    <a:pt x="8260" y="3689"/>
                    <a:pt x="8092" y="3753"/>
                  </a:cubicBezTo>
                  <a:cubicBezTo>
                    <a:pt x="7936" y="3812"/>
                    <a:pt x="7803" y="3864"/>
                    <a:pt x="7515" y="3864"/>
                  </a:cubicBezTo>
                  <a:cubicBezTo>
                    <a:pt x="7228" y="3864"/>
                    <a:pt x="7093" y="3812"/>
                    <a:pt x="6939" y="3753"/>
                  </a:cubicBezTo>
                  <a:cubicBezTo>
                    <a:pt x="6771" y="3689"/>
                    <a:pt x="6579" y="3615"/>
                    <a:pt x="6216" y="3615"/>
                  </a:cubicBezTo>
                  <a:cubicBezTo>
                    <a:pt x="6025" y="3615"/>
                    <a:pt x="5866" y="3661"/>
                    <a:pt x="5727" y="3720"/>
                  </a:cubicBezTo>
                  <a:lnTo>
                    <a:pt x="6457" y="2454"/>
                  </a:lnTo>
                  <a:cubicBezTo>
                    <a:pt x="6513" y="2355"/>
                    <a:pt x="6481" y="2229"/>
                    <a:pt x="6380" y="2173"/>
                  </a:cubicBezTo>
                  <a:cubicBezTo>
                    <a:pt x="6348" y="2154"/>
                    <a:pt x="6312" y="2145"/>
                    <a:pt x="6277" y="2145"/>
                  </a:cubicBezTo>
                  <a:cubicBezTo>
                    <a:pt x="6206" y="2145"/>
                    <a:pt x="6138" y="2182"/>
                    <a:pt x="6099" y="2249"/>
                  </a:cubicBezTo>
                  <a:lnTo>
                    <a:pt x="5326" y="3590"/>
                  </a:lnTo>
                  <a:lnTo>
                    <a:pt x="5315" y="3574"/>
                  </a:lnTo>
                  <a:cubicBezTo>
                    <a:pt x="5093" y="3189"/>
                    <a:pt x="4699" y="2962"/>
                    <a:pt x="4255" y="2962"/>
                  </a:cubicBezTo>
                  <a:cubicBezTo>
                    <a:pt x="3811" y="2962"/>
                    <a:pt x="3415" y="3191"/>
                    <a:pt x="3193" y="3574"/>
                  </a:cubicBezTo>
                  <a:lnTo>
                    <a:pt x="3108" y="3720"/>
                  </a:lnTo>
                  <a:lnTo>
                    <a:pt x="38" y="9039"/>
                  </a:lnTo>
                  <a:cubicBezTo>
                    <a:pt x="1" y="9103"/>
                    <a:pt x="1" y="9181"/>
                    <a:pt x="38" y="9245"/>
                  </a:cubicBezTo>
                  <a:cubicBezTo>
                    <a:pt x="75" y="9307"/>
                    <a:pt x="143" y="9349"/>
                    <a:pt x="215" y="9349"/>
                  </a:cubicBezTo>
                  <a:lnTo>
                    <a:pt x="13854" y="9347"/>
                  </a:lnTo>
                  <a:cubicBezTo>
                    <a:pt x="13928" y="9347"/>
                    <a:pt x="13996" y="9307"/>
                    <a:pt x="14032" y="9244"/>
                  </a:cubicBezTo>
                  <a:cubicBezTo>
                    <a:pt x="14067" y="9189"/>
                    <a:pt x="14067" y="9112"/>
                    <a:pt x="14031" y="9047"/>
                  </a:cubicBezTo>
                  <a:lnTo>
                    <a:pt x="13158" y="7537"/>
                  </a:lnTo>
                  <a:cubicBezTo>
                    <a:pt x="13119" y="7471"/>
                    <a:pt x="13049" y="7434"/>
                    <a:pt x="12978" y="7434"/>
                  </a:cubicBezTo>
                  <a:cubicBezTo>
                    <a:pt x="12944" y="7434"/>
                    <a:pt x="12909" y="7443"/>
                    <a:pt x="12877" y="7461"/>
                  </a:cubicBezTo>
                  <a:cubicBezTo>
                    <a:pt x="12779" y="7517"/>
                    <a:pt x="12744" y="7643"/>
                    <a:pt x="12800" y="7742"/>
                  </a:cubicBezTo>
                  <a:lnTo>
                    <a:pt x="13494" y="8943"/>
                  </a:lnTo>
                  <a:lnTo>
                    <a:pt x="2711" y="8943"/>
                  </a:lnTo>
                  <a:lnTo>
                    <a:pt x="5351" y="4371"/>
                  </a:lnTo>
                  <a:cubicBezTo>
                    <a:pt x="5400" y="4356"/>
                    <a:pt x="5444" y="4337"/>
                    <a:pt x="5490" y="4315"/>
                  </a:cubicBezTo>
                  <a:cubicBezTo>
                    <a:pt x="5549" y="4288"/>
                    <a:pt x="5607" y="4254"/>
                    <a:pt x="5661" y="4223"/>
                  </a:cubicBezTo>
                  <a:cubicBezTo>
                    <a:pt x="5826" y="4130"/>
                    <a:pt x="5994" y="4034"/>
                    <a:pt x="6213" y="4034"/>
                  </a:cubicBezTo>
                  <a:cubicBezTo>
                    <a:pt x="6499" y="4034"/>
                    <a:pt x="6635" y="4086"/>
                    <a:pt x="6787" y="4145"/>
                  </a:cubicBezTo>
                  <a:cubicBezTo>
                    <a:pt x="6956" y="4210"/>
                    <a:pt x="7148" y="4284"/>
                    <a:pt x="7510" y="4284"/>
                  </a:cubicBezTo>
                  <a:cubicBezTo>
                    <a:pt x="7873" y="4284"/>
                    <a:pt x="8065" y="4210"/>
                    <a:pt x="8234" y="4145"/>
                  </a:cubicBezTo>
                  <a:cubicBezTo>
                    <a:pt x="8389" y="4086"/>
                    <a:pt x="8522" y="4034"/>
                    <a:pt x="8809" y="4034"/>
                  </a:cubicBezTo>
                  <a:cubicBezTo>
                    <a:pt x="9161" y="4034"/>
                    <a:pt x="9294" y="4077"/>
                    <a:pt x="9479" y="4136"/>
                  </a:cubicBezTo>
                  <a:cubicBezTo>
                    <a:pt x="9612" y="4179"/>
                    <a:pt x="9779" y="4232"/>
                    <a:pt x="10053" y="4278"/>
                  </a:cubicBezTo>
                  <a:cubicBezTo>
                    <a:pt x="10143" y="4293"/>
                    <a:pt x="10225" y="4309"/>
                    <a:pt x="10297" y="4322"/>
                  </a:cubicBezTo>
                  <a:cubicBezTo>
                    <a:pt x="10456" y="4353"/>
                    <a:pt x="10590" y="4379"/>
                    <a:pt x="10720" y="4379"/>
                  </a:cubicBezTo>
                  <a:cubicBezTo>
                    <a:pt x="10764" y="4379"/>
                    <a:pt x="10808" y="4376"/>
                    <a:pt x="10852" y="4370"/>
                  </a:cubicBezTo>
                  <a:lnTo>
                    <a:pt x="12318" y="6908"/>
                  </a:lnTo>
                  <a:cubicBezTo>
                    <a:pt x="12356" y="6975"/>
                    <a:pt x="12426" y="7012"/>
                    <a:pt x="12495" y="7012"/>
                  </a:cubicBezTo>
                  <a:cubicBezTo>
                    <a:pt x="12531" y="7012"/>
                    <a:pt x="12566" y="7003"/>
                    <a:pt x="12599" y="6983"/>
                  </a:cubicBezTo>
                  <a:cubicBezTo>
                    <a:pt x="12696" y="6926"/>
                    <a:pt x="12732" y="6800"/>
                    <a:pt x="12674" y="6702"/>
                  </a:cubicBezTo>
                  <a:lnTo>
                    <a:pt x="10365" y="2703"/>
                  </a:lnTo>
                  <a:lnTo>
                    <a:pt x="12093" y="2703"/>
                  </a:lnTo>
                  <a:cubicBezTo>
                    <a:pt x="12466" y="2703"/>
                    <a:pt x="12769" y="2400"/>
                    <a:pt x="12769" y="2027"/>
                  </a:cubicBezTo>
                  <a:lnTo>
                    <a:pt x="12769" y="1741"/>
                  </a:lnTo>
                  <a:lnTo>
                    <a:pt x="12769" y="1725"/>
                  </a:lnTo>
                  <a:lnTo>
                    <a:pt x="12769" y="1704"/>
                  </a:lnTo>
                  <a:cubicBezTo>
                    <a:pt x="12769" y="1323"/>
                    <a:pt x="12471" y="991"/>
                    <a:pt x="12056" y="891"/>
                  </a:cubicBezTo>
                  <a:cubicBezTo>
                    <a:pt x="11890" y="366"/>
                    <a:pt x="11401" y="0"/>
                    <a:pt x="1083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0"/>
            <p:cNvSpPr/>
            <p:nvPr/>
          </p:nvSpPr>
          <p:spPr>
            <a:xfrm>
              <a:off x="6899742" y="2344595"/>
              <a:ext cx="12398" cy="22111"/>
            </a:xfrm>
            <a:custGeom>
              <a:rect b="b" l="l" r="r" t="t"/>
              <a:pathLst>
                <a:path extrusionOk="0" h="733" w="411">
                  <a:moveTo>
                    <a:pt x="206" y="0"/>
                  </a:moveTo>
                  <a:cubicBezTo>
                    <a:pt x="92" y="0"/>
                    <a:pt x="1" y="93"/>
                    <a:pt x="1" y="206"/>
                  </a:cubicBezTo>
                  <a:lnTo>
                    <a:pt x="1" y="528"/>
                  </a:lnTo>
                  <a:cubicBezTo>
                    <a:pt x="1" y="641"/>
                    <a:pt x="92" y="732"/>
                    <a:pt x="206" y="732"/>
                  </a:cubicBezTo>
                  <a:cubicBezTo>
                    <a:pt x="319" y="732"/>
                    <a:pt x="410" y="641"/>
                    <a:pt x="410" y="528"/>
                  </a:cubicBezTo>
                  <a:lnTo>
                    <a:pt x="410" y="206"/>
                  </a:lnTo>
                  <a:cubicBezTo>
                    <a:pt x="410" y="93"/>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0"/>
            <p:cNvSpPr/>
            <p:nvPr/>
          </p:nvSpPr>
          <p:spPr>
            <a:xfrm>
              <a:off x="7000883" y="2344595"/>
              <a:ext cx="12458" cy="22111"/>
            </a:xfrm>
            <a:custGeom>
              <a:rect b="b" l="l" r="r" t="t"/>
              <a:pathLst>
                <a:path extrusionOk="0" h="733" w="413">
                  <a:moveTo>
                    <a:pt x="206" y="0"/>
                  </a:moveTo>
                  <a:cubicBezTo>
                    <a:pt x="94" y="0"/>
                    <a:pt x="1" y="93"/>
                    <a:pt x="1" y="206"/>
                  </a:cubicBezTo>
                  <a:lnTo>
                    <a:pt x="1" y="528"/>
                  </a:lnTo>
                  <a:cubicBezTo>
                    <a:pt x="1" y="641"/>
                    <a:pt x="94" y="732"/>
                    <a:pt x="206" y="732"/>
                  </a:cubicBezTo>
                  <a:cubicBezTo>
                    <a:pt x="322" y="732"/>
                    <a:pt x="412" y="641"/>
                    <a:pt x="412" y="528"/>
                  </a:cubicBezTo>
                  <a:lnTo>
                    <a:pt x="412" y="206"/>
                  </a:lnTo>
                  <a:cubicBezTo>
                    <a:pt x="412" y="93"/>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0"/>
            <p:cNvSpPr/>
            <p:nvPr/>
          </p:nvSpPr>
          <p:spPr>
            <a:xfrm>
              <a:off x="6936331" y="2354037"/>
              <a:ext cx="40512" cy="18461"/>
            </a:xfrm>
            <a:custGeom>
              <a:rect b="b" l="l" r="r" t="t"/>
              <a:pathLst>
                <a:path extrusionOk="0" h="612" w="1343">
                  <a:moveTo>
                    <a:pt x="229" y="0"/>
                  </a:moveTo>
                  <a:cubicBezTo>
                    <a:pt x="181" y="0"/>
                    <a:pt x="133" y="16"/>
                    <a:pt x="95" y="50"/>
                  </a:cubicBezTo>
                  <a:cubicBezTo>
                    <a:pt x="9" y="124"/>
                    <a:pt x="0" y="255"/>
                    <a:pt x="74" y="341"/>
                  </a:cubicBezTo>
                  <a:cubicBezTo>
                    <a:pt x="224" y="514"/>
                    <a:pt x="441" y="612"/>
                    <a:pt x="671" y="612"/>
                  </a:cubicBezTo>
                  <a:cubicBezTo>
                    <a:pt x="900" y="612"/>
                    <a:pt x="1119" y="513"/>
                    <a:pt x="1268" y="341"/>
                  </a:cubicBezTo>
                  <a:cubicBezTo>
                    <a:pt x="1342" y="255"/>
                    <a:pt x="1335" y="124"/>
                    <a:pt x="1247" y="50"/>
                  </a:cubicBezTo>
                  <a:cubicBezTo>
                    <a:pt x="1209" y="16"/>
                    <a:pt x="1161" y="0"/>
                    <a:pt x="1113" y="0"/>
                  </a:cubicBezTo>
                  <a:cubicBezTo>
                    <a:pt x="1056" y="0"/>
                    <a:pt x="998" y="24"/>
                    <a:pt x="958" y="70"/>
                  </a:cubicBezTo>
                  <a:cubicBezTo>
                    <a:pt x="887" y="153"/>
                    <a:pt x="780" y="202"/>
                    <a:pt x="672" y="202"/>
                  </a:cubicBezTo>
                  <a:cubicBezTo>
                    <a:pt x="563" y="202"/>
                    <a:pt x="458" y="153"/>
                    <a:pt x="385" y="70"/>
                  </a:cubicBezTo>
                  <a:cubicBezTo>
                    <a:pt x="344" y="24"/>
                    <a:pt x="287" y="0"/>
                    <a:pt x="2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0"/>
            <p:cNvSpPr/>
            <p:nvPr/>
          </p:nvSpPr>
          <p:spPr>
            <a:xfrm>
              <a:off x="6711638" y="2161649"/>
              <a:ext cx="158879" cy="91460"/>
            </a:xfrm>
            <a:custGeom>
              <a:rect b="b" l="l" r="r" t="t"/>
              <a:pathLst>
                <a:path extrusionOk="0" h="3032" w="5267">
                  <a:moveTo>
                    <a:pt x="3087" y="413"/>
                  </a:moveTo>
                  <a:cubicBezTo>
                    <a:pt x="3574" y="413"/>
                    <a:pt x="3994" y="759"/>
                    <a:pt x="4086" y="1236"/>
                  </a:cubicBezTo>
                  <a:cubicBezTo>
                    <a:pt x="4102" y="1325"/>
                    <a:pt x="4176" y="1391"/>
                    <a:pt x="4266" y="1403"/>
                  </a:cubicBezTo>
                  <a:cubicBezTo>
                    <a:pt x="4602" y="1438"/>
                    <a:pt x="4855" y="1662"/>
                    <a:pt x="4855" y="1922"/>
                  </a:cubicBezTo>
                  <a:lnTo>
                    <a:pt x="4855" y="1935"/>
                  </a:lnTo>
                  <a:lnTo>
                    <a:pt x="4855" y="1938"/>
                  </a:lnTo>
                  <a:lnTo>
                    <a:pt x="4855" y="1964"/>
                  </a:lnTo>
                  <a:lnTo>
                    <a:pt x="4855" y="2289"/>
                  </a:lnTo>
                  <a:cubicBezTo>
                    <a:pt x="4855" y="2471"/>
                    <a:pt x="4706" y="2622"/>
                    <a:pt x="4522" y="2622"/>
                  </a:cubicBezTo>
                  <a:lnTo>
                    <a:pt x="786" y="2622"/>
                  </a:lnTo>
                  <a:cubicBezTo>
                    <a:pt x="591" y="2622"/>
                    <a:pt x="432" y="2462"/>
                    <a:pt x="432" y="2268"/>
                  </a:cubicBezTo>
                  <a:cubicBezTo>
                    <a:pt x="432" y="2242"/>
                    <a:pt x="435" y="2215"/>
                    <a:pt x="443" y="2188"/>
                  </a:cubicBezTo>
                  <a:cubicBezTo>
                    <a:pt x="453" y="2156"/>
                    <a:pt x="453" y="2120"/>
                    <a:pt x="446" y="2086"/>
                  </a:cubicBezTo>
                  <a:cubicBezTo>
                    <a:pt x="440" y="2061"/>
                    <a:pt x="437" y="2035"/>
                    <a:pt x="434" y="2009"/>
                  </a:cubicBezTo>
                  <a:cubicBezTo>
                    <a:pt x="419" y="1759"/>
                    <a:pt x="603" y="1545"/>
                    <a:pt x="851" y="1521"/>
                  </a:cubicBezTo>
                  <a:cubicBezTo>
                    <a:pt x="925" y="1514"/>
                    <a:pt x="987" y="1468"/>
                    <a:pt x="1018" y="1401"/>
                  </a:cubicBezTo>
                  <a:cubicBezTo>
                    <a:pt x="1141" y="1132"/>
                    <a:pt x="1410" y="959"/>
                    <a:pt x="1704" y="959"/>
                  </a:cubicBezTo>
                  <a:cubicBezTo>
                    <a:pt x="1793" y="959"/>
                    <a:pt x="1882" y="974"/>
                    <a:pt x="1963" y="1005"/>
                  </a:cubicBezTo>
                  <a:cubicBezTo>
                    <a:pt x="1987" y="1014"/>
                    <a:pt x="2011" y="1018"/>
                    <a:pt x="2035" y="1018"/>
                  </a:cubicBezTo>
                  <a:cubicBezTo>
                    <a:pt x="2107" y="1018"/>
                    <a:pt x="2174" y="980"/>
                    <a:pt x="2212" y="916"/>
                  </a:cubicBezTo>
                  <a:cubicBezTo>
                    <a:pt x="2392" y="606"/>
                    <a:pt x="2730" y="413"/>
                    <a:pt x="3087" y="413"/>
                  </a:cubicBezTo>
                  <a:close/>
                  <a:moveTo>
                    <a:pt x="3089" y="1"/>
                  </a:moveTo>
                  <a:cubicBezTo>
                    <a:pt x="2641" y="1"/>
                    <a:pt x="2215" y="218"/>
                    <a:pt x="1947" y="573"/>
                  </a:cubicBezTo>
                  <a:cubicBezTo>
                    <a:pt x="1867" y="555"/>
                    <a:pt x="1786" y="546"/>
                    <a:pt x="1704" y="546"/>
                  </a:cubicBezTo>
                  <a:cubicBezTo>
                    <a:pt x="1287" y="546"/>
                    <a:pt x="903" y="773"/>
                    <a:pt x="696" y="1129"/>
                  </a:cubicBezTo>
                  <a:cubicBezTo>
                    <a:pt x="286" y="1224"/>
                    <a:pt x="0" y="1598"/>
                    <a:pt x="24" y="2030"/>
                  </a:cubicBezTo>
                  <a:cubicBezTo>
                    <a:pt x="26" y="2063"/>
                    <a:pt x="30" y="2097"/>
                    <a:pt x="35" y="2129"/>
                  </a:cubicBezTo>
                  <a:cubicBezTo>
                    <a:pt x="26" y="2174"/>
                    <a:pt x="23" y="2219"/>
                    <a:pt x="23" y="2264"/>
                  </a:cubicBezTo>
                  <a:cubicBezTo>
                    <a:pt x="23" y="2688"/>
                    <a:pt x="364" y="3031"/>
                    <a:pt x="786" y="3031"/>
                  </a:cubicBezTo>
                  <a:lnTo>
                    <a:pt x="4522" y="3031"/>
                  </a:lnTo>
                  <a:cubicBezTo>
                    <a:pt x="4933" y="3031"/>
                    <a:pt x="5266" y="2697"/>
                    <a:pt x="5266" y="2289"/>
                  </a:cubicBezTo>
                  <a:lnTo>
                    <a:pt x="5266" y="1964"/>
                  </a:lnTo>
                  <a:lnTo>
                    <a:pt x="5266" y="1944"/>
                  </a:lnTo>
                  <a:lnTo>
                    <a:pt x="5266" y="1921"/>
                  </a:lnTo>
                  <a:cubicBezTo>
                    <a:pt x="5266" y="1492"/>
                    <a:pt x="4926" y="1122"/>
                    <a:pt x="4456" y="1017"/>
                  </a:cubicBezTo>
                  <a:cubicBezTo>
                    <a:pt x="4277" y="421"/>
                    <a:pt x="3724" y="1"/>
                    <a:pt x="308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50"/>
          <p:cNvGrpSpPr/>
          <p:nvPr/>
        </p:nvGrpSpPr>
        <p:grpSpPr>
          <a:xfrm>
            <a:off x="7482935" y="1685479"/>
            <a:ext cx="643360" cy="640093"/>
            <a:chOff x="725279" y="1441117"/>
            <a:chExt cx="423848" cy="423818"/>
          </a:xfrm>
        </p:grpSpPr>
        <p:sp>
          <p:nvSpPr>
            <p:cNvPr id="1656" name="Google Shape;1656;p50"/>
            <p:cNvSpPr/>
            <p:nvPr/>
          </p:nvSpPr>
          <p:spPr>
            <a:xfrm>
              <a:off x="898663" y="1560778"/>
              <a:ext cx="128443" cy="146451"/>
            </a:xfrm>
            <a:custGeom>
              <a:rect b="b" l="l" r="r" t="t"/>
              <a:pathLst>
                <a:path extrusionOk="0" h="4855" w="4258">
                  <a:moveTo>
                    <a:pt x="1276" y="0"/>
                  </a:moveTo>
                  <a:cubicBezTo>
                    <a:pt x="860" y="0"/>
                    <a:pt x="604" y="234"/>
                    <a:pt x="667" y="569"/>
                  </a:cubicBezTo>
                  <a:cubicBezTo>
                    <a:pt x="905" y="1730"/>
                    <a:pt x="740" y="2961"/>
                    <a:pt x="172" y="4128"/>
                  </a:cubicBezTo>
                  <a:cubicBezTo>
                    <a:pt x="0" y="4475"/>
                    <a:pt x="352" y="4814"/>
                    <a:pt x="1037" y="4839"/>
                  </a:cubicBezTo>
                  <a:cubicBezTo>
                    <a:pt x="1295" y="4850"/>
                    <a:pt x="1556" y="4855"/>
                    <a:pt x="1819" y="4855"/>
                  </a:cubicBezTo>
                  <a:cubicBezTo>
                    <a:pt x="2082" y="4855"/>
                    <a:pt x="2348" y="4850"/>
                    <a:pt x="2615" y="4839"/>
                  </a:cubicBezTo>
                  <a:cubicBezTo>
                    <a:pt x="3325" y="4814"/>
                    <a:pt x="4009" y="4475"/>
                    <a:pt x="4056" y="4128"/>
                  </a:cubicBezTo>
                  <a:cubicBezTo>
                    <a:pt x="4257" y="2961"/>
                    <a:pt x="4056" y="1730"/>
                    <a:pt x="3451" y="569"/>
                  </a:cubicBezTo>
                  <a:cubicBezTo>
                    <a:pt x="3270" y="233"/>
                    <a:pt x="2770" y="0"/>
                    <a:pt x="2356" y="0"/>
                  </a:cubicBezTo>
                  <a:cubicBezTo>
                    <a:pt x="2343" y="0"/>
                    <a:pt x="2330" y="1"/>
                    <a:pt x="2318" y="1"/>
                  </a:cubicBezTo>
                  <a:cubicBezTo>
                    <a:pt x="2155" y="8"/>
                    <a:pt x="1990" y="11"/>
                    <a:pt x="1823" y="11"/>
                  </a:cubicBezTo>
                  <a:cubicBezTo>
                    <a:pt x="1656" y="11"/>
                    <a:pt x="1488" y="8"/>
                    <a:pt x="1318" y="1"/>
                  </a:cubicBezTo>
                  <a:cubicBezTo>
                    <a:pt x="1304" y="0"/>
                    <a:pt x="1290" y="0"/>
                    <a:pt x="1276"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0"/>
            <p:cNvSpPr/>
            <p:nvPr/>
          </p:nvSpPr>
          <p:spPr>
            <a:xfrm>
              <a:off x="795803" y="1678841"/>
              <a:ext cx="309915" cy="152756"/>
            </a:xfrm>
            <a:custGeom>
              <a:rect b="b" l="l" r="r" t="t"/>
              <a:pathLst>
                <a:path extrusionOk="0" h="5064" w="10274">
                  <a:moveTo>
                    <a:pt x="5136" y="1"/>
                  </a:moveTo>
                  <a:cubicBezTo>
                    <a:pt x="2301" y="1"/>
                    <a:pt x="1" y="1450"/>
                    <a:pt x="1" y="3237"/>
                  </a:cubicBezTo>
                  <a:cubicBezTo>
                    <a:pt x="1" y="3913"/>
                    <a:pt x="331" y="4543"/>
                    <a:pt x="897" y="5064"/>
                  </a:cubicBezTo>
                  <a:lnTo>
                    <a:pt x="9376" y="5064"/>
                  </a:lnTo>
                  <a:cubicBezTo>
                    <a:pt x="9942" y="4543"/>
                    <a:pt x="10273" y="3915"/>
                    <a:pt x="10273" y="3237"/>
                  </a:cubicBezTo>
                  <a:cubicBezTo>
                    <a:pt x="10273" y="1449"/>
                    <a:pt x="7973" y="1"/>
                    <a:pt x="5136"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0"/>
            <p:cNvSpPr/>
            <p:nvPr/>
          </p:nvSpPr>
          <p:spPr>
            <a:xfrm>
              <a:off x="795712" y="1678841"/>
              <a:ext cx="167929" cy="152756"/>
            </a:xfrm>
            <a:custGeom>
              <a:rect b="b" l="l" r="r" t="t"/>
              <a:pathLst>
                <a:path extrusionOk="0" h="5064" w="5567">
                  <a:moveTo>
                    <a:pt x="5138" y="1"/>
                  </a:moveTo>
                  <a:cubicBezTo>
                    <a:pt x="2301" y="1"/>
                    <a:pt x="1" y="1450"/>
                    <a:pt x="1" y="3237"/>
                  </a:cubicBezTo>
                  <a:cubicBezTo>
                    <a:pt x="1" y="3915"/>
                    <a:pt x="332" y="4543"/>
                    <a:pt x="899" y="5064"/>
                  </a:cubicBezTo>
                  <a:lnTo>
                    <a:pt x="5567" y="5064"/>
                  </a:lnTo>
                  <a:cubicBezTo>
                    <a:pt x="4860" y="4348"/>
                    <a:pt x="4444" y="3475"/>
                    <a:pt x="4444" y="2532"/>
                  </a:cubicBezTo>
                  <a:cubicBezTo>
                    <a:pt x="4444" y="1592"/>
                    <a:pt x="4857" y="724"/>
                    <a:pt x="5558" y="11"/>
                  </a:cubicBezTo>
                  <a:cubicBezTo>
                    <a:pt x="5419" y="4"/>
                    <a:pt x="5280" y="1"/>
                    <a:pt x="513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0"/>
            <p:cNvSpPr/>
            <p:nvPr/>
          </p:nvSpPr>
          <p:spPr>
            <a:xfrm>
              <a:off x="731251" y="1754644"/>
              <a:ext cx="411511" cy="104190"/>
            </a:xfrm>
            <a:custGeom>
              <a:rect b="b" l="l" r="r" t="t"/>
              <a:pathLst>
                <a:path extrusionOk="0" h="3454" w="13642">
                  <a:moveTo>
                    <a:pt x="4087" y="1"/>
                  </a:moveTo>
                  <a:cubicBezTo>
                    <a:pt x="3084" y="9"/>
                    <a:pt x="2096" y="565"/>
                    <a:pt x="1103" y="565"/>
                  </a:cubicBezTo>
                  <a:cubicBezTo>
                    <a:pt x="861" y="565"/>
                    <a:pt x="620" y="532"/>
                    <a:pt x="378" y="451"/>
                  </a:cubicBezTo>
                  <a:cubicBezTo>
                    <a:pt x="348" y="440"/>
                    <a:pt x="318" y="435"/>
                    <a:pt x="288" y="435"/>
                  </a:cubicBezTo>
                  <a:cubicBezTo>
                    <a:pt x="136" y="435"/>
                    <a:pt x="3" y="565"/>
                    <a:pt x="3" y="735"/>
                  </a:cubicBezTo>
                  <a:cubicBezTo>
                    <a:pt x="0" y="739"/>
                    <a:pt x="3" y="2733"/>
                    <a:pt x="3" y="3453"/>
                  </a:cubicBezTo>
                  <a:lnTo>
                    <a:pt x="13641" y="3453"/>
                  </a:lnTo>
                  <a:cubicBezTo>
                    <a:pt x="13641" y="2736"/>
                    <a:pt x="13638" y="735"/>
                    <a:pt x="13638" y="735"/>
                  </a:cubicBezTo>
                  <a:cubicBezTo>
                    <a:pt x="13638" y="563"/>
                    <a:pt x="13506" y="435"/>
                    <a:pt x="13354" y="435"/>
                  </a:cubicBezTo>
                  <a:cubicBezTo>
                    <a:pt x="13325" y="435"/>
                    <a:pt x="13294" y="440"/>
                    <a:pt x="13264" y="451"/>
                  </a:cubicBezTo>
                  <a:cubicBezTo>
                    <a:pt x="13022" y="532"/>
                    <a:pt x="12780" y="565"/>
                    <a:pt x="12539" y="565"/>
                  </a:cubicBezTo>
                  <a:cubicBezTo>
                    <a:pt x="11546" y="565"/>
                    <a:pt x="10557" y="9"/>
                    <a:pt x="9554" y="1"/>
                  </a:cubicBezTo>
                  <a:cubicBezTo>
                    <a:pt x="8642" y="8"/>
                    <a:pt x="7750" y="470"/>
                    <a:pt x="6847" y="551"/>
                  </a:cubicBezTo>
                  <a:cubicBezTo>
                    <a:pt x="5924" y="496"/>
                    <a:pt x="5019" y="4"/>
                    <a:pt x="4087"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0"/>
            <p:cNvSpPr/>
            <p:nvPr/>
          </p:nvSpPr>
          <p:spPr>
            <a:xfrm>
              <a:off x="731251" y="1754613"/>
              <a:ext cx="278845" cy="104130"/>
            </a:xfrm>
            <a:custGeom>
              <a:rect b="b" l="l" r="r" t="t"/>
              <a:pathLst>
                <a:path extrusionOk="0" h="3452" w="9244">
                  <a:moveTo>
                    <a:pt x="4086" y="0"/>
                  </a:moveTo>
                  <a:cubicBezTo>
                    <a:pt x="3083" y="9"/>
                    <a:pt x="2095" y="564"/>
                    <a:pt x="1103" y="564"/>
                  </a:cubicBezTo>
                  <a:cubicBezTo>
                    <a:pt x="861" y="564"/>
                    <a:pt x="619" y="531"/>
                    <a:pt x="376" y="449"/>
                  </a:cubicBezTo>
                  <a:cubicBezTo>
                    <a:pt x="346" y="439"/>
                    <a:pt x="317" y="434"/>
                    <a:pt x="288" y="434"/>
                  </a:cubicBezTo>
                  <a:cubicBezTo>
                    <a:pt x="135" y="434"/>
                    <a:pt x="0" y="563"/>
                    <a:pt x="0" y="734"/>
                  </a:cubicBezTo>
                  <a:cubicBezTo>
                    <a:pt x="0" y="737"/>
                    <a:pt x="3" y="2734"/>
                    <a:pt x="3" y="3451"/>
                  </a:cubicBezTo>
                  <a:lnTo>
                    <a:pt x="9244" y="3451"/>
                  </a:lnTo>
                  <a:cubicBezTo>
                    <a:pt x="7800" y="2752"/>
                    <a:pt x="6810" y="1710"/>
                    <a:pt x="6589" y="526"/>
                  </a:cubicBezTo>
                  <a:cubicBezTo>
                    <a:pt x="5754" y="409"/>
                    <a:pt x="4930" y="3"/>
                    <a:pt x="408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0"/>
            <p:cNvSpPr/>
            <p:nvPr/>
          </p:nvSpPr>
          <p:spPr>
            <a:xfrm>
              <a:off x="916912" y="1560778"/>
              <a:ext cx="104552" cy="73210"/>
            </a:xfrm>
            <a:custGeom>
              <a:rect b="b" l="l" r="r" t="t"/>
              <a:pathLst>
                <a:path extrusionOk="0" h="2427" w="3466">
                  <a:moveTo>
                    <a:pt x="1756" y="0"/>
                  </a:moveTo>
                  <a:cubicBezTo>
                    <a:pt x="1742" y="0"/>
                    <a:pt x="1728" y="0"/>
                    <a:pt x="1714" y="1"/>
                  </a:cubicBezTo>
                  <a:cubicBezTo>
                    <a:pt x="1551" y="8"/>
                    <a:pt x="1386" y="11"/>
                    <a:pt x="1219" y="11"/>
                  </a:cubicBezTo>
                  <a:cubicBezTo>
                    <a:pt x="1053" y="11"/>
                    <a:pt x="885" y="8"/>
                    <a:pt x="715" y="1"/>
                  </a:cubicBezTo>
                  <a:cubicBezTo>
                    <a:pt x="702" y="1"/>
                    <a:pt x="689" y="0"/>
                    <a:pt x="676" y="0"/>
                  </a:cubicBezTo>
                  <a:cubicBezTo>
                    <a:pt x="259" y="0"/>
                    <a:pt x="1" y="233"/>
                    <a:pt x="64" y="569"/>
                  </a:cubicBezTo>
                  <a:cubicBezTo>
                    <a:pt x="188" y="1175"/>
                    <a:pt x="203" y="1800"/>
                    <a:pt x="107" y="2427"/>
                  </a:cubicBezTo>
                  <a:cubicBezTo>
                    <a:pt x="107" y="2427"/>
                    <a:pt x="688" y="2300"/>
                    <a:pt x="1683" y="2300"/>
                  </a:cubicBezTo>
                  <a:cubicBezTo>
                    <a:pt x="2181" y="2300"/>
                    <a:pt x="2782" y="2332"/>
                    <a:pt x="3466" y="2427"/>
                  </a:cubicBezTo>
                  <a:cubicBezTo>
                    <a:pt x="3370" y="1800"/>
                    <a:pt x="3164" y="1175"/>
                    <a:pt x="2849" y="569"/>
                  </a:cubicBezTo>
                  <a:cubicBezTo>
                    <a:pt x="2667" y="234"/>
                    <a:pt x="2170" y="0"/>
                    <a:pt x="175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0"/>
            <p:cNvSpPr/>
            <p:nvPr/>
          </p:nvSpPr>
          <p:spPr>
            <a:xfrm>
              <a:off x="839450" y="1509016"/>
              <a:ext cx="124521" cy="106965"/>
            </a:xfrm>
            <a:custGeom>
              <a:rect b="b" l="l" r="r" t="t"/>
              <a:pathLst>
                <a:path extrusionOk="0" h="3546" w="4128">
                  <a:moveTo>
                    <a:pt x="1997" y="1"/>
                  </a:moveTo>
                  <a:cubicBezTo>
                    <a:pt x="1770" y="1"/>
                    <a:pt x="1537" y="47"/>
                    <a:pt x="1311" y="155"/>
                  </a:cubicBezTo>
                  <a:cubicBezTo>
                    <a:pt x="428" y="565"/>
                    <a:pt x="57" y="1575"/>
                    <a:pt x="24" y="2315"/>
                  </a:cubicBezTo>
                  <a:cubicBezTo>
                    <a:pt x="0" y="2766"/>
                    <a:pt x="67" y="3130"/>
                    <a:pt x="162" y="3350"/>
                  </a:cubicBezTo>
                  <a:cubicBezTo>
                    <a:pt x="200" y="3436"/>
                    <a:pt x="241" y="3501"/>
                    <a:pt x="287" y="3545"/>
                  </a:cubicBezTo>
                  <a:cubicBezTo>
                    <a:pt x="335" y="3527"/>
                    <a:pt x="383" y="3492"/>
                    <a:pt x="431" y="3442"/>
                  </a:cubicBezTo>
                  <a:cubicBezTo>
                    <a:pt x="555" y="3316"/>
                    <a:pt x="688" y="3103"/>
                    <a:pt x="873" y="2896"/>
                  </a:cubicBezTo>
                  <a:cubicBezTo>
                    <a:pt x="1175" y="2541"/>
                    <a:pt x="1633" y="2250"/>
                    <a:pt x="2175" y="2177"/>
                  </a:cubicBezTo>
                  <a:cubicBezTo>
                    <a:pt x="2710" y="2103"/>
                    <a:pt x="3178" y="2088"/>
                    <a:pt x="3541" y="2063"/>
                  </a:cubicBezTo>
                  <a:cubicBezTo>
                    <a:pt x="3766" y="2041"/>
                    <a:pt x="3933" y="2000"/>
                    <a:pt x="4038" y="1908"/>
                  </a:cubicBezTo>
                  <a:cubicBezTo>
                    <a:pt x="4075" y="1875"/>
                    <a:pt x="4105" y="1838"/>
                    <a:pt x="4127" y="1798"/>
                  </a:cubicBezTo>
                  <a:cubicBezTo>
                    <a:pt x="4127" y="1736"/>
                    <a:pt x="4120" y="1671"/>
                    <a:pt x="4103" y="1594"/>
                  </a:cubicBezTo>
                  <a:cubicBezTo>
                    <a:pt x="4053" y="1380"/>
                    <a:pt x="3920" y="1091"/>
                    <a:pt x="3624" y="772"/>
                  </a:cubicBezTo>
                  <a:cubicBezTo>
                    <a:pt x="3296" y="398"/>
                    <a:pt x="2666" y="1"/>
                    <a:pt x="1997"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0"/>
            <p:cNvSpPr/>
            <p:nvPr/>
          </p:nvSpPr>
          <p:spPr>
            <a:xfrm>
              <a:off x="958810" y="1509016"/>
              <a:ext cx="124491" cy="106965"/>
            </a:xfrm>
            <a:custGeom>
              <a:rect b="b" l="l" r="r" t="t"/>
              <a:pathLst>
                <a:path extrusionOk="0" h="3546" w="4127">
                  <a:moveTo>
                    <a:pt x="2131" y="1"/>
                  </a:moveTo>
                  <a:cubicBezTo>
                    <a:pt x="1462" y="1"/>
                    <a:pt x="832" y="398"/>
                    <a:pt x="503" y="772"/>
                  </a:cubicBezTo>
                  <a:cubicBezTo>
                    <a:pt x="207" y="1091"/>
                    <a:pt x="74" y="1380"/>
                    <a:pt x="25" y="1594"/>
                  </a:cubicBezTo>
                  <a:cubicBezTo>
                    <a:pt x="7" y="1671"/>
                    <a:pt x="0" y="1736"/>
                    <a:pt x="0" y="1798"/>
                  </a:cubicBezTo>
                  <a:cubicBezTo>
                    <a:pt x="22" y="1838"/>
                    <a:pt x="52" y="1875"/>
                    <a:pt x="89" y="1908"/>
                  </a:cubicBezTo>
                  <a:cubicBezTo>
                    <a:pt x="195" y="2000"/>
                    <a:pt x="361" y="2041"/>
                    <a:pt x="587" y="2063"/>
                  </a:cubicBezTo>
                  <a:cubicBezTo>
                    <a:pt x="951" y="2088"/>
                    <a:pt x="1419" y="2103"/>
                    <a:pt x="1953" y="2177"/>
                  </a:cubicBezTo>
                  <a:cubicBezTo>
                    <a:pt x="2495" y="2250"/>
                    <a:pt x="2954" y="2541"/>
                    <a:pt x="3254" y="2896"/>
                  </a:cubicBezTo>
                  <a:cubicBezTo>
                    <a:pt x="3439" y="3103"/>
                    <a:pt x="3572" y="3316"/>
                    <a:pt x="3696" y="3442"/>
                  </a:cubicBezTo>
                  <a:cubicBezTo>
                    <a:pt x="3745" y="3492"/>
                    <a:pt x="3793" y="3527"/>
                    <a:pt x="3841" y="3545"/>
                  </a:cubicBezTo>
                  <a:cubicBezTo>
                    <a:pt x="3887" y="3501"/>
                    <a:pt x="3927" y="3436"/>
                    <a:pt x="3967" y="3350"/>
                  </a:cubicBezTo>
                  <a:cubicBezTo>
                    <a:pt x="4060" y="3130"/>
                    <a:pt x="4127" y="2766"/>
                    <a:pt x="4103" y="2315"/>
                  </a:cubicBezTo>
                  <a:cubicBezTo>
                    <a:pt x="4072" y="1575"/>
                    <a:pt x="3701" y="565"/>
                    <a:pt x="2816" y="155"/>
                  </a:cubicBezTo>
                  <a:cubicBezTo>
                    <a:pt x="2590" y="47"/>
                    <a:pt x="2358" y="1"/>
                    <a:pt x="2131"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0"/>
            <p:cNvSpPr/>
            <p:nvPr/>
          </p:nvSpPr>
          <p:spPr>
            <a:xfrm>
              <a:off x="949339" y="1447240"/>
              <a:ext cx="132636" cy="89469"/>
            </a:xfrm>
            <a:custGeom>
              <a:rect b="b" l="l" r="r" t="t"/>
              <a:pathLst>
                <a:path extrusionOk="0" h="2966" w="4397">
                  <a:moveTo>
                    <a:pt x="1944" y="0"/>
                  </a:moveTo>
                  <a:cubicBezTo>
                    <a:pt x="1863" y="0"/>
                    <a:pt x="1780" y="6"/>
                    <a:pt x="1697" y="17"/>
                  </a:cubicBezTo>
                  <a:cubicBezTo>
                    <a:pt x="715" y="135"/>
                    <a:pt x="179" y="1119"/>
                    <a:pt x="77" y="1779"/>
                  </a:cubicBezTo>
                  <a:cubicBezTo>
                    <a:pt x="0" y="2207"/>
                    <a:pt x="42" y="2524"/>
                    <a:pt x="114" y="2731"/>
                  </a:cubicBezTo>
                  <a:cubicBezTo>
                    <a:pt x="141" y="2804"/>
                    <a:pt x="171" y="2864"/>
                    <a:pt x="202" y="2916"/>
                  </a:cubicBezTo>
                  <a:cubicBezTo>
                    <a:pt x="243" y="2938"/>
                    <a:pt x="286" y="2953"/>
                    <a:pt x="335" y="2960"/>
                  </a:cubicBezTo>
                  <a:cubicBezTo>
                    <a:pt x="355" y="2964"/>
                    <a:pt x="376" y="2965"/>
                    <a:pt x="398" y="2965"/>
                  </a:cubicBezTo>
                  <a:cubicBezTo>
                    <a:pt x="523" y="2965"/>
                    <a:pt x="666" y="2912"/>
                    <a:pt x="838" y="2824"/>
                  </a:cubicBezTo>
                  <a:cubicBezTo>
                    <a:pt x="1163" y="2654"/>
                    <a:pt x="1567" y="2415"/>
                    <a:pt x="2056" y="2190"/>
                  </a:cubicBezTo>
                  <a:cubicBezTo>
                    <a:pt x="2336" y="2060"/>
                    <a:pt x="2631" y="2004"/>
                    <a:pt x="2915" y="2004"/>
                  </a:cubicBezTo>
                  <a:cubicBezTo>
                    <a:pt x="3134" y="2004"/>
                    <a:pt x="3345" y="2037"/>
                    <a:pt x="3539" y="2097"/>
                  </a:cubicBezTo>
                  <a:cubicBezTo>
                    <a:pt x="3808" y="2171"/>
                    <a:pt x="4033" y="2280"/>
                    <a:pt x="4204" y="2321"/>
                  </a:cubicBezTo>
                  <a:cubicBezTo>
                    <a:pt x="4247" y="2331"/>
                    <a:pt x="4285" y="2336"/>
                    <a:pt x="4320" y="2336"/>
                  </a:cubicBezTo>
                  <a:cubicBezTo>
                    <a:pt x="4342" y="2336"/>
                    <a:pt x="4363" y="2334"/>
                    <a:pt x="4382" y="2330"/>
                  </a:cubicBezTo>
                  <a:cubicBezTo>
                    <a:pt x="4397" y="2268"/>
                    <a:pt x="4397" y="2190"/>
                    <a:pt x="4382" y="2097"/>
                  </a:cubicBezTo>
                  <a:cubicBezTo>
                    <a:pt x="4343" y="1863"/>
                    <a:pt x="4204" y="1518"/>
                    <a:pt x="3942" y="1148"/>
                  </a:cubicBezTo>
                  <a:cubicBezTo>
                    <a:pt x="3554" y="594"/>
                    <a:pt x="2808" y="0"/>
                    <a:pt x="1944"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0"/>
            <p:cNvSpPr/>
            <p:nvPr/>
          </p:nvSpPr>
          <p:spPr>
            <a:xfrm>
              <a:off x="835076" y="1447240"/>
              <a:ext cx="132666" cy="89469"/>
            </a:xfrm>
            <a:custGeom>
              <a:rect b="b" l="l" r="r" t="t"/>
              <a:pathLst>
                <a:path extrusionOk="0" h="2966" w="4398">
                  <a:moveTo>
                    <a:pt x="2454" y="0"/>
                  </a:moveTo>
                  <a:cubicBezTo>
                    <a:pt x="1590" y="0"/>
                    <a:pt x="844" y="594"/>
                    <a:pt x="456" y="1148"/>
                  </a:cubicBezTo>
                  <a:cubicBezTo>
                    <a:pt x="191" y="1518"/>
                    <a:pt x="54" y="1863"/>
                    <a:pt x="15" y="2097"/>
                  </a:cubicBezTo>
                  <a:cubicBezTo>
                    <a:pt x="0" y="2190"/>
                    <a:pt x="0" y="2268"/>
                    <a:pt x="15" y="2330"/>
                  </a:cubicBezTo>
                  <a:cubicBezTo>
                    <a:pt x="34" y="2334"/>
                    <a:pt x="55" y="2336"/>
                    <a:pt x="78" y="2336"/>
                  </a:cubicBezTo>
                  <a:cubicBezTo>
                    <a:pt x="113" y="2336"/>
                    <a:pt x="151" y="2331"/>
                    <a:pt x="191" y="2321"/>
                  </a:cubicBezTo>
                  <a:cubicBezTo>
                    <a:pt x="364" y="2280"/>
                    <a:pt x="589" y="2171"/>
                    <a:pt x="857" y="2097"/>
                  </a:cubicBezTo>
                  <a:cubicBezTo>
                    <a:pt x="1050" y="2037"/>
                    <a:pt x="1262" y="2004"/>
                    <a:pt x="1481" y="2004"/>
                  </a:cubicBezTo>
                  <a:cubicBezTo>
                    <a:pt x="1765" y="2004"/>
                    <a:pt x="2060" y="2060"/>
                    <a:pt x="2340" y="2190"/>
                  </a:cubicBezTo>
                  <a:cubicBezTo>
                    <a:pt x="2833" y="2415"/>
                    <a:pt x="3234" y="2654"/>
                    <a:pt x="3559" y="2824"/>
                  </a:cubicBezTo>
                  <a:cubicBezTo>
                    <a:pt x="3731" y="2912"/>
                    <a:pt x="3874" y="2965"/>
                    <a:pt x="3999" y="2965"/>
                  </a:cubicBezTo>
                  <a:cubicBezTo>
                    <a:pt x="4020" y="2965"/>
                    <a:pt x="4041" y="2964"/>
                    <a:pt x="4062" y="2960"/>
                  </a:cubicBezTo>
                  <a:cubicBezTo>
                    <a:pt x="4109" y="2953"/>
                    <a:pt x="4154" y="2938"/>
                    <a:pt x="4195" y="2916"/>
                  </a:cubicBezTo>
                  <a:cubicBezTo>
                    <a:pt x="4228" y="2864"/>
                    <a:pt x="4257" y="2804"/>
                    <a:pt x="4284" y="2731"/>
                  </a:cubicBezTo>
                  <a:cubicBezTo>
                    <a:pt x="4356" y="2524"/>
                    <a:pt x="4398" y="2207"/>
                    <a:pt x="4321" y="1779"/>
                  </a:cubicBezTo>
                  <a:cubicBezTo>
                    <a:pt x="4219" y="1119"/>
                    <a:pt x="3683" y="135"/>
                    <a:pt x="2701" y="17"/>
                  </a:cubicBezTo>
                  <a:cubicBezTo>
                    <a:pt x="2618" y="6"/>
                    <a:pt x="2535" y="0"/>
                    <a:pt x="2454"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0"/>
            <p:cNvSpPr/>
            <p:nvPr/>
          </p:nvSpPr>
          <p:spPr>
            <a:xfrm>
              <a:off x="928314" y="1542107"/>
              <a:ext cx="60451" cy="55111"/>
            </a:xfrm>
            <a:custGeom>
              <a:rect b="b" l="l" r="r" t="t"/>
              <a:pathLst>
                <a:path extrusionOk="0" h="1827" w="2004">
                  <a:moveTo>
                    <a:pt x="1002" y="1"/>
                  </a:moveTo>
                  <a:cubicBezTo>
                    <a:pt x="768" y="1"/>
                    <a:pt x="535" y="90"/>
                    <a:pt x="357" y="268"/>
                  </a:cubicBezTo>
                  <a:cubicBezTo>
                    <a:pt x="1" y="626"/>
                    <a:pt x="1" y="1203"/>
                    <a:pt x="357" y="1559"/>
                  </a:cubicBezTo>
                  <a:cubicBezTo>
                    <a:pt x="535" y="1738"/>
                    <a:pt x="769" y="1827"/>
                    <a:pt x="1002" y="1827"/>
                  </a:cubicBezTo>
                  <a:cubicBezTo>
                    <a:pt x="1236" y="1827"/>
                    <a:pt x="1469" y="1738"/>
                    <a:pt x="1647" y="1559"/>
                  </a:cubicBezTo>
                  <a:cubicBezTo>
                    <a:pt x="2004" y="1203"/>
                    <a:pt x="2004" y="626"/>
                    <a:pt x="1647" y="268"/>
                  </a:cubicBezTo>
                  <a:cubicBezTo>
                    <a:pt x="1469" y="90"/>
                    <a:pt x="1235" y="1"/>
                    <a:pt x="1002"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0"/>
            <p:cNvSpPr/>
            <p:nvPr/>
          </p:nvSpPr>
          <p:spPr>
            <a:xfrm>
              <a:off x="897577" y="1521233"/>
              <a:ext cx="60541" cy="55111"/>
            </a:xfrm>
            <a:custGeom>
              <a:rect b="b" l="l" r="r" t="t"/>
              <a:pathLst>
                <a:path extrusionOk="0" h="1827" w="2007">
                  <a:moveTo>
                    <a:pt x="1002" y="0"/>
                  </a:moveTo>
                  <a:cubicBezTo>
                    <a:pt x="589" y="0"/>
                    <a:pt x="214" y="283"/>
                    <a:pt x="115" y="703"/>
                  </a:cubicBezTo>
                  <a:cubicBezTo>
                    <a:pt x="1" y="1194"/>
                    <a:pt x="304" y="1685"/>
                    <a:pt x="793" y="1802"/>
                  </a:cubicBezTo>
                  <a:cubicBezTo>
                    <a:pt x="864" y="1818"/>
                    <a:pt x="934" y="1826"/>
                    <a:pt x="1003" y="1826"/>
                  </a:cubicBezTo>
                  <a:cubicBezTo>
                    <a:pt x="1417" y="1826"/>
                    <a:pt x="1792" y="1543"/>
                    <a:pt x="1892" y="1123"/>
                  </a:cubicBezTo>
                  <a:cubicBezTo>
                    <a:pt x="2006" y="633"/>
                    <a:pt x="1703" y="142"/>
                    <a:pt x="1214" y="25"/>
                  </a:cubicBezTo>
                  <a:cubicBezTo>
                    <a:pt x="1143" y="8"/>
                    <a:pt x="1072" y="0"/>
                    <a:pt x="1002"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0"/>
            <p:cNvSpPr/>
            <p:nvPr/>
          </p:nvSpPr>
          <p:spPr>
            <a:xfrm>
              <a:off x="955794" y="1521142"/>
              <a:ext cx="60511" cy="55111"/>
            </a:xfrm>
            <a:custGeom>
              <a:rect b="b" l="l" r="r" t="t"/>
              <a:pathLst>
                <a:path extrusionOk="0" h="1827" w="2006">
                  <a:moveTo>
                    <a:pt x="1004" y="0"/>
                  </a:moveTo>
                  <a:cubicBezTo>
                    <a:pt x="770" y="0"/>
                    <a:pt x="536" y="90"/>
                    <a:pt x="357" y="268"/>
                  </a:cubicBezTo>
                  <a:cubicBezTo>
                    <a:pt x="1" y="626"/>
                    <a:pt x="1" y="1203"/>
                    <a:pt x="357" y="1559"/>
                  </a:cubicBezTo>
                  <a:cubicBezTo>
                    <a:pt x="536" y="1737"/>
                    <a:pt x="769" y="1826"/>
                    <a:pt x="1003" y="1826"/>
                  </a:cubicBezTo>
                  <a:cubicBezTo>
                    <a:pt x="1236" y="1826"/>
                    <a:pt x="1470" y="1737"/>
                    <a:pt x="1649" y="1559"/>
                  </a:cubicBezTo>
                  <a:cubicBezTo>
                    <a:pt x="2005" y="1203"/>
                    <a:pt x="2005" y="626"/>
                    <a:pt x="1649" y="268"/>
                  </a:cubicBezTo>
                  <a:cubicBezTo>
                    <a:pt x="1471" y="90"/>
                    <a:pt x="1238" y="0"/>
                    <a:pt x="100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0"/>
            <p:cNvSpPr/>
            <p:nvPr/>
          </p:nvSpPr>
          <p:spPr>
            <a:xfrm>
              <a:off x="928314" y="1514627"/>
              <a:ext cx="60451" cy="55051"/>
            </a:xfrm>
            <a:custGeom>
              <a:rect b="b" l="l" r="r" t="t"/>
              <a:pathLst>
                <a:path extrusionOk="0" h="1825" w="2004">
                  <a:moveTo>
                    <a:pt x="1002" y="0"/>
                  </a:moveTo>
                  <a:cubicBezTo>
                    <a:pt x="769" y="0"/>
                    <a:pt x="535" y="89"/>
                    <a:pt x="357" y="266"/>
                  </a:cubicBezTo>
                  <a:cubicBezTo>
                    <a:pt x="1" y="623"/>
                    <a:pt x="1" y="1200"/>
                    <a:pt x="357" y="1556"/>
                  </a:cubicBezTo>
                  <a:cubicBezTo>
                    <a:pt x="535" y="1735"/>
                    <a:pt x="769" y="1825"/>
                    <a:pt x="1002" y="1825"/>
                  </a:cubicBezTo>
                  <a:cubicBezTo>
                    <a:pt x="1236" y="1825"/>
                    <a:pt x="1469" y="1735"/>
                    <a:pt x="1647" y="1556"/>
                  </a:cubicBezTo>
                  <a:cubicBezTo>
                    <a:pt x="2004" y="1200"/>
                    <a:pt x="2004" y="623"/>
                    <a:pt x="1647" y="266"/>
                  </a:cubicBezTo>
                  <a:cubicBezTo>
                    <a:pt x="1469" y="89"/>
                    <a:pt x="1236" y="0"/>
                    <a:pt x="1002"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0"/>
            <p:cNvSpPr/>
            <p:nvPr/>
          </p:nvSpPr>
          <p:spPr>
            <a:xfrm>
              <a:off x="725279" y="1441117"/>
              <a:ext cx="423848" cy="423818"/>
            </a:xfrm>
            <a:custGeom>
              <a:rect b="b" l="l" r="r" t="t"/>
              <a:pathLst>
                <a:path extrusionOk="0" h="14050" w="14051">
                  <a:moveTo>
                    <a:pt x="9369" y="414"/>
                  </a:moveTo>
                  <a:cubicBezTo>
                    <a:pt x="10121" y="414"/>
                    <a:pt x="10818" y="926"/>
                    <a:pt x="11202" y="1476"/>
                  </a:cubicBezTo>
                  <a:cubicBezTo>
                    <a:pt x="11407" y="1761"/>
                    <a:pt x="11555" y="2069"/>
                    <a:pt x="11601" y="2304"/>
                  </a:cubicBezTo>
                  <a:cubicBezTo>
                    <a:pt x="11546" y="2285"/>
                    <a:pt x="11483" y="2263"/>
                    <a:pt x="11413" y="2237"/>
                  </a:cubicBezTo>
                  <a:cubicBezTo>
                    <a:pt x="11298" y="2195"/>
                    <a:pt x="11168" y="2147"/>
                    <a:pt x="11024" y="2106"/>
                  </a:cubicBezTo>
                  <a:cubicBezTo>
                    <a:pt x="10801" y="2037"/>
                    <a:pt x="10569" y="2003"/>
                    <a:pt x="10338" y="2003"/>
                  </a:cubicBezTo>
                  <a:cubicBezTo>
                    <a:pt x="10185" y="2003"/>
                    <a:pt x="10032" y="2018"/>
                    <a:pt x="9882" y="2048"/>
                  </a:cubicBezTo>
                  <a:cubicBezTo>
                    <a:pt x="9878" y="2048"/>
                    <a:pt x="9876" y="2051"/>
                    <a:pt x="9872" y="2051"/>
                  </a:cubicBezTo>
                  <a:cubicBezTo>
                    <a:pt x="9708" y="2084"/>
                    <a:pt x="9547" y="2137"/>
                    <a:pt x="9397" y="2208"/>
                  </a:cubicBezTo>
                  <a:cubicBezTo>
                    <a:pt x="9229" y="2285"/>
                    <a:pt x="9054" y="2372"/>
                    <a:pt x="8865" y="2470"/>
                  </a:cubicBezTo>
                  <a:cubicBezTo>
                    <a:pt x="8800" y="2458"/>
                    <a:pt x="8735" y="2450"/>
                    <a:pt x="8671" y="2447"/>
                  </a:cubicBezTo>
                  <a:cubicBezTo>
                    <a:pt x="8664" y="2447"/>
                    <a:pt x="8657" y="2447"/>
                    <a:pt x="8650" y="2447"/>
                  </a:cubicBezTo>
                  <a:cubicBezTo>
                    <a:pt x="8573" y="2447"/>
                    <a:pt x="8499" y="2455"/>
                    <a:pt x="8425" y="2470"/>
                  </a:cubicBezTo>
                  <a:cubicBezTo>
                    <a:pt x="8359" y="2416"/>
                    <a:pt x="8285" y="2372"/>
                    <a:pt x="8206" y="2335"/>
                  </a:cubicBezTo>
                  <a:cubicBezTo>
                    <a:pt x="8204" y="2211"/>
                    <a:pt x="8189" y="2084"/>
                    <a:pt x="8164" y="1950"/>
                  </a:cubicBezTo>
                  <a:cubicBezTo>
                    <a:pt x="8131" y="1739"/>
                    <a:pt x="8063" y="1517"/>
                    <a:pt x="7964" y="1303"/>
                  </a:cubicBezTo>
                  <a:cubicBezTo>
                    <a:pt x="8149" y="976"/>
                    <a:pt x="8519" y="505"/>
                    <a:pt x="9153" y="428"/>
                  </a:cubicBezTo>
                  <a:cubicBezTo>
                    <a:pt x="9225" y="419"/>
                    <a:pt x="9297" y="414"/>
                    <a:pt x="9369" y="414"/>
                  </a:cubicBezTo>
                  <a:close/>
                  <a:moveTo>
                    <a:pt x="7738" y="2643"/>
                  </a:moveTo>
                  <a:cubicBezTo>
                    <a:pt x="7806" y="2643"/>
                    <a:pt x="7874" y="2653"/>
                    <a:pt x="7940" y="2674"/>
                  </a:cubicBezTo>
                  <a:cubicBezTo>
                    <a:pt x="8230" y="2763"/>
                    <a:pt x="8439" y="3047"/>
                    <a:pt x="8439" y="3350"/>
                  </a:cubicBezTo>
                  <a:cubicBezTo>
                    <a:pt x="8439" y="3474"/>
                    <a:pt x="8406" y="3597"/>
                    <a:pt x="8346" y="3703"/>
                  </a:cubicBezTo>
                  <a:cubicBezTo>
                    <a:pt x="8346" y="3705"/>
                    <a:pt x="8344" y="3706"/>
                    <a:pt x="8344" y="3709"/>
                  </a:cubicBezTo>
                  <a:cubicBezTo>
                    <a:pt x="8226" y="3933"/>
                    <a:pt x="7974" y="4055"/>
                    <a:pt x="7726" y="4055"/>
                  </a:cubicBezTo>
                  <a:cubicBezTo>
                    <a:pt x="7634" y="4055"/>
                    <a:pt x="7543" y="4038"/>
                    <a:pt x="7460" y="4004"/>
                  </a:cubicBezTo>
                  <a:cubicBezTo>
                    <a:pt x="7202" y="3894"/>
                    <a:pt x="7028" y="3629"/>
                    <a:pt x="7028" y="3353"/>
                  </a:cubicBezTo>
                  <a:cubicBezTo>
                    <a:pt x="7028" y="3047"/>
                    <a:pt x="7236" y="2764"/>
                    <a:pt x="7525" y="2675"/>
                  </a:cubicBezTo>
                  <a:cubicBezTo>
                    <a:pt x="7594" y="2655"/>
                    <a:pt x="7666" y="2643"/>
                    <a:pt x="7738" y="2643"/>
                  </a:cubicBezTo>
                  <a:close/>
                  <a:moveTo>
                    <a:pt x="8745" y="2869"/>
                  </a:moveTo>
                  <a:lnTo>
                    <a:pt x="8745" y="2869"/>
                  </a:lnTo>
                  <a:cubicBezTo>
                    <a:pt x="8776" y="2873"/>
                    <a:pt x="8809" y="2881"/>
                    <a:pt x="8841" y="2890"/>
                  </a:cubicBezTo>
                  <a:cubicBezTo>
                    <a:pt x="9144" y="2976"/>
                    <a:pt x="9354" y="3257"/>
                    <a:pt x="9354" y="3570"/>
                  </a:cubicBezTo>
                  <a:cubicBezTo>
                    <a:pt x="9353" y="3822"/>
                    <a:pt x="9214" y="4058"/>
                    <a:pt x="8992" y="4184"/>
                  </a:cubicBezTo>
                  <a:cubicBezTo>
                    <a:pt x="8990" y="4184"/>
                    <a:pt x="8989" y="4185"/>
                    <a:pt x="8989" y="4185"/>
                  </a:cubicBezTo>
                  <a:cubicBezTo>
                    <a:pt x="8987" y="4188"/>
                    <a:pt x="8985" y="4188"/>
                    <a:pt x="8983" y="4190"/>
                  </a:cubicBezTo>
                  <a:cubicBezTo>
                    <a:pt x="8943" y="4212"/>
                    <a:pt x="8899" y="4230"/>
                    <a:pt x="8854" y="4243"/>
                  </a:cubicBezTo>
                  <a:cubicBezTo>
                    <a:pt x="8851" y="4171"/>
                    <a:pt x="8844" y="4101"/>
                    <a:pt x="8829" y="4033"/>
                  </a:cubicBezTo>
                  <a:cubicBezTo>
                    <a:pt x="8813" y="3955"/>
                    <a:pt x="8789" y="3879"/>
                    <a:pt x="8755" y="3807"/>
                  </a:cubicBezTo>
                  <a:cubicBezTo>
                    <a:pt x="8819" y="3665"/>
                    <a:pt x="8854" y="3509"/>
                    <a:pt x="8854" y="3353"/>
                  </a:cubicBezTo>
                  <a:cubicBezTo>
                    <a:pt x="8854" y="3184"/>
                    <a:pt x="8814" y="3020"/>
                    <a:pt x="8745" y="2869"/>
                  </a:cubicBezTo>
                  <a:close/>
                  <a:moveTo>
                    <a:pt x="6714" y="2860"/>
                  </a:moveTo>
                  <a:cubicBezTo>
                    <a:pt x="6719" y="2860"/>
                    <a:pt x="6724" y="2860"/>
                    <a:pt x="6729" y="2860"/>
                  </a:cubicBezTo>
                  <a:cubicBezTo>
                    <a:pt x="6622" y="3082"/>
                    <a:pt x="6590" y="3341"/>
                    <a:pt x="6642" y="3583"/>
                  </a:cubicBezTo>
                  <a:cubicBezTo>
                    <a:pt x="6693" y="3826"/>
                    <a:pt x="6826" y="4048"/>
                    <a:pt x="7017" y="4206"/>
                  </a:cubicBezTo>
                  <a:cubicBezTo>
                    <a:pt x="6924" y="4251"/>
                    <a:pt x="6821" y="4273"/>
                    <a:pt x="6717" y="4273"/>
                  </a:cubicBezTo>
                  <a:cubicBezTo>
                    <a:pt x="6674" y="4273"/>
                    <a:pt x="6632" y="4270"/>
                    <a:pt x="6590" y="4262"/>
                  </a:cubicBezTo>
                  <a:cubicBezTo>
                    <a:pt x="6341" y="4218"/>
                    <a:pt x="6133" y="4036"/>
                    <a:pt x="6048" y="3798"/>
                  </a:cubicBezTo>
                  <a:cubicBezTo>
                    <a:pt x="6022" y="3720"/>
                    <a:pt x="6008" y="3638"/>
                    <a:pt x="6010" y="3555"/>
                  </a:cubicBezTo>
                  <a:cubicBezTo>
                    <a:pt x="6011" y="3370"/>
                    <a:pt x="6091" y="3186"/>
                    <a:pt x="6226" y="3058"/>
                  </a:cubicBezTo>
                  <a:cubicBezTo>
                    <a:pt x="6321" y="2964"/>
                    <a:pt x="6446" y="2899"/>
                    <a:pt x="6579" y="2873"/>
                  </a:cubicBezTo>
                  <a:cubicBezTo>
                    <a:pt x="6625" y="2865"/>
                    <a:pt x="6670" y="2860"/>
                    <a:pt x="6714" y="2860"/>
                  </a:cubicBezTo>
                  <a:close/>
                  <a:moveTo>
                    <a:pt x="8439" y="4218"/>
                  </a:moveTo>
                  <a:cubicBezTo>
                    <a:pt x="8452" y="4410"/>
                    <a:pt x="8383" y="4606"/>
                    <a:pt x="8249" y="4746"/>
                  </a:cubicBezTo>
                  <a:cubicBezTo>
                    <a:pt x="8118" y="4887"/>
                    <a:pt x="7925" y="4969"/>
                    <a:pt x="7733" y="4969"/>
                  </a:cubicBezTo>
                  <a:cubicBezTo>
                    <a:pt x="7621" y="4969"/>
                    <a:pt x="7507" y="4941"/>
                    <a:pt x="7408" y="4890"/>
                  </a:cubicBezTo>
                  <a:cubicBezTo>
                    <a:pt x="7304" y="4836"/>
                    <a:pt x="7214" y="4759"/>
                    <a:pt x="7149" y="4663"/>
                  </a:cubicBezTo>
                  <a:cubicBezTo>
                    <a:pt x="7139" y="4645"/>
                    <a:pt x="7127" y="4629"/>
                    <a:pt x="7118" y="4611"/>
                  </a:cubicBezTo>
                  <a:cubicBezTo>
                    <a:pt x="7223" y="4570"/>
                    <a:pt x="7320" y="4512"/>
                    <a:pt x="7409" y="4443"/>
                  </a:cubicBezTo>
                  <a:cubicBezTo>
                    <a:pt x="7417" y="4437"/>
                    <a:pt x="7423" y="4431"/>
                    <a:pt x="7431" y="4430"/>
                  </a:cubicBezTo>
                  <a:cubicBezTo>
                    <a:pt x="7434" y="4429"/>
                    <a:pt x="7436" y="4429"/>
                    <a:pt x="7438" y="4429"/>
                  </a:cubicBezTo>
                  <a:cubicBezTo>
                    <a:pt x="7443" y="4429"/>
                    <a:pt x="7448" y="4430"/>
                    <a:pt x="7454" y="4431"/>
                  </a:cubicBezTo>
                  <a:cubicBezTo>
                    <a:pt x="7543" y="4454"/>
                    <a:pt x="7636" y="4465"/>
                    <a:pt x="7729" y="4465"/>
                  </a:cubicBezTo>
                  <a:cubicBezTo>
                    <a:pt x="7985" y="4465"/>
                    <a:pt x="8241" y="4379"/>
                    <a:pt x="8439" y="4218"/>
                  </a:cubicBezTo>
                  <a:close/>
                  <a:moveTo>
                    <a:pt x="5585" y="2470"/>
                  </a:moveTo>
                  <a:cubicBezTo>
                    <a:pt x="5692" y="2498"/>
                    <a:pt x="5797" y="2533"/>
                    <a:pt x="5898" y="2581"/>
                  </a:cubicBezTo>
                  <a:cubicBezTo>
                    <a:pt x="5951" y="2606"/>
                    <a:pt x="6007" y="2632"/>
                    <a:pt x="6062" y="2659"/>
                  </a:cubicBezTo>
                  <a:cubicBezTo>
                    <a:pt x="5778" y="2865"/>
                    <a:pt x="5596" y="3199"/>
                    <a:pt x="5596" y="3567"/>
                  </a:cubicBezTo>
                  <a:cubicBezTo>
                    <a:pt x="5596" y="3816"/>
                    <a:pt x="5677" y="4051"/>
                    <a:pt x="5822" y="4242"/>
                  </a:cubicBezTo>
                  <a:cubicBezTo>
                    <a:pt x="5321" y="4336"/>
                    <a:pt x="4846" y="4613"/>
                    <a:pt x="4506" y="5011"/>
                  </a:cubicBezTo>
                  <a:cubicBezTo>
                    <a:pt x="4405" y="5122"/>
                    <a:pt x="4322" y="5233"/>
                    <a:pt x="4248" y="5330"/>
                  </a:cubicBezTo>
                  <a:cubicBezTo>
                    <a:pt x="4204" y="5389"/>
                    <a:pt x="4162" y="5443"/>
                    <a:pt x="4126" y="5487"/>
                  </a:cubicBezTo>
                  <a:cubicBezTo>
                    <a:pt x="4038" y="5264"/>
                    <a:pt x="4000" y="4925"/>
                    <a:pt x="4019" y="4573"/>
                  </a:cubicBezTo>
                  <a:cubicBezTo>
                    <a:pt x="4050" y="3841"/>
                    <a:pt x="4424" y="2946"/>
                    <a:pt x="5189" y="2591"/>
                  </a:cubicBezTo>
                  <a:cubicBezTo>
                    <a:pt x="5315" y="2529"/>
                    <a:pt x="5448" y="2490"/>
                    <a:pt x="5585" y="2470"/>
                  </a:cubicBezTo>
                  <a:close/>
                  <a:moveTo>
                    <a:pt x="9942" y="2467"/>
                  </a:moveTo>
                  <a:cubicBezTo>
                    <a:pt x="10118" y="2467"/>
                    <a:pt x="10280" y="2516"/>
                    <a:pt x="10446" y="2572"/>
                  </a:cubicBezTo>
                  <a:cubicBezTo>
                    <a:pt x="10721" y="2690"/>
                    <a:pt x="10949" y="2903"/>
                    <a:pt x="11128" y="3143"/>
                  </a:cubicBezTo>
                  <a:cubicBezTo>
                    <a:pt x="11435" y="3555"/>
                    <a:pt x="11610" y="4060"/>
                    <a:pt x="11640" y="4574"/>
                  </a:cubicBezTo>
                  <a:cubicBezTo>
                    <a:pt x="11657" y="4884"/>
                    <a:pt x="11620" y="5196"/>
                    <a:pt x="11527" y="5492"/>
                  </a:cubicBezTo>
                  <a:cubicBezTo>
                    <a:pt x="11305" y="5151"/>
                    <a:pt x="11032" y="4842"/>
                    <a:pt x="10699" y="4610"/>
                  </a:cubicBezTo>
                  <a:cubicBezTo>
                    <a:pt x="10366" y="4376"/>
                    <a:pt x="9973" y="4225"/>
                    <a:pt x="9567" y="4208"/>
                  </a:cubicBezTo>
                  <a:cubicBezTo>
                    <a:pt x="9727" y="3977"/>
                    <a:pt x="9794" y="3686"/>
                    <a:pt x="9752" y="3406"/>
                  </a:cubicBezTo>
                  <a:cubicBezTo>
                    <a:pt x="9712" y="3128"/>
                    <a:pt x="9564" y="2868"/>
                    <a:pt x="9345" y="2690"/>
                  </a:cubicBezTo>
                  <a:cubicBezTo>
                    <a:pt x="9527" y="2601"/>
                    <a:pt x="9692" y="2480"/>
                    <a:pt x="9899" y="2468"/>
                  </a:cubicBezTo>
                  <a:cubicBezTo>
                    <a:pt x="9913" y="2467"/>
                    <a:pt x="9928" y="2467"/>
                    <a:pt x="9942" y="2467"/>
                  </a:cubicBezTo>
                  <a:close/>
                  <a:moveTo>
                    <a:pt x="9013" y="4625"/>
                  </a:moveTo>
                  <a:cubicBezTo>
                    <a:pt x="9039" y="4665"/>
                    <a:pt x="9061" y="4708"/>
                    <a:pt x="9084" y="4752"/>
                  </a:cubicBezTo>
                  <a:cubicBezTo>
                    <a:pt x="9161" y="4924"/>
                    <a:pt x="9243" y="5101"/>
                    <a:pt x="9310" y="5280"/>
                  </a:cubicBezTo>
                  <a:cubicBezTo>
                    <a:pt x="9418" y="5564"/>
                    <a:pt x="9505" y="5855"/>
                    <a:pt x="9566" y="6153"/>
                  </a:cubicBezTo>
                  <a:cubicBezTo>
                    <a:pt x="8983" y="6084"/>
                    <a:pt x="8466" y="6060"/>
                    <a:pt x="8029" y="6060"/>
                  </a:cubicBezTo>
                  <a:cubicBezTo>
                    <a:pt x="7422" y="6060"/>
                    <a:pt x="6967" y="6106"/>
                    <a:pt x="6698" y="6144"/>
                  </a:cubicBezTo>
                  <a:cubicBezTo>
                    <a:pt x="6732" y="5820"/>
                    <a:pt x="6736" y="5495"/>
                    <a:pt x="6713" y="5169"/>
                  </a:cubicBezTo>
                  <a:cubicBezTo>
                    <a:pt x="6707" y="5105"/>
                    <a:pt x="6702" y="5040"/>
                    <a:pt x="6696" y="4977"/>
                  </a:cubicBezTo>
                  <a:cubicBezTo>
                    <a:pt x="6687" y="4881"/>
                    <a:pt x="6670" y="4786"/>
                    <a:pt x="6653" y="4696"/>
                  </a:cubicBezTo>
                  <a:cubicBezTo>
                    <a:pt x="6649" y="4685"/>
                    <a:pt x="6654" y="4682"/>
                    <a:pt x="6662" y="4682"/>
                  </a:cubicBezTo>
                  <a:cubicBezTo>
                    <a:pt x="6671" y="4682"/>
                    <a:pt x="6685" y="4686"/>
                    <a:pt x="6695" y="4686"/>
                  </a:cubicBezTo>
                  <a:cubicBezTo>
                    <a:pt x="6696" y="4686"/>
                    <a:pt x="6698" y="4686"/>
                    <a:pt x="6699" y="4685"/>
                  </a:cubicBezTo>
                  <a:cubicBezTo>
                    <a:pt x="6868" y="5103"/>
                    <a:pt x="7273" y="5381"/>
                    <a:pt x="7735" y="5381"/>
                  </a:cubicBezTo>
                  <a:cubicBezTo>
                    <a:pt x="8199" y="5381"/>
                    <a:pt x="8607" y="5097"/>
                    <a:pt x="8774" y="4678"/>
                  </a:cubicBezTo>
                  <a:cubicBezTo>
                    <a:pt x="8856" y="4669"/>
                    <a:pt x="8937" y="4650"/>
                    <a:pt x="9013" y="4625"/>
                  </a:cubicBezTo>
                  <a:close/>
                  <a:moveTo>
                    <a:pt x="8043" y="6474"/>
                  </a:moveTo>
                  <a:cubicBezTo>
                    <a:pt x="8493" y="6474"/>
                    <a:pt x="9030" y="6500"/>
                    <a:pt x="9635" y="6577"/>
                  </a:cubicBezTo>
                  <a:cubicBezTo>
                    <a:pt x="9693" y="7042"/>
                    <a:pt x="9687" y="7506"/>
                    <a:pt x="9619" y="7963"/>
                  </a:cubicBezTo>
                  <a:cubicBezTo>
                    <a:pt x="8945" y="7772"/>
                    <a:pt x="8223" y="7676"/>
                    <a:pt x="7474" y="7676"/>
                  </a:cubicBezTo>
                  <a:cubicBezTo>
                    <a:pt x="7465" y="7676"/>
                    <a:pt x="7455" y="7676"/>
                    <a:pt x="7446" y="7676"/>
                  </a:cubicBezTo>
                  <a:cubicBezTo>
                    <a:pt x="7056" y="7676"/>
                    <a:pt x="6671" y="7706"/>
                    <a:pt x="6292" y="7761"/>
                  </a:cubicBezTo>
                  <a:cubicBezTo>
                    <a:pt x="6451" y="7370"/>
                    <a:pt x="6565" y="6971"/>
                    <a:pt x="6637" y="6571"/>
                  </a:cubicBezTo>
                  <a:cubicBezTo>
                    <a:pt x="6860" y="6536"/>
                    <a:pt x="7350" y="6474"/>
                    <a:pt x="8043" y="6474"/>
                  </a:cubicBezTo>
                  <a:close/>
                  <a:moveTo>
                    <a:pt x="9749" y="10601"/>
                  </a:moveTo>
                  <a:cubicBezTo>
                    <a:pt x="10218" y="10605"/>
                    <a:pt x="10686" y="10737"/>
                    <a:pt x="11180" y="10876"/>
                  </a:cubicBezTo>
                  <a:cubicBezTo>
                    <a:pt x="11637" y="11004"/>
                    <a:pt x="12103" y="11136"/>
                    <a:pt x="12576" y="11160"/>
                  </a:cubicBezTo>
                  <a:lnTo>
                    <a:pt x="12594" y="11160"/>
                  </a:lnTo>
                  <a:cubicBezTo>
                    <a:pt x="12641" y="11162"/>
                    <a:pt x="12688" y="11163"/>
                    <a:pt x="12736" y="11163"/>
                  </a:cubicBezTo>
                  <a:cubicBezTo>
                    <a:pt x="12997" y="11163"/>
                    <a:pt x="13259" y="11127"/>
                    <a:pt x="13523" y="11038"/>
                  </a:cubicBezTo>
                  <a:cubicBezTo>
                    <a:pt x="13531" y="11036"/>
                    <a:pt x="13539" y="11035"/>
                    <a:pt x="13546" y="11035"/>
                  </a:cubicBezTo>
                  <a:cubicBezTo>
                    <a:pt x="13564" y="11035"/>
                    <a:pt x="13579" y="11041"/>
                    <a:pt x="13589" y="11049"/>
                  </a:cubicBezTo>
                  <a:cubicBezTo>
                    <a:pt x="13599" y="11056"/>
                    <a:pt x="13628" y="11083"/>
                    <a:pt x="13628" y="11129"/>
                  </a:cubicBezTo>
                  <a:cubicBezTo>
                    <a:pt x="13628" y="11129"/>
                    <a:pt x="13629" y="12807"/>
                    <a:pt x="13629" y="13642"/>
                  </a:cubicBezTo>
                  <a:lnTo>
                    <a:pt x="405" y="13642"/>
                  </a:lnTo>
                  <a:cubicBezTo>
                    <a:pt x="405" y="12804"/>
                    <a:pt x="404" y="11130"/>
                    <a:pt x="404" y="11129"/>
                  </a:cubicBezTo>
                  <a:cubicBezTo>
                    <a:pt x="404" y="11081"/>
                    <a:pt x="432" y="11056"/>
                    <a:pt x="442" y="11049"/>
                  </a:cubicBezTo>
                  <a:cubicBezTo>
                    <a:pt x="453" y="11042"/>
                    <a:pt x="468" y="11035"/>
                    <a:pt x="487" y="11035"/>
                  </a:cubicBezTo>
                  <a:cubicBezTo>
                    <a:pt x="494" y="11035"/>
                    <a:pt x="501" y="11036"/>
                    <a:pt x="509" y="11038"/>
                  </a:cubicBezTo>
                  <a:cubicBezTo>
                    <a:pt x="776" y="11128"/>
                    <a:pt x="1040" y="11164"/>
                    <a:pt x="1302" y="11164"/>
                  </a:cubicBezTo>
                  <a:cubicBezTo>
                    <a:pt x="1675" y="11164"/>
                    <a:pt x="2043" y="11091"/>
                    <a:pt x="2407" y="10997"/>
                  </a:cubicBezTo>
                  <a:cubicBezTo>
                    <a:pt x="2413" y="10995"/>
                    <a:pt x="2417" y="10995"/>
                    <a:pt x="2423" y="10994"/>
                  </a:cubicBezTo>
                  <a:cubicBezTo>
                    <a:pt x="2568" y="10957"/>
                    <a:pt x="2711" y="10916"/>
                    <a:pt x="2853" y="10876"/>
                  </a:cubicBezTo>
                  <a:cubicBezTo>
                    <a:pt x="3347" y="10737"/>
                    <a:pt x="3815" y="10603"/>
                    <a:pt x="4284" y="10601"/>
                  </a:cubicBezTo>
                  <a:cubicBezTo>
                    <a:pt x="4747" y="10602"/>
                    <a:pt x="5205" y="10731"/>
                    <a:pt x="5690" y="10870"/>
                  </a:cubicBezTo>
                  <a:cubicBezTo>
                    <a:pt x="6124" y="10994"/>
                    <a:pt x="6574" y="11121"/>
                    <a:pt x="7031" y="11149"/>
                  </a:cubicBezTo>
                  <a:lnTo>
                    <a:pt x="7060" y="11149"/>
                  </a:lnTo>
                  <a:cubicBezTo>
                    <a:pt x="7489" y="11111"/>
                    <a:pt x="7914" y="10990"/>
                    <a:pt x="8325" y="10874"/>
                  </a:cubicBezTo>
                  <a:cubicBezTo>
                    <a:pt x="8814" y="10735"/>
                    <a:pt x="9279" y="10603"/>
                    <a:pt x="9749" y="10601"/>
                  </a:cubicBezTo>
                  <a:close/>
                  <a:moveTo>
                    <a:pt x="9384" y="0"/>
                  </a:moveTo>
                  <a:cubicBezTo>
                    <a:pt x="9292" y="0"/>
                    <a:pt x="9199" y="6"/>
                    <a:pt x="9104" y="19"/>
                  </a:cubicBezTo>
                  <a:cubicBezTo>
                    <a:pt x="8567" y="82"/>
                    <a:pt x="8082" y="397"/>
                    <a:pt x="7736" y="896"/>
                  </a:cubicBezTo>
                  <a:cubicBezTo>
                    <a:pt x="7393" y="397"/>
                    <a:pt x="6908" y="82"/>
                    <a:pt x="6371" y="19"/>
                  </a:cubicBezTo>
                  <a:cubicBezTo>
                    <a:pt x="6279" y="7"/>
                    <a:pt x="6187" y="1"/>
                    <a:pt x="6094" y="1"/>
                  </a:cubicBezTo>
                  <a:cubicBezTo>
                    <a:pt x="5904" y="1"/>
                    <a:pt x="5712" y="26"/>
                    <a:pt x="5522" y="78"/>
                  </a:cubicBezTo>
                  <a:cubicBezTo>
                    <a:pt x="5412" y="107"/>
                    <a:pt x="5347" y="220"/>
                    <a:pt x="5377" y="331"/>
                  </a:cubicBezTo>
                  <a:cubicBezTo>
                    <a:pt x="5402" y="422"/>
                    <a:pt x="5486" y="482"/>
                    <a:pt x="5577" y="482"/>
                  </a:cubicBezTo>
                  <a:cubicBezTo>
                    <a:pt x="5595" y="482"/>
                    <a:pt x="5613" y="479"/>
                    <a:pt x="5631" y="474"/>
                  </a:cubicBezTo>
                  <a:cubicBezTo>
                    <a:pt x="5786" y="433"/>
                    <a:pt x="5940" y="412"/>
                    <a:pt x="6094" y="412"/>
                  </a:cubicBezTo>
                  <a:cubicBezTo>
                    <a:pt x="6169" y="412"/>
                    <a:pt x="6245" y="417"/>
                    <a:pt x="6321" y="427"/>
                  </a:cubicBezTo>
                  <a:cubicBezTo>
                    <a:pt x="7010" y="510"/>
                    <a:pt x="7389" y="1066"/>
                    <a:pt x="7554" y="1391"/>
                  </a:cubicBezTo>
                  <a:cubicBezTo>
                    <a:pt x="7658" y="1595"/>
                    <a:pt x="7732" y="1817"/>
                    <a:pt x="7761" y="2017"/>
                  </a:cubicBezTo>
                  <a:cubicBezTo>
                    <a:pt x="7761" y="2019"/>
                    <a:pt x="7761" y="2020"/>
                    <a:pt x="7763" y="2023"/>
                  </a:cubicBezTo>
                  <a:cubicBezTo>
                    <a:pt x="7776" y="2094"/>
                    <a:pt x="7785" y="2165"/>
                    <a:pt x="7791" y="2232"/>
                  </a:cubicBezTo>
                  <a:cubicBezTo>
                    <a:pt x="7773" y="2231"/>
                    <a:pt x="7754" y="2230"/>
                    <a:pt x="7736" y="2230"/>
                  </a:cubicBezTo>
                  <a:cubicBezTo>
                    <a:pt x="7625" y="2230"/>
                    <a:pt x="7514" y="2246"/>
                    <a:pt x="7408" y="2279"/>
                  </a:cubicBezTo>
                  <a:cubicBezTo>
                    <a:pt x="7267" y="2323"/>
                    <a:pt x="7136" y="2394"/>
                    <a:pt x="7023" y="2490"/>
                  </a:cubicBezTo>
                  <a:cubicBezTo>
                    <a:pt x="6926" y="2462"/>
                    <a:pt x="6823" y="2447"/>
                    <a:pt x="6718" y="2447"/>
                  </a:cubicBezTo>
                  <a:cubicBezTo>
                    <a:pt x="6671" y="2447"/>
                    <a:pt x="6624" y="2452"/>
                    <a:pt x="6578" y="2456"/>
                  </a:cubicBezTo>
                  <a:cubicBezTo>
                    <a:pt x="6397" y="2363"/>
                    <a:pt x="6232" y="2282"/>
                    <a:pt x="6071" y="2208"/>
                  </a:cubicBezTo>
                  <a:cubicBezTo>
                    <a:pt x="5936" y="2144"/>
                    <a:pt x="5791" y="2097"/>
                    <a:pt x="5646" y="2061"/>
                  </a:cubicBezTo>
                  <a:cubicBezTo>
                    <a:pt x="5479" y="2023"/>
                    <a:pt x="5306" y="2004"/>
                    <a:pt x="5131" y="2004"/>
                  </a:cubicBezTo>
                  <a:cubicBezTo>
                    <a:pt x="4898" y="2004"/>
                    <a:pt x="4664" y="2038"/>
                    <a:pt x="4444" y="2106"/>
                  </a:cubicBezTo>
                  <a:cubicBezTo>
                    <a:pt x="4300" y="2146"/>
                    <a:pt x="4170" y="2195"/>
                    <a:pt x="4056" y="2237"/>
                  </a:cubicBezTo>
                  <a:cubicBezTo>
                    <a:pt x="3986" y="2263"/>
                    <a:pt x="3924" y="2286"/>
                    <a:pt x="3868" y="2304"/>
                  </a:cubicBezTo>
                  <a:cubicBezTo>
                    <a:pt x="3915" y="2069"/>
                    <a:pt x="4063" y="1761"/>
                    <a:pt x="4270" y="1473"/>
                  </a:cubicBezTo>
                  <a:cubicBezTo>
                    <a:pt x="4423" y="1255"/>
                    <a:pt x="4621" y="1050"/>
                    <a:pt x="4843" y="880"/>
                  </a:cubicBezTo>
                  <a:cubicBezTo>
                    <a:pt x="4933" y="812"/>
                    <a:pt x="4951" y="681"/>
                    <a:pt x="4881" y="591"/>
                  </a:cubicBezTo>
                  <a:cubicBezTo>
                    <a:pt x="4841" y="538"/>
                    <a:pt x="4781" y="511"/>
                    <a:pt x="4719" y="511"/>
                  </a:cubicBezTo>
                  <a:cubicBezTo>
                    <a:pt x="4675" y="511"/>
                    <a:pt x="4631" y="525"/>
                    <a:pt x="4593" y="553"/>
                  </a:cubicBezTo>
                  <a:cubicBezTo>
                    <a:pt x="4339" y="748"/>
                    <a:pt x="4111" y="985"/>
                    <a:pt x="3935" y="1235"/>
                  </a:cubicBezTo>
                  <a:cubicBezTo>
                    <a:pt x="3682" y="1590"/>
                    <a:pt x="3509" y="1967"/>
                    <a:pt x="3458" y="2268"/>
                  </a:cubicBezTo>
                  <a:cubicBezTo>
                    <a:pt x="3439" y="2387"/>
                    <a:pt x="3439" y="2492"/>
                    <a:pt x="3461" y="2582"/>
                  </a:cubicBezTo>
                  <a:cubicBezTo>
                    <a:pt x="3481" y="2659"/>
                    <a:pt x="3540" y="2718"/>
                    <a:pt x="3617" y="2736"/>
                  </a:cubicBezTo>
                  <a:cubicBezTo>
                    <a:pt x="3650" y="2743"/>
                    <a:pt x="3685" y="2747"/>
                    <a:pt x="3723" y="2747"/>
                  </a:cubicBezTo>
                  <a:cubicBezTo>
                    <a:pt x="3773" y="2747"/>
                    <a:pt x="3827" y="2740"/>
                    <a:pt x="3886" y="2726"/>
                  </a:cubicBezTo>
                  <a:cubicBezTo>
                    <a:pt x="3984" y="2703"/>
                    <a:pt x="4089" y="2662"/>
                    <a:pt x="4201" y="2619"/>
                  </a:cubicBezTo>
                  <a:cubicBezTo>
                    <a:pt x="4315" y="2578"/>
                    <a:pt x="4430" y="2535"/>
                    <a:pt x="4559" y="2498"/>
                  </a:cubicBezTo>
                  <a:cubicBezTo>
                    <a:pt x="4560" y="2498"/>
                    <a:pt x="4562" y="2496"/>
                    <a:pt x="4563" y="2496"/>
                  </a:cubicBezTo>
                  <a:cubicBezTo>
                    <a:pt x="4568" y="2496"/>
                    <a:pt x="4569" y="2495"/>
                    <a:pt x="4574" y="2495"/>
                  </a:cubicBezTo>
                  <a:cubicBezTo>
                    <a:pt x="3917" y="3029"/>
                    <a:pt x="3642" y="3893"/>
                    <a:pt x="3614" y="4551"/>
                  </a:cubicBezTo>
                  <a:cubicBezTo>
                    <a:pt x="3590" y="4986"/>
                    <a:pt x="3645" y="5397"/>
                    <a:pt x="3768" y="5679"/>
                  </a:cubicBezTo>
                  <a:cubicBezTo>
                    <a:pt x="3815" y="5789"/>
                    <a:pt x="3873" y="5878"/>
                    <a:pt x="3938" y="5940"/>
                  </a:cubicBezTo>
                  <a:cubicBezTo>
                    <a:pt x="3976" y="5980"/>
                    <a:pt x="4028" y="5999"/>
                    <a:pt x="4081" y="5999"/>
                  </a:cubicBezTo>
                  <a:cubicBezTo>
                    <a:pt x="4194" y="5999"/>
                    <a:pt x="4300" y="5909"/>
                    <a:pt x="4374" y="5833"/>
                  </a:cubicBezTo>
                  <a:cubicBezTo>
                    <a:pt x="4538" y="5665"/>
                    <a:pt x="4662" y="5458"/>
                    <a:pt x="4821" y="5282"/>
                  </a:cubicBezTo>
                  <a:cubicBezTo>
                    <a:pt x="4822" y="5280"/>
                    <a:pt x="4822" y="5279"/>
                    <a:pt x="4825" y="5279"/>
                  </a:cubicBezTo>
                  <a:cubicBezTo>
                    <a:pt x="5125" y="4925"/>
                    <a:pt x="5553" y="4688"/>
                    <a:pt x="5997" y="4629"/>
                  </a:cubicBezTo>
                  <a:cubicBezTo>
                    <a:pt x="6071" y="4620"/>
                    <a:pt x="6146" y="4608"/>
                    <a:pt x="6227" y="4601"/>
                  </a:cubicBezTo>
                  <a:cubicBezTo>
                    <a:pt x="6238" y="4659"/>
                    <a:pt x="6247" y="4715"/>
                    <a:pt x="6255" y="4768"/>
                  </a:cubicBezTo>
                  <a:cubicBezTo>
                    <a:pt x="6349" y="5293"/>
                    <a:pt x="6343" y="5832"/>
                    <a:pt x="6263" y="6360"/>
                  </a:cubicBezTo>
                  <a:cubicBezTo>
                    <a:pt x="6187" y="6860"/>
                    <a:pt x="6038" y="7358"/>
                    <a:pt x="5818" y="7843"/>
                  </a:cubicBezTo>
                  <a:cubicBezTo>
                    <a:pt x="3876" y="8250"/>
                    <a:pt x="2476" y="9325"/>
                    <a:pt x="2194" y="10626"/>
                  </a:cubicBezTo>
                  <a:cubicBezTo>
                    <a:pt x="1893" y="10698"/>
                    <a:pt x="1598" y="10750"/>
                    <a:pt x="1307" y="10750"/>
                  </a:cubicBezTo>
                  <a:cubicBezTo>
                    <a:pt x="1086" y="10750"/>
                    <a:pt x="866" y="10720"/>
                    <a:pt x="648" y="10646"/>
                  </a:cubicBezTo>
                  <a:cubicBezTo>
                    <a:pt x="597" y="10629"/>
                    <a:pt x="544" y="10621"/>
                    <a:pt x="492" y="10621"/>
                  </a:cubicBezTo>
                  <a:cubicBezTo>
                    <a:pt x="393" y="10621"/>
                    <a:pt x="295" y="10652"/>
                    <a:pt x="210" y="10713"/>
                  </a:cubicBezTo>
                  <a:cubicBezTo>
                    <a:pt x="79" y="10806"/>
                    <a:pt x="0" y="10961"/>
                    <a:pt x="0" y="11127"/>
                  </a:cubicBezTo>
                  <a:cubicBezTo>
                    <a:pt x="0" y="11134"/>
                    <a:pt x="3" y="13105"/>
                    <a:pt x="3" y="13844"/>
                  </a:cubicBezTo>
                  <a:cubicBezTo>
                    <a:pt x="3" y="13957"/>
                    <a:pt x="95" y="14050"/>
                    <a:pt x="207" y="14050"/>
                  </a:cubicBezTo>
                  <a:lnTo>
                    <a:pt x="13845" y="14050"/>
                  </a:lnTo>
                  <a:cubicBezTo>
                    <a:pt x="13960" y="14050"/>
                    <a:pt x="14051" y="13957"/>
                    <a:pt x="14051" y="13844"/>
                  </a:cubicBezTo>
                  <a:cubicBezTo>
                    <a:pt x="14043" y="13130"/>
                    <a:pt x="14042" y="11129"/>
                    <a:pt x="14042" y="11129"/>
                  </a:cubicBezTo>
                  <a:cubicBezTo>
                    <a:pt x="14042" y="10964"/>
                    <a:pt x="13965" y="10809"/>
                    <a:pt x="13830" y="10714"/>
                  </a:cubicBezTo>
                  <a:cubicBezTo>
                    <a:pt x="13745" y="10654"/>
                    <a:pt x="13648" y="10622"/>
                    <a:pt x="13547" y="10622"/>
                  </a:cubicBezTo>
                  <a:cubicBezTo>
                    <a:pt x="13496" y="10622"/>
                    <a:pt x="13444" y="10631"/>
                    <a:pt x="13392" y="10648"/>
                  </a:cubicBezTo>
                  <a:cubicBezTo>
                    <a:pt x="13191" y="10716"/>
                    <a:pt x="12987" y="10745"/>
                    <a:pt x="12784" y="10751"/>
                  </a:cubicBezTo>
                  <a:cubicBezTo>
                    <a:pt x="12694" y="10194"/>
                    <a:pt x="12392" y="9657"/>
                    <a:pt x="11910" y="9192"/>
                  </a:cubicBezTo>
                  <a:cubicBezTo>
                    <a:pt x="11871" y="9154"/>
                    <a:pt x="11820" y="9135"/>
                    <a:pt x="11769" y="9135"/>
                  </a:cubicBezTo>
                  <a:cubicBezTo>
                    <a:pt x="11714" y="9135"/>
                    <a:pt x="11659" y="9156"/>
                    <a:pt x="11619" y="9198"/>
                  </a:cubicBezTo>
                  <a:cubicBezTo>
                    <a:pt x="11541" y="9280"/>
                    <a:pt x="11543" y="9411"/>
                    <a:pt x="11625" y="9488"/>
                  </a:cubicBezTo>
                  <a:cubicBezTo>
                    <a:pt x="12015" y="9862"/>
                    <a:pt x="12267" y="10287"/>
                    <a:pt x="12361" y="10726"/>
                  </a:cubicBezTo>
                  <a:cubicBezTo>
                    <a:pt x="12011" y="10679"/>
                    <a:pt x="11656" y="10580"/>
                    <a:pt x="11291" y="10478"/>
                  </a:cubicBezTo>
                  <a:cubicBezTo>
                    <a:pt x="10791" y="10337"/>
                    <a:pt x="10276" y="10191"/>
                    <a:pt x="9751" y="10188"/>
                  </a:cubicBezTo>
                  <a:lnTo>
                    <a:pt x="9746" y="10188"/>
                  </a:lnTo>
                  <a:cubicBezTo>
                    <a:pt x="9221" y="10191"/>
                    <a:pt x="8708" y="10337"/>
                    <a:pt x="8212" y="10478"/>
                  </a:cubicBezTo>
                  <a:cubicBezTo>
                    <a:pt x="7807" y="10592"/>
                    <a:pt x="7424" y="10701"/>
                    <a:pt x="7038" y="10737"/>
                  </a:cubicBezTo>
                  <a:cubicBezTo>
                    <a:pt x="6631" y="10711"/>
                    <a:pt x="6227" y="10595"/>
                    <a:pt x="5801" y="10475"/>
                  </a:cubicBezTo>
                  <a:cubicBezTo>
                    <a:pt x="5310" y="10334"/>
                    <a:pt x="4803" y="10189"/>
                    <a:pt x="4279" y="10188"/>
                  </a:cubicBezTo>
                  <a:cubicBezTo>
                    <a:pt x="3754" y="10194"/>
                    <a:pt x="3238" y="10337"/>
                    <a:pt x="2740" y="10478"/>
                  </a:cubicBezTo>
                  <a:cubicBezTo>
                    <a:pt x="2707" y="10487"/>
                    <a:pt x="2676" y="10497"/>
                    <a:pt x="2645" y="10504"/>
                  </a:cubicBezTo>
                  <a:cubicBezTo>
                    <a:pt x="2802" y="10038"/>
                    <a:pt x="3139" y="9599"/>
                    <a:pt x="3631" y="9222"/>
                  </a:cubicBezTo>
                  <a:cubicBezTo>
                    <a:pt x="4248" y="8752"/>
                    <a:pt x="5063" y="8407"/>
                    <a:pt x="5991" y="8225"/>
                  </a:cubicBezTo>
                  <a:cubicBezTo>
                    <a:pt x="6468" y="8133"/>
                    <a:pt x="6967" y="8086"/>
                    <a:pt x="7474" y="8086"/>
                  </a:cubicBezTo>
                  <a:cubicBezTo>
                    <a:pt x="8257" y="8086"/>
                    <a:pt x="9005" y="8197"/>
                    <a:pt x="9699" y="8414"/>
                  </a:cubicBezTo>
                  <a:cubicBezTo>
                    <a:pt x="10137" y="8552"/>
                    <a:pt x="10538" y="8729"/>
                    <a:pt x="10893" y="8939"/>
                  </a:cubicBezTo>
                  <a:cubicBezTo>
                    <a:pt x="10926" y="8959"/>
                    <a:pt x="10962" y="8968"/>
                    <a:pt x="10998" y="8968"/>
                  </a:cubicBezTo>
                  <a:cubicBezTo>
                    <a:pt x="11068" y="8968"/>
                    <a:pt x="11136" y="8933"/>
                    <a:pt x="11175" y="8867"/>
                  </a:cubicBezTo>
                  <a:cubicBezTo>
                    <a:pt x="11233" y="8769"/>
                    <a:pt x="11202" y="8644"/>
                    <a:pt x="11104" y="8584"/>
                  </a:cubicBezTo>
                  <a:cubicBezTo>
                    <a:pt x="10774" y="8389"/>
                    <a:pt x="10409" y="8221"/>
                    <a:pt x="10014" y="8083"/>
                  </a:cubicBezTo>
                  <a:cubicBezTo>
                    <a:pt x="10107" y="7519"/>
                    <a:pt x="10109" y="6941"/>
                    <a:pt x="10020" y="6363"/>
                  </a:cubicBezTo>
                  <a:lnTo>
                    <a:pt x="10020" y="6357"/>
                  </a:lnTo>
                  <a:lnTo>
                    <a:pt x="10018" y="6344"/>
                  </a:lnTo>
                  <a:lnTo>
                    <a:pt x="10018" y="6342"/>
                  </a:lnTo>
                  <a:cubicBezTo>
                    <a:pt x="9943" y="5854"/>
                    <a:pt x="9803" y="5369"/>
                    <a:pt x="9603" y="4903"/>
                  </a:cubicBezTo>
                  <a:cubicBezTo>
                    <a:pt x="9600" y="4901"/>
                    <a:pt x="9600" y="4897"/>
                    <a:pt x="9598" y="4895"/>
                  </a:cubicBezTo>
                  <a:cubicBezTo>
                    <a:pt x="9576" y="4850"/>
                    <a:pt x="9555" y="4801"/>
                    <a:pt x="9533" y="4752"/>
                  </a:cubicBezTo>
                  <a:cubicBezTo>
                    <a:pt x="9511" y="4702"/>
                    <a:pt x="9492" y="4653"/>
                    <a:pt x="9467" y="4604"/>
                  </a:cubicBezTo>
                  <a:lnTo>
                    <a:pt x="9467" y="4604"/>
                  </a:lnTo>
                  <a:cubicBezTo>
                    <a:pt x="9536" y="4611"/>
                    <a:pt x="9600" y="4620"/>
                    <a:pt x="9666" y="4629"/>
                  </a:cubicBezTo>
                  <a:cubicBezTo>
                    <a:pt x="10110" y="4688"/>
                    <a:pt x="10538" y="4925"/>
                    <a:pt x="10839" y="5279"/>
                  </a:cubicBezTo>
                  <a:cubicBezTo>
                    <a:pt x="10841" y="5280"/>
                    <a:pt x="10841" y="5282"/>
                    <a:pt x="10842" y="5282"/>
                  </a:cubicBezTo>
                  <a:cubicBezTo>
                    <a:pt x="11002" y="5458"/>
                    <a:pt x="11123" y="5663"/>
                    <a:pt x="11291" y="5833"/>
                  </a:cubicBezTo>
                  <a:cubicBezTo>
                    <a:pt x="11363" y="5909"/>
                    <a:pt x="11471" y="5999"/>
                    <a:pt x="11582" y="5999"/>
                  </a:cubicBezTo>
                  <a:cubicBezTo>
                    <a:pt x="11637" y="5999"/>
                    <a:pt x="11688" y="5980"/>
                    <a:pt x="11727" y="5940"/>
                  </a:cubicBezTo>
                  <a:cubicBezTo>
                    <a:pt x="11792" y="5876"/>
                    <a:pt x="11848" y="5789"/>
                    <a:pt x="11897" y="5678"/>
                  </a:cubicBezTo>
                  <a:cubicBezTo>
                    <a:pt x="12017" y="5395"/>
                    <a:pt x="12074" y="4984"/>
                    <a:pt x="12051" y="4552"/>
                  </a:cubicBezTo>
                  <a:cubicBezTo>
                    <a:pt x="12023" y="3933"/>
                    <a:pt x="11780" y="3134"/>
                    <a:pt x="11209" y="2595"/>
                  </a:cubicBezTo>
                  <a:lnTo>
                    <a:pt x="11209" y="2595"/>
                  </a:lnTo>
                  <a:cubicBezTo>
                    <a:pt x="11230" y="2603"/>
                    <a:pt x="11252" y="2610"/>
                    <a:pt x="11271" y="2619"/>
                  </a:cubicBezTo>
                  <a:cubicBezTo>
                    <a:pt x="11385" y="2662"/>
                    <a:pt x="11490" y="2702"/>
                    <a:pt x="11588" y="2726"/>
                  </a:cubicBezTo>
                  <a:cubicBezTo>
                    <a:pt x="11649" y="2739"/>
                    <a:pt x="11704" y="2746"/>
                    <a:pt x="11755" y="2746"/>
                  </a:cubicBezTo>
                  <a:cubicBezTo>
                    <a:pt x="11791" y="2746"/>
                    <a:pt x="11825" y="2743"/>
                    <a:pt x="11859" y="2736"/>
                  </a:cubicBezTo>
                  <a:cubicBezTo>
                    <a:pt x="11935" y="2720"/>
                    <a:pt x="11995" y="2660"/>
                    <a:pt x="12014" y="2582"/>
                  </a:cubicBezTo>
                  <a:cubicBezTo>
                    <a:pt x="12036" y="2493"/>
                    <a:pt x="12036" y="2388"/>
                    <a:pt x="12017" y="2268"/>
                  </a:cubicBezTo>
                  <a:cubicBezTo>
                    <a:pt x="11967" y="1965"/>
                    <a:pt x="11793" y="1588"/>
                    <a:pt x="11542" y="1236"/>
                  </a:cubicBezTo>
                  <a:cubicBezTo>
                    <a:pt x="11127" y="643"/>
                    <a:pt x="10332" y="0"/>
                    <a:pt x="938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0"/>
            <p:cNvSpPr/>
            <p:nvPr/>
          </p:nvSpPr>
          <p:spPr>
            <a:xfrm>
              <a:off x="882193" y="1709820"/>
              <a:ext cx="35142" cy="23861"/>
            </a:xfrm>
            <a:custGeom>
              <a:rect b="b" l="l" r="r" t="t"/>
              <a:pathLst>
                <a:path extrusionOk="0" h="791" w="1165">
                  <a:moveTo>
                    <a:pt x="580" y="0"/>
                  </a:moveTo>
                  <a:cubicBezTo>
                    <a:pt x="259" y="0"/>
                    <a:pt x="0" y="262"/>
                    <a:pt x="0" y="585"/>
                  </a:cubicBezTo>
                  <a:cubicBezTo>
                    <a:pt x="0" y="697"/>
                    <a:pt x="92" y="790"/>
                    <a:pt x="204" y="790"/>
                  </a:cubicBezTo>
                  <a:cubicBezTo>
                    <a:pt x="320" y="790"/>
                    <a:pt x="410" y="697"/>
                    <a:pt x="410" y="585"/>
                  </a:cubicBezTo>
                  <a:cubicBezTo>
                    <a:pt x="410" y="490"/>
                    <a:pt x="488" y="413"/>
                    <a:pt x="582" y="413"/>
                  </a:cubicBezTo>
                  <a:cubicBezTo>
                    <a:pt x="676" y="413"/>
                    <a:pt x="755" y="490"/>
                    <a:pt x="755" y="585"/>
                  </a:cubicBezTo>
                  <a:cubicBezTo>
                    <a:pt x="755" y="697"/>
                    <a:pt x="846" y="790"/>
                    <a:pt x="959" y="790"/>
                  </a:cubicBezTo>
                  <a:cubicBezTo>
                    <a:pt x="1074" y="790"/>
                    <a:pt x="1164" y="697"/>
                    <a:pt x="1164" y="585"/>
                  </a:cubicBezTo>
                  <a:cubicBezTo>
                    <a:pt x="1164" y="262"/>
                    <a:pt x="903" y="0"/>
                    <a:pt x="58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0"/>
            <p:cNvSpPr/>
            <p:nvPr/>
          </p:nvSpPr>
          <p:spPr>
            <a:xfrm>
              <a:off x="983997" y="1709820"/>
              <a:ext cx="35293" cy="23861"/>
            </a:xfrm>
            <a:custGeom>
              <a:rect b="b" l="l" r="r" t="t"/>
              <a:pathLst>
                <a:path extrusionOk="0" h="791" w="1170">
                  <a:moveTo>
                    <a:pt x="585" y="0"/>
                  </a:moveTo>
                  <a:cubicBezTo>
                    <a:pt x="264" y="0"/>
                    <a:pt x="1" y="262"/>
                    <a:pt x="1" y="585"/>
                  </a:cubicBezTo>
                  <a:cubicBezTo>
                    <a:pt x="1" y="697"/>
                    <a:pt x="94" y="790"/>
                    <a:pt x="206" y="790"/>
                  </a:cubicBezTo>
                  <a:cubicBezTo>
                    <a:pt x="319" y="790"/>
                    <a:pt x="412" y="697"/>
                    <a:pt x="412" y="585"/>
                  </a:cubicBezTo>
                  <a:cubicBezTo>
                    <a:pt x="412" y="490"/>
                    <a:pt x="489" y="413"/>
                    <a:pt x="584" y="413"/>
                  </a:cubicBezTo>
                  <a:cubicBezTo>
                    <a:pt x="678" y="413"/>
                    <a:pt x="755" y="490"/>
                    <a:pt x="755" y="585"/>
                  </a:cubicBezTo>
                  <a:cubicBezTo>
                    <a:pt x="755" y="697"/>
                    <a:pt x="848" y="790"/>
                    <a:pt x="961" y="790"/>
                  </a:cubicBezTo>
                  <a:cubicBezTo>
                    <a:pt x="1073" y="790"/>
                    <a:pt x="1166" y="697"/>
                    <a:pt x="1166" y="585"/>
                  </a:cubicBezTo>
                  <a:cubicBezTo>
                    <a:pt x="1169" y="262"/>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0"/>
            <p:cNvSpPr/>
            <p:nvPr/>
          </p:nvSpPr>
          <p:spPr>
            <a:xfrm>
              <a:off x="931723" y="1734524"/>
              <a:ext cx="38038" cy="17918"/>
            </a:xfrm>
            <a:custGeom>
              <a:rect b="b" l="l" r="r" t="t"/>
              <a:pathLst>
                <a:path extrusionOk="0" h="594" w="1261">
                  <a:moveTo>
                    <a:pt x="228" y="0"/>
                  </a:moveTo>
                  <a:cubicBezTo>
                    <a:pt x="181" y="0"/>
                    <a:pt x="133" y="16"/>
                    <a:pt x="95" y="50"/>
                  </a:cubicBezTo>
                  <a:cubicBezTo>
                    <a:pt x="9" y="124"/>
                    <a:pt x="0" y="255"/>
                    <a:pt x="74" y="341"/>
                  </a:cubicBezTo>
                  <a:cubicBezTo>
                    <a:pt x="215" y="501"/>
                    <a:pt x="416" y="594"/>
                    <a:pt x="630" y="594"/>
                  </a:cubicBezTo>
                  <a:cubicBezTo>
                    <a:pt x="843" y="594"/>
                    <a:pt x="1046" y="501"/>
                    <a:pt x="1186" y="341"/>
                  </a:cubicBezTo>
                  <a:cubicBezTo>
                    <a:pt x="1260" y="255"/>
                    <a:pt x="1253" y="124"/>
                    <a:pt x="1167" y="50"/>
                  </a:cubicBezTo>
                  <a:cubicBezTo>
                    <a:pt x="1128" y="16"/>
                    <a:pt x="1080" y="0"/>
                    <a:pt x="1032" y="0"/>
                  </a:cubicBezTo>
                  <a:cubicBezTo>
                    <a:pt x="974" y="0"/>
                    <a:pt x="916" y="24"/>
                    <a:pt x="876" y="70"/>
                  </a:cubicBezTo>
                  <a:cubicBezTo>
                    <a:pt x="814" y="143"/>
                    <a:pt x="725" y="183"/>
                    <a:pt x="630" y="183"/>
                  </a:cubicBezTo>
                  <a:cubicBezTo>
                    <a:pt x="536" y="183"/>
                    <a:pt x="447" y="143"/>
                    <a:pt x="385" y="70"/>
                  </a:cubicBezTo>
                  <a:cubicBezTo>
                    <a:pt x="344" y="24"/>
                    <a:pt x="286" y="0"/>
                    <a:pt x="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50"/>
          <p:cNvGrpSpPr/>
          <p:nvPr/>
        </p:nvGrpSpPr>
        <p:grpSpPr>
          <a:xfrm flipH="1">
            <a:off x="1274938" y="1329329"/>
            <a:ext cx="1049184" cy="323946"/>
            <a:chOff x="3365625" y="629625"/>
            <a:chExt cx="408975" cy="126275"/>
          </a:xfrm>
        </p:grpSpPr>
        <p:sp>
          <p:nvSpPr>
            <p:cNvPr id="1675" name="Google Shape;1675;p5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50"/>
          <p:cNvGrpSpPr/>
          <p:nvPr/>
        </p:nvGrpSpPr>
        <p:grpSpPr>
          <a:xfrm flipH="1">
            <a:off x="476063" y="1843379"/>
            <a:ext cx="1049184" cy="323946"/>
            <a:chOff x="3365625" y="629625"/>
            <a:chExt cx="408975" cy="126275"/>
          </a:xfrm>
        </p:grpSpPr>
        <p:sp>
          <p:nvSpPr>
            <p:cNvPr id="1678" name="Google Shape;1678;p5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50"/>
          <p:cNvGrpSpPr/>
          <p:nvPr/>
        </p:nvGrpSpPr>
        <p:grpSpPr>
          <a:xfrm>
            <a:off x="6963563" y="3337354"/>
            <a:ext cx="1049184" cy="323946"/>
            <a:chOff x="3365625" y="629625"/>
            <a:chExt cx="408975" cy="126275"/>
          </a:xfrm>
        </p:grpSpPr>
        <p:sp>
          <p:nvSpPr>
            <p:cNvPr id="1681" name="Google Shape;1681;p5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6" name="Shape 1686"/>
        <p:cNvGrpSpPr/>
        <p:nvPr/>
      </p:nvGrpSpPr>
      <p:grpSpPr>
        <a:xfrm>
          <a:off x="0" y="0"/>
          <a:ext cx="0" cy="0"/>
          <a:chOff x="0" y="0"/>
          <a:chExt cx="0" cy="0"/>
        </a:xfrm>
      </p:grpSpPr>
      <p:sp>
        <p:nvSpPr>
          <p:cNvPr id="1687" name="Google Shape;1687;p51"/>
          <p:cNvSpPr txBox="1"/>
          <p:nvPr>
            <p:ph type="title"/>
          </p:nvPr>
        </p:nvSpPr>
        <p:spPr>
          <a:xfrm>
            <a:off x="720000" y="1123950"/>
            <a:ext cx="77040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accent5"/>
                </a:solidFill>
              </a:rPr>
              <a:t>words</a:t>
            </a:r>
            <a:endParaRPr>
              <a:solidFill>
                <a:schemeClr val="accent5"/>
              </a:solidFill>
            </a:endParaRPr>
          </a:p>
        </p:txBody>
      </p:sp>
      <p:grpSp>
        <p:nvGrpSpPr>
          <p:cNvPr id="1688" name="Google Shape;1688;p51"/>
          <p:cNvGrpSpPr/>
          <p:nvPr/>
        </p:nvGrpSpPr>
        <p:grpSpPr>
          <a:xfrm flipH="1">
            <a:off x="726700" y="2571751"/>
            <a:ext cx="709679" cy="606065"/>
            <a:chOff x="4654725" y="758075"/>
            <a:chExt cx="524600" cy="447975"/>
          </a:xfrm>
        </p:grpSpPr>
        <p:sp>
          <p:nvSpPr>
            <p:cNvPr id="1689" name="Google Shape;1689;p51"/>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51"/>
          <p:cNvGrpSpPr/>
          <p:nvPr/>
        </p:nvGrpSpPr>
        <p:grpSpPr>
          <a:xfrm>
            <a:off x="291022" y="972079"/>
            <a:ext cx="1049184" cy="323946"/>
            <a:chOff x="3365625" y="629625"/>
            <a:chExt cx="408975" cy="126275"/>
          </a:xfrm>
        </p:grpSpPr>
        <p:sp>
          <p:nvSpPr>
            <p:cNvPr id="1711" name="Google Shape;1711;p5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1"/>
          <p:cNvGrpSpPr/>
          <p:nvPr/>
        </p:nvGrpSpPr>
        <p:grpSpPr>
          <a:xfrm>
            <a:off x="1155997" y="576329"/>
            <a:ext cx="1049184" cy="323946"/>
            <a:chOff x="3365625" y="629625"/>
            <a:chExt cx="408975" cy="126275"/>
          </a:xfrm>
        </p:grpSpPr>
        <p:sp>
          <p:nvSpPr>
            <p:cNvPr id="1714" name="Google Shape;1714;p5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51"/>
          <p:cNvGrpSpPr/>
          <p:nvPr/>
        </p:nvGrpSpPr>
        <p:grpSpPr>
          <a:xfrm flipH="1">
            <a:off x="7520259" y="2355837"/>
            <a:ext cx="1145989" cy="353848"/>
            <a:chOff x="3365625" y="629625"/>
            <a:chExt cx="408975" cy="126275"/>
          </a:xfrm>
        </p:grpSpPr>
        <p:sp>
          <p:nvSpPr>
            <p:cNvPr id="1717" name="Google Shape;1717;p5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2" name="Shape 1722"/>
        <p:cNvGrpSpPr/>
        <p:nvPr/>
      </p:nvGrpSpPr>
      <p:grpSpPr>
        <a:xfrm>
          <a:off x="0" y="0"/>
          <a:ext cx="0" cy="0"/>
          <a:chOff x="0" y="0"/>
          <a:chExt cx="0" cy="0"/>
        </a:xfrm>
      </p:grpSpPr>
      <p:sp>
        <p:nvSpPr>
          <p:cNvPr id="1723" name="Google Shape;1723;p52"/>
          <p:cNvSpPr txBox="1"/>
          <p:nvPr>
            <p:ph type="title"/>
          </p:nvPr>
        </p:nvSpPr>
        <p:spPr>
          <a:xfrm>
            <a:off x="1934096" y="1525400"/>
            <a:ext cx="17817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Fish</a:t>
            </a:r>
            <a:endParaRPr/>
          </a:p>
        </p:txBody>
      </p:sp>
      <p:sp>
        <p:nvSpPr>
          <p:cNvPr id="1724" name="Google Shape;1724;p52"/>
          <p:cNvSpPr txBox="1"/>
          <p:nvPr>
            <p:ph idx="1" type="subTitle"/>
          </p:nvPr>
        </p:nvSpPr>
        <p:spPr>
          <a:xfrm>
            <a:off x="1934096" y="1891100"/>
            <a:ext cx="1781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725" name="Google Shape;1725;p52"/>
          <p:cNvSpPr txBox="1"/>
          <p:nvPr>
            <p:ph idx="2" type="title"/>
          </p:nvPr>
        </p:nvSpPr>
        <p:spPr>
          <a:xfrm>
            <a:off x="6301450" y="3433413"/>
            <a:ext cx="17817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Jellyfish</a:t>
            </a:r>
            <a:endParaRPr/>
          </a:p>
        </p:txBody>
      </p:sp>
      <p:sp>
        <p:nvSpPr>
          <p:cNvPr id="1726" name="Google Shape;1726;p52"/>
          <p:cNvSpPr txBox="1"/>
          <p:nvPr>
            <p:ph idx="3" type="subTitle"/>
          </p:nvPr>
        </p:nvSpPr>
        <p:spPr>
          <a:xfrm>
            <a:off x="6301445" y="3799113"/>
            <a:ext cx="1781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727" name="Google Shape;1727;p52"/>
          <p:cNvSpPr txBox="1"/>
          <p:nvPr>
            <p:ph idx="8"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of the ocean inhabitants</a:t>
            </a:r>
            <a:endParaRPr/>
          </a:p>
        </p:txBody>
      </p:sp>
      <p:sp>
        <p:nvSpPr>
          <p:cNvPr id="1728" name="Google Shape;1728;p52"/>
          <p:cNvSpPr txBox="1"/>
          <p:nvPr>
            <p:ph idx="4" type="title"/>
          </p:nvPr>
        </p:nvSpPr>
        <p:spPr>
          <a:xfrm>
            <a:off x="1934098" y="3433400"/>
            <a:ext cx="17817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Crab</a:t>
            </a:r>
            <a:endParaRPr/>
          </a:p>
        </p:txBody>
      </p:sp>
      <p:sp>
        <p:nvSpPr>
          <p:cNvPr id="1729" name="Google Shape;1729;p52"/>
          <p:cNvSpPr txBox="1"/>
          <p:nvPr>
            <p:ph idx="5" type="subTitle"/>
          </p:nvPr>
        </p:nvSpPr>
        <p:spPr>
          <a:xfrm>
            <a:off x="1934095" y="3799100"/>
            <a:ext cx="1781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730" name="Google Shape;1730;p52"/>
          <p:cNvSpPr txBox="1"/>
          <p:nvPr>
            <p:ph idx="6" type="title"/>
          </p:nvPr>
        </p:nvSpPr>
        <p:spPr>
          <a:xfrm>
            <a:off x="6301452" y="1512450"/>
            <a:ext cx="17817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Coral</a:t>
            </a:r>
            <a:endParaRPr/>
          </a:p>
        </p:txBody>
      </p:sp>
      <p:sp>
        <p:nvSpPr>
          <p:cNvPr id="1731" name="Google Shape;1731;p52"/>
          <p:cNvSpPr txBox="1"/>
          <p:nvPr>
            <p:ph idx="7" type="subTitle"/>
          </p:nvPr>
        </p:nvSpPr>
        <p:spPr>
          <a:xfrm>
            <a:off x="6301444" y="1878150"/>
            <a:ext cx="1781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grpSp>
        <p:nvGrpSpPr>
          <p:cNvPr id="1732" name="Google Shape;1732;p52"/>
          <p:cNvGrpSpPr/>
          <p:nvPr/>
        </p:nvGrpSpPr>
        <p:grpSpPr>
          <a:xfrm>
            <a:off x="5582589" y="3586783"/>
            <a:ext cx="566458" cy="639969"/>
            <a:chOff x="8022243" y="2772957"/>
            <a:chExt cx="373382" cy="423848"/>
          </a:xfrm>
        </p:grpSpPr>
        <p:sp>
          <p:nvSpPr>
            <p:cNvPr id="1733" name="Google Shape;1733;p52"/>
            <p:cNvSpPr/>
            <p:nvPr/>
          </p:nvSpPr>
          <p:spPr>
            <a:xfrm>
              <a:off x="8088212" y="2984921"/>
              <a:ext cx="167657" cy="205786"/>
            </a:xfrm>
            <a:custGeom>
              <a:rect b="b" l="l" r="r" t="t"/>
              <a:pathLst>
                <a:path extrusionOk="0" h="6822" w="5558">
                  <a:moveTo>
                    <a:pt x="3613" y="1"/>
                  </a:moveTo>
                  <a:cubicBezTo>
                    <a:pt x="3284" y="689"/>
                    <a:pt x="2758" y="1202"/>
                    <a:pt x="2185" y="1764"/>
                  </a:cubicBezTo>
                  <a:cubicBezTo>
                    <a:pt x="1160" y="2764"/>
                    <a:pt x="1" y="3900"/>
                    <a:pt x="1" y="6091"/>
                  </a:cubicBezTo>
                  <a:cubicBezTo>
                    <a:pt x="1" y="6494"/>
                    <a:pt x="416" y="6821"/>
                    <a:pt x="930" y="6821"/>
                  </a:cubicBezTo>
                  <a:cubicBezTo>
                    <a:pt x="1441" y="6821"/>
                    <a:pt x="1857" y="6494"/>
                    <a:pt x="1857" y="6091"/>
                  </a:cubicBezTo>
                  <a:cubicBezTo>
                    <a:pt x="1857" y="4413"/>
                    <a:pt x="2681" y="3611"/>
                    <a:pt x="3631" y="2680"/>
                  </a:cubicBezTo>
                  <a:cubicBezTo>
                    <a:pt x="4361" y="1965"/>
                    <a:pt x="5160" y="1184"/>
                    <a:pt x="5558"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2"/>
            <p:cNvSpPr/>
            <p:nvPr/>
          </p:nvSpPr>
          <p:spPr>
            <a:xfrm>
              <a:off x="8161783" y="2984921"/>
              <a:ext cx="167717" cy="205786"/>
            </a:xfrm>
            <a:custGeom>
              <a:rect b="b" l="l" r="r" t="t"/>
              <a:pathLst>
                <a:path extrusionOk="0" h="6822" w="5560">
                  <a:moveTo>
                    <a:pt x="1" y="1"/>
                  </a:moveTo>
                  <a:cubicBezTo>
                    <a:pt x="400" y="1184"/>
                    <a:pt x="1199" y="1965"/>
                    <a:pt x="1930" y="2680"/>
                  </a:cubicBezTo>
                  <a:cubicBezTo>
                    <a:pt x="2882" y="3610"/>
                    <a:pt x="3703" y="4413"/>
                    <a:pt x="3703" y="6091"/>
                  </a:cubicBezTo>
                  <a:cubicBezTo>
                    <a:pt x="3703" y="6494"/>
                    <a:pt x="4119" y="6821"/>
                    <a:pt x="4631" y="6821"/>
                  </a:cubicBezTo>
                  <a:cubicBezTo>
                    <a:pt x="5142" y="6821"/>
                    <a:pt x="5560" y="6494"/>
                    <a:pt x="5560" y="6091"/>
                  </a:cubicBezTo>
                  <a:cubicBezTo>
                    <a:pt x="5560" y="3898"/>
                    <a:pt x="4398" y="2764"/>
                    <a:pt x="3373" y="1764"/>
                  </a:cubicBezTo>
                  <a:cubicBezTo>
                    <a:pt x="2801" y="1203"/>
                    <a:pt x="2273" y="689"/>
                    <a:pt x="194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2"/>
            <p:cNvSpPr/>
            <p:nvPr/>
          </p:nvSpPr>
          <p:spPr>
            <a:xfrm>
              <a:off x="8045288" y="2984921"/>
              <a:ext cx="167657" cy="205786"/>
            </a:xfrm>
            <a:custGeom>
              <a:rect b="b" l="l" r="r" t="t"/>
              <a:pathLst>
                <a:path extrusionOk="0" h="6822" w="5558">
                  <a:moveTo>
                    <a:pt x="3611" y="1"/>
                  </a:moveTo>
                  <a:cubicBezTo>
                    <a:pt x="3285" y="689"/>
                    <a:pt x="2758" y="1202"/>
                    <a:pt x="2184" y="1764"/>
                  </a:cubicBezTo>
                  <a:cubicBezTo>
                    <a:pt x="1160" y="2764"/>
                    <a:pt x="1" y="3900"/>
                    <a:pt x="1" y="6091"/>
                  </a:cubicBezTo>
                  <a:cubicBezTo>
                    <a:pt x="1" y="6494"/>
                    <a:pt x="416" y="6821"/>
                    <a:pt x="928" y="6821"/>
                  </a:cubicBezTo>
                  <a:cubicBezTo>
                    <a:pt x="1442" y="6821"/>
                    <a:pt x="1857" y="6494"/>
                    <a:pt x="1857" y="6091"/>
                  </a:cubicBezTo>
                  <a:cubicBezTo>
                    <a:pt x="1857" y="4413"/>
                    <a:pt x="2680" y="3611"/>
                    <a:pt x="3631" y="2680"/>
                  </a:cubicBezTo>
                  <a:cubicBezTo>
                    <a:pt x="4360" y="1965"/>
                    <a:pt x="5159" y="1184"/>
                    <a:pt x="5558"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2"/>
            <p:cNvSpPr/>
            <p:nvPr/>
          </p:nvSpPr>
          <p:spPr>
            <a:xfrm>
              <a:off x="8205068" y="2984921"/>
              <a:ext cx="167717" cy="205786"/>
            </a:xfrm>
            <a:custGeom>
              <a:rect b="b" l="l" r="r" t="t"/>
              <a:pathLst>
                <a:path extrusionOk="0" h="6822" w="5560">
                  <a:moveTo>
                    <a:pt x="1" y="1"/>
                  </a:moveTo>
                  <a:cubicBezTo>
                    <a:pt x="400" y="1184"/>
                    <a:pt x="1199" y="1965"/>
                    <a:pt x="1929" y="2680"/>
                  </a:cubicBezTo>
                  <a:cubicBezTo>
                    <a:pt x="2881" y="3610"/>
                    <a:pt x="3702" y="4413"/>
                    <a:pt x="3702" y="6091"/>
                  </a:cubicBezTo>
                  <a:cubicBezTo>
                    <a:pt x="3702" y="6494"/>
                    <a:pt x="4119" y="6821"/>
                    <a:pt x="4630" y="6821"/>
                  </a:cubicBezTo>
                  <a:cubicBezTo>
                    <a:pt x="5142" y="6821"/>
                    <a:pt x="5559" y="6494"/>
                    <a:pt x="5559" y="6091"/>
                  </a:cubicBezTo>
                  <a:cubicBezTo>
                    <a:pt x="5556" y="3898"/>
                    <a:pt x="4395" y="2764"/>
                    <a:pt x="3373" y="1764"/>
                  </a:cubicBezTo>
                  <a:cubicBezTo>
                    <a:pt x="2801" y="1203"/>
                    <a:pt x="2273" y="689"/>
                    <a:pt x="194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2"/>
            <p:cNvSpPr/>
            <p:nvPr/>
          </p:nvSpPr>
          <p:spPr>
            <a:xfrm>
              <a:off x="8028608" y="2779262"/>
              <a:ext cx="360743" cy="260143"/>
            </a:xfrm>
            <a:custGeom>
              <a:rect b="b" l="l" r="r" t="t"/>
              <a:pathLst>
                <a:path extrusionOk="0" h="8624" w="11959">
                  <a:moveTo>
                    <a:pt x="5979" y="0"/>
                  </a:moveTo>
                  <a:cubicBezTo>
                    <a:pt x="4364" y="31"/>
                    <a:pt x="2802" y="396"/>
                    <a:pt x="1716" y="1479"/>
                  </a:cubicBezTo>
                  <a:cubicBezTo>
                    <a:pt x="620" y="2512"/>
                    <a:pt x="1" y="4257"/>
                    <a:pt x="30" y="5949"/>
                  </a:cubicBezTo>
                  <a:cubicBezTo>
                    <a:pt x="88" y="7672"/>
                    <a:pt x="459" y="8492"/>
                    <a:pt x="1437" y="8597"/>
                  </a:cubicBezTo>
                  <a:cubicBezTo>
                    <a:pt x="1554" y="8616"/>
                    <a:pt x="1680" y="8624"/>
                    <a:pt x="1814" y="8624"/>
                  </a:cubicBezTo>
                  <a:cubicBezTo>
                    <a:pt x="2726" y="8624"/>
                    <a:pt x="4038" y="8249"/>
                    <a:pt x="5663" y="8249"/>
                  </a:cubicBezTo>
                  <a:cubicBezTo>
                    <a:pt x="5767" y="8249"/>
                    <a:pt x="5872" y="8250"/>
                    <a:pt x="5979" y="8254"/>
                  </a:cubicBezTo>
                  <a:cubicBezTo>
                    <a:pt x="6086" y="8250"/>
                    <a:pt x="6192" y="8249"/>
                    <a:pt x="6296" y="8249"/>
                  </a:cubicBezTo>
                  <a:cubicBezTo>
                    <a:pt x="7922" y="8249"/>
                    <a:pt x="9234" y="8624"/>
                    <a:pt x="10146" y="8624"/>
                  </a:cubicBezTo>
                  <a:cubicBezTo>
                    <a:pt x="10281" y="8624"/>
                    <a:pt x="10406" y="8616"/>
                    <a:pt x="10523" y="8597"/>
                  </a:cubicBezTo>
                  <a:cubicBezTo>
                    <a:pt x="11501" y="8492"/>
                    <a:pt x="11872" y="7672"/>
                    <a:pt x="11930" y="5949"/>
                  </a:cubicBezTo>
                  <a:cubicBezTo>
                    <a:pt x="11958" y="4257"/>
                    <a:pt x="11340" y="2510"/>
                    <a:pt x="10244" y="1479"/>
                  </a:cubicBezTo>
                  <a:cubicBezTo>
                    <a:pt x="9158" y="399"/>
                    <a:pt x="7596" y="31"/>
                    <a:pt x="5979"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2"/>
            <p:cNvSpPr/>
            <p:nvPr/>
          </p:nvSpPr>
          <p:spPr>
            <a:xfrm>
              <a:off x="8028668" y="2779171"/>
              <a:ext cx="211969" cy="260203"/>
            </a:xfrm>
            <a:custGeom>
              <a:rect b="b" l="l" r="r" t="t"/>
              <a:pathLst>
                <a:path extrusionOk="0" h="8626" w="7027">
                  <a:moveTo>
                    <a:pt x="5977" y="0"/>
                  </a:moveTo>
                  <a:cubicBezTo>
                    <a:pt x="4362" y="33"/>
                    <a:pt x="2800" y="399"/>
                    <a:pt x="1714" y="1479"/>
                  </a:cubicBezTo>
                  <a:cubicBezTo>
                    <a:pt x="618" y="2513"/>
                    <a:pt x="0" y="4259"/>
                    <a:pt x="28" y="5951"/>
                  </a:cubicBezTo>
                  <a:cubicBezTo>
                    <a:pt x="86" y="7674"/>
                    <a:pt x="457" y="8493"/>
                    <a:pt x="1435" y="8598"/>
                  </a:cubicBezTo>
                  <a:cubicBezTo>
                    <a:pt x="1552" y="8617"/>
                    <a:pt x="1678" y="8625"/>
                    <a:pt x="1812" y="8625"/>
                  </a:cubicBezTo>
                  <a:cubicBezTo>
                    <a:pt x="2726" y="8625"/>
                    <a:pt x="4040" y="8249"/>
                    <a:pt x="5668" y="8249"/>
                  </a:cubicBezTo>
                  <a:cubicBezTo>
                    <a:pt x="5770" y="8249"/>
                    <a:pt x="5873" y="8251"/>
                    <a:pt x="5977" y="8254"/>
                  </a:cubicBezTo>
                  <a:cubicBezTo>
                    <a:pt x="6086" y="8252"/>
                    <a:pt x="6193" y="8250"/>
                    <a:pt x="6300" y="8250"/>
                  </a:cubicBezTo>
                  <a:cubicBezTo>
                    <a:pt x="6339" y="8250"/>
                    <a:pt x="6378" y="8250"/>
                    <a:pt x="6417" y="8251"/>
                  </a:cubicBezTo>
                  <a:cubicBezTo>
                    <a:pt x="5649" y="7205"/>
                    <a:pt x="5196" y="5915"/>
                    <a:pt x="5196" y="4519"/>
                  </a:cubicBezTo>
                  <a:cubicBezTo>
                    <a:pt x="5196" y="2785"/>
                    <a:pt x="5895" y="1216"/>
                    <a:pt x="7026" y="73"/>
                  </a:cubicBezTo>
                  <a:cubicBezTo>
                    <a:pt x="6683" y="30"/>
                    <a:pt x="6331" y="6"/>
                    <a:pt x="597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2"/>
            <p:cNvSpPr/>
            <p:nvPr/>
          </p:nvSpPr>
          <p:spPr>
            <a:xfrm>
              <a:off x="8109629" y="2922029"/>
              <a:ext cx="53573" cy="42623"/>
            </a:xfrm>
            <a:custGeom>
              <a:rect b="b" l="l" r="r" t="t"/>
              <a:pathLst>
                <a:path extrusionOk="0" h="1413" w="1776">
                  <a:moveTo>
                    <a:pt x="888" y="0"/>
                  </a:moveTo>
                  <a:cubicBezTo>
                    <a:pt x="399" y="0"/>
                    <a:pt x="1" y="315"/>
                    <a:pt x="1" y="706"/>
                  </a:cubicBezTo>
                  <a:cubicBezTo>
                    <a:pt x="1" y="1096"/>
                    <a:pt x="399" y="1413"/>
                    <a:pt x="888" y="1413"/>
                  </a:cubicBezTo>
                  <a:cubicBezTo>
                    <a:pt x="1379" y="1413"/>
                    <a:pt x="1776" y="1096"/>
                    <a:pt x="1776" y="706"/>
                  </a:cubicBezTo>
                  <a:cubicBezTo>
                    <a:pt x="1776" y="315"/>
                    <a:pt x="1379" y="0"/>
                    <a:pt x="8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2"/>
            <p:cNvSpPr/>
            <p:nvPr/>
          </p:nvSpPr>
          <p:spPr>
            <a:xfrm>
              <a:off x="8254779" y="2922029"/>
              <a:ext cx="53573" cy="42623"/>
            </a:xfrm>
            <a:custGeom>
              <a:rect b="b" l="l" r="r" t="t"/>
              <a:pathLst>
                <a:path extrusionOk="0" h="1413" w="1776">
                  <a:moveTo>
                    <a:pt x="888" y="0"/>
                  </a:moveTo>
                  <a:cubicBezTo>
                    <a:pt x="398" y="0"/>
                    <a:pt x="0" y="315"/>
                    <a:pt x="0" y="706"/>
                  </a:cubicBezTo>
                  <a:cubicBezTo>
                    <a:pt x="0" y="1096"/>
                    <a:pt x="398" y="1413"/>
                    <a:pt x="888" y="1413"/>
                  </a:cubicBezTo>
                  <a:cubicBezTo>
                    <a:pt x="1378" y="1413"/>
                    <a:pt x="1775" y="1096"/>
                    <a:pt x="1775" y="706"/>
                  </a:cubicBezTo>
                  <a:cubicBezTo>
                    <a:pt x="1775" y="315"/>
                    <a:pt x="1378" y="0"/>
                    <a:pt x="8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2"/>
            <p:cNvSpPr/>
            <p:nvPr/>
          </p:nvSpPr>
          <p:spPr>
            <a:xfrm>
              <a:off x="8022243" y="2772957"/>
              <a:ext cx="373382" cy="423848"/>
            </a:xfrm>
            <a:custGeom>
              <a:rect b="b" l="l" r="r" t="t"/>
              <a:pathLst>
                <a:path extrusionOk="0" h="14051" w="12378">
                  <a:moveTo>
                    <a:pt x="5091" y="8689"/>
                  </a:moveTo>
                  <a:lnTo>
                    <a:pt x="5091" y="8689"/>
                  </a:lnTo>
                  <a:cubicBezTo>
                    <a:pt x="4819" y="9000"/>
                    <a:pt x="4531" y="9284"/>
                    <a:pt x="4250" y="9559"/>
                  </a:cubicBezTo>
                  <a:cubicBezTo>
                    <a:pt x="3307" y="10480"/>
                    <a:pt x="2414" y="11351"/>
                    <a:pt x="2414" y="13116"/>
                  </a:cubicBezTo>
                  <a:cubicBezTo>
                    <a:pt x="2414" y="13261"/>
                    <a:pt x="2333" y="13369"/>
                    <a:pt x="2262" y="13434"/>
                  </a:cubicBezTo>
                  <a:cubicBezTo>
                    <a:pt x="2124" y="13566"/>
                    <a:pt x="1914" y="13640"/>
                    <a:pt x="1691" y="13640"/>
                  </a:cubicBezTo>
                  <a:cubicBezTo>
                    <a:pt x="1690" y="13640"/>
                    <a:pt x="1688" y="13640"/>
                    <a:pt x="1687" y="13640"/>
                  </a:cubicBezTo>
                  <a:cubicBezTo>
                    <a:pt x="1298" y="13640"/>
                    <a:pt x="970" y="13399"/>
                    <a:pt x="970" y="13118"/>
                  </a:cubicBezTo>
                  <a:cubicBezTo>
                    <a:pt x="970" y="11014"/>
                    <a:pt x="2096" y="9912"/>
                    <a:pt x="3090" y="8939"/>
                  </a:cubicBezTo>
                  <a:cubicBezTo>
                    <a:pt x="3205" y="8923"/>
                    <a:pt x="3322" y="8906"/>
                    <a:pt x="3442" y="8887"/>
                  </a:cubicBezTo>
                  <a:cubicBezTo>
                    <a:pt x="3946" y="8813"/>
                    <a:pt x="4494" y="8732"/>
                    <a:pt x="5091" y="8689"/>
                  </a:cubicBezTo>
                  <a:close/>
                  <a:moveTo>
                    <a:pt x="5474" y="8877"/>
                  </a:moveTo>
                  <a:cubicBezTo>
                    <a:pt x="5597" y="9022"/>
                    <a:pt x="5736" y="9174"/>
                    <a:pt x="5896" y="9340"/>
                  </a:cubicBezTo>
                  <a:cubicBezTo>
                    <a:pt x="5819" y="9417"/>
                    <a:pt x="5744" y="9491"/>
                    <a:pt x="5671" y="9560"/>
                  </a:cubicBezTo>
                  <a:cubicBezTo>
                    <a:pt x="4729" y="10483"/>
                    <a:pt x="3836" y="11354"/>
                    <a:pt x="3836" y="13118"/>
                  </a:cubicBezTo>
                  <a:cubicBezTo>
                    <a:pt x="3836" y="13403"/>
                    <a:pt x="3504" y="13641"/>
                    <a:pt x="3115" y="13641"/>
                  </a:cubicBezTo>
                  <a:cubicBezTo>
                    <a:pt x="2963" y="13641"/>
                    <a:pt x="2821" y="13607"/>
                    <a:pt x="2701" y="13545"/>
                  </a:cubicBezTo>
                  <a:cubicBezTo>
                    <a:pt x="2782" y="13413"/>
                    <a:pt x="2824" y="13267"/>
                    <a:pt x="2824" y="13118"/>
                  </a:cubicBezTo>
                  <a:cubicBezTo>
                    <a:pt x="2824" y="11527"/>
                    <a:pt x="3578" y="10789"/>
                    <a:pt x="4537" y="9855"/>
                  </a:cubicBezTo>
                  <a:cubicBezTo>
                    <a:pt x="4849" y="9550"/>
                    <a:pt x="5171" y="9233"/>
                    <a:pt x="5474" y="8877"/>
                  </a:cubicBezTo>
                  <a:close/>
                  <a:moveTo>
                    <a:pt x="6488" y="8662"/>
                  </a:moveTo>
                  <a:cubicBezTo>
                    <a:pt x="6571" y="8662"/>
                    <a:pt x="6653" y="8663"/>
                    <a:pt x="6735" y="8665"/>
                  </a:cubicBezTo>
                  <a:cubicBezTo>
                    <a:pt x="6736" y="8668"/>
                    <a:pt x="6739" y="8671"/>
                    <a:pt x="6742" y="8674"/>
                  </a:cubicBezTo>
                  <a:cubicBezTo>
                    <a:pt x="7090" y="9116"/>
                    <a:pt x="7473" y="9492"/>
                    <a:pt x="7844" y="9855"/>
                  </a:cubicBezTo>
                  <a:cubicBezTo>
                    <a:pt x="8800" y="10789"/>
                    <a:pt x="9557" y="11527"/>
                    <a:pt x="9557" y="13118"/>
                  </a:cubicBezTo>
                  <a:cubicBezTo>
                    <a:pt x="9557" y="13265"/>
                    <a:pt x="9598" y="13412"/>
                    <a:pt x="9678" y="13541"/>
                  </a:cubicBezTo>
                  <a:cubicBezTo>
                    <a:pt x="9557" y="13606"/>
                    <a:pt x="9410" y="13641"/>
                    <a:pt x="9257" y="13641"/>
                  </a:cubicBezTo>
                  <a:cubicBezTo>
                    <a:pt x="8865" y="13641"/>
                    <a:pt x="8536" y="13400"/>
                    <a:pt x="8536" y="13118"/>
                  </a:cubicBezTo>
                  <a:cubicBezTo>
                    <a:pt x="8536" y="11354"/>
                    <a:pt x="7644" y="10483"/>
                    <a:pt x="6699" y="9560"/>
                  </a:cubicBezTo>
                  <a:cubicBezTo>
                    <a:pt x="6584" y="9445"/>
                    <a:pt x="6458" y="9324"/>
                    <a:pt x="6332" y="9198"/>
                  </a:cubicBezTo>
                  <a:cubicBezTo>
                    <a:pt x="6136" y="9000"/>
                    <a:pt x="5974" y="8828"/>
                    <a:pt x="5832" y="8664"/>
                  </a:cubicBezTo>
                  <a:cubicBezTo>
                    <a:pt x="5948" y="8664"/>
                    <a:pt x="6066" y="8664"/>
                    <a:pt x="6184" y="8667"/>
                  </a:cubicBezTo>
                  <a:lnTo>
                    <a:pt x="6196" y="8667"/>
                  </a:lnTo>
                  <a:cubicBezTo>
                    <a:pt x="6295" y="8664"/>
                    <a:pt x="6392" y="8662"/>
                    <a:pt x="6488" y="8662"/>
                  </a:cubicBezTo>
                  <a:close/>
                  <a:moveTo>
                    <a:pt x="6186" y="0"/>
                  </a:moveTo>
                  <a:cubicBezTo>
                    <a:pt x="4906" y="26"/>
                    <a:pt x="3821" y="259"/>
                    <a:pt x="2957" y="697"/>
                  </a:cubicBezTo>
                  <a:cubicBezTo>
                    <a:pt x="2856" y="749"/>
                    <a:pt x="2815" y="872"/>
                    <a:pt x="2867" y="974"/>
                  </a:cubicBezTo>
                  <a:cubicBezTo>
                    <a:pt x="2903" y="1046"/>
                    <a:pt x="2975" y="1087"/>
                    <a:pt x="3051" y="1087"/>
                  </a:cubicBezTo>
                  <a:cubicBezTo>
                    <a:pt x="3082" y="1087"/>
                    <a:pt x="3115" y="1079"/>
                    <a:pt x="3145" y="1064"/>
                  </a:cubicBezTo>
                  <a:cubicBezTo>
                    <a:pt x="3951" y="656"/>
                    <a:pt x="4976" y="438"/>
                    <a:pt x="6190" y="413"/>
                  </a:cubicBezTo>
                  <a:cubicBezTo>
                    <a:pt x="8014" y="449"/>
                    <a:pt x="9402" y="928"/>
                    <a:pt x="10310" y="1833"/>
                  </a:cubicBezTo>
                  <a:lnTo>
                    <a:pt x="10314" y="1838"/>
                  </a:lnTo>
                  <a:cubicBezTo>
                    <a:pt x="11342" y="2806"/>
                    <a:pt x="11963" y="4460"/>
                    <a:pt x="11935" y="6152"/>
                  </a:cubicBezTo>
                  <a:cubicBezTo>
                    <a:pt x="11872" y="8081"/>
                    <a:pt x="11400" y="8526"/>
                    <a:pt x="10712" y="8600"/>
                  </a:cubicBezTo>
                  <a:cubicBezTo>
                    <a:pt x="10708" y="8600"/>
                    <a:pt x="10705" y="8600"/>
                    <a:pt x="10700" y="8602"/>
                  </a:cubicBezTo>
                  <a:cubicBezTo>
                    <a:pt x="10595" y="8619"/>
                    <a:pt x="10479" y="8626"/>
                    <a:pt x="10355" y="8626"/>
                  </a:cubicBezTo>
                  <a:cubicBezTo>
                    <a:pt x="9976" y="8626"/>
                    <a:pt x="9514" y="8558"/>
                    <a:pt x="8999" y="8482"/>
                  </a:cubicBezTo>
                  <a:cubicBezTo>
                    <a:pt x="8421" y="8398"/>
                    <a:pt x="7738" y="8296"/>
                    <a:pt x="6980" y="8261"/>
                  </a:cubicBezTo>
                  <a:cubicBezTo>
                    <a:pt x="6714" y="8254"/>
                    <a:pt x="6440" y="8250"/>
                    <a:pt x="6166" y="8250"/>
                  </a:cubicBezTo>
                  <a:cubicBezTo>
                    <a:pt x="5905" y="8250"/>
                    <a:pt x="5644" y="8254"/>
                    <a:pt x="5389" y="8261"/>
                  </a:cubicBezTo>
                  <a:cubicBezTo>
                    <a:pt x="4636" y="8296"/>
                    <a:pt x="3955" y="8395"/>
                    <a:pt x="3380" y="8480"/>
                  </a:cubicBezTo>
                  <a:cubicBezTo>
                    <a:pt x="2867" y="8557"/>
                    <a:pt x="2405" y="8625"/>
                    <a:pt x="2027" y="8625"/>
                  </a:cubicBezTo>
                  <a:cubicBezTo>
                    <a:pt x="1901" y="8625"/>
                    <a:pt x="1785" y="8617"/>
                    <a:pt x="1679" y="8600"/>
                  </a:cubicBezTo>
                  <a:cubicBezTo>
                    <a:pt x="1676" y="8600"/>
                    <a:pt x="1672" y="8599"/>
                    <a:pt x="1669" y="8599"/>
                  </a:cubicBezTo>
                  <a:cubicBezTo>
                    <a:pt x="981" y="8525"/>
                    <a:pt x="510" y="8080"/>
                    <a:pt x="444" y="6151"/>
                  </a:cubicBezTo>
                  <a:cubicBezTo>
                    <a:pt x="417" y="4459"/>
                    <a:pt x="1038" y="2805"/>
                    <a:pt x="2066" y="1836"/>
                  </a:cubicBezTo>
                  <a:lnTo>
                    <a:pt x="2069" y="1832"/>
                  </a:lnTo>
                  <a:cubicBezTo>
                    <a:pt x="2164" y="1737"/>
                    <a:pt x="2266" y="1647"/>
                    <a:pt x="2371" y="1562"/>
                  </a:cubicBezTo>
                  <a:cubicBezTo>
                    <a:pt x="2460" y="1490"/>
                    <a:pt x="2473" y="1360"/>
                    <a:pt x="2401" y="1271"/>
                  </a:cubicBezTo>
                  <a:cubicBezTo>
                    <a:pt x="2360" y="1221"/>
                    <a:pt x="2301" y="1195"/>
                    <a:pt x="2242" y="1195"/>
                  </a:cubicBezTo>
                  <a:cubicBezTo>
                    <a:pt x="2196" y="1195"/>
                    <a:pt x="2149" y="1211"/>
                    <a:pt x="2111" y="1241"/>
                  </a:cubicBezTo>
                  <a:cubicBezTo>
                    <a:pt x="1995" y="1335"/>
                    <a:pt x="1885" y="1434"/>
                    <a:pt x="1780" y="1537"/>
                  </a:cubicBezTo>
                  <a:cubicBezTo>
                    <a:pt x="670" y="2585"/>
                    <a:pt x="0" y="4355"/>
                    <a:pt x="30" y="6160"/>
                  </a:cubicBezTo>
                  <a:lnTo>
                    <a:pt x="30" y="6164"/>
                  </a:lnTo>
                  <a:cubicBezTo>
                    <a:pt x="62" y="7094"/>
                    <a:pt x="182" y="7735"/>
                    <a:pt x="411" y="8182"/>
                  </a:cubicBezTo>
                  <a:cubicBezTo>
                    <a:pt x="664" y="8677"/>
                    <a:pt x="1058" y="8946"/>
                    <a:pt x="1615" y="9007"/>
                  </a:cubicBezTo>
                  <a:cubicBezTo>
                    <a:pt x="1741" y="9028"/>
                    <a:pt x="1876" y="9035"/>
                    <a:pt x="2018" y="9035"/>
                  </a:cubicBezTo>
                  <a:cubicBezTo>
                    <a:pt x="2145" y="9035"/>
                    <a:pt x="2278" y="9028"/>
                    <a:pt x="2419" y="9017"/>
                  </a:cubicBezTo>
                  <a:lnTo>
                    <a:pt x="2419" y="9017"/>
                  </a:lnTo>
                  <a:cubicBezTo>
                    <a:pt x="1479" y="9963"/>
                    <a:pt x="553" y="11107"/>
                    <a:pt x="553" y="13116"/>
                  </a:cubicBezTo>
                  <a:cubicBezTo>
                    <a:pt x="553" y="13631"/>
                    <a:pt x="1062" y="14051"/>
                    <a:pt x="1686" y="14051"/>
                  </a:cubicBezTo>
                  <a:cubicBezTo>
                    <a:pt x="1948" y="14051"/>
                    <a:pt x="2200" y="13977"/>
                    <a:pt x="2399" y="13844"/>
                  </a:cubicBezTo>
                  <a:cubicBezTo>
                    <a:pt x="2599" y="13977"/>
                    <a:pt x="2847" y="14051"/>
                    <a:pt x="3111" y="14051"/>
                  </a:cubicBezTo>
                  <a:cubicBezTo>
                    <a:pt x="3735" y="14051"/>
                    <a:pt x="4244" y="13632"/>
                    <a:pt x="4244" y="13116"/>
                  </a:cubicBezTo>
                  <a:cubicBezTo>
                    <a:pt x="4244" y="11526"/>
                    <a:pt x="4998" y="10788"/>
                    <a:pt x="5957" y="9852"/>
                  </a:cubicBezTo>
                  <a:cubicBezTo>
                    <a:pt x="6028" y="9782"/>
                    <a:pt x="6106" y="9707"/>
                    <a:pt x="6181" y="9630"/>
                  </a:cubicBezTo>
                  <a:cubicBezTo>
                    <a:pt x="6260" y="9707"/>
                    <a:pt x="6335" y="9782"/>
                    <a:pt x="6408" y="9852"/>
                  </a:cubicBezTo>
                  <a:cubicBezTo>
                    <a:pt x="7363" y="10788"/>
                    <a:pt x="8119" y="11526"/>
                    <a:pt x="8119" y="13116"/>
                  </a:cubicBezTo>
                  <a:cubicBezTo>
                    <a:pt x="8119" y="13631"/>
                    <a:pt x="8628" y="14051"/>
                    <a:pt x="9252" y="14051"/>
                  </a:cubicBezTo>
                  <a:cubicBezTo>
                    <a:pt x="9517" y="14051"/>
                    <a:pt x="9768" y="13975"/>
                    <a:pt x="9970" y="13842"/>
                  </a:cubicBezTo>
                  <a:cubicBezTo>
                    <a:pt x="10169" y="13977"/>
                    <a:pt x="10424" y="14051"/>
                    <a:pt x="10687" y="14051"/>
                  </a:cubicBezTo>
                  <a:cubicBezTo>
                    <a:pt x="11313" y="14051"/>
                    <a:pt x="11821" y="13632"/>
                    <a:pt x="11821" y="13116"/>
                  </a:cubicBezTo>
                  <a:cubicBezTo>
                    <a:pt x="11821" y="12572"/>
                    <a:pt x="11750" y="12054"/>
                    <a:pt x="11610" y="11579"/>
                  </a:cubicBezTo>
                  <a:cubicBezTo>
                    <a:pt x="11585" y="11489"/>
                    <a:pt x="11502" y="11432"/>
                    <a:pt x="11414" y="11432"/>
                  </a:cubicBezTo>
                  <a:cubicBezTo>
                    <a:pt x="11395" y="11432"/>
                    <a:pt x="11375" y="11434"/>
                    <a:pt x="11356" y="11440"/>
                  </a:cubicBezTo>
                  <a:cubicBezTo>
                    <a:pt x="11246" y="11471"/>
                    <a:pt x="11182" y="11587"/>
                    <a:pt x="11217" y="11696"/>
                  </a:cubicBezTo>
                  <a:cubicBezTo>
                    <a:pt x="11345" y="12134"/>
                    <a:pt x="11410" y="12612"/>
                    <a:pt x="11410" y="13118"/>
                  </a:cubicBezTo>
                  <a:cubicBezTo>
                    <a:pt x="11410" y="13402"/>
                    <a:pt x="11079" y="13641"/>
                    <a:pt x="10690" y="13641"/>
                  </a:cubicBezTo>
                  <a:cubicBezTo>
                    <a:pt x="10464" y="13641"/>
                    <a:pt x="10255" y="13564"/>
                    <a:pt x="10115" y="13431"/>
                  </a:cubicBezTo>
                  <a:cubicBezTo>
                    <a:pt x="10048" y="13368"/>
                    <a:pt x="9967" y="13261"/>
                    <a:pt x="9967" y="13118"/>
                  </a:cubicBezTo>
                  <a:cubicBezTo>
                    <a:pt x="9967" y="11354"/>
                    <a:pt x="9075" y="10483"/>
                    <a:pt x="8131" y="9560"/>
                  </a:cubicBezTo>
                  <a:cubicBezTo>
                    <a:pt x="7850" y="9285"/>
                    <a:pt x="7562" y="9001"/>
                    <a:pt x="7289" y="8690"/>
                  </a:cubicBezTo>
                  <a:lnTo>
                    <a:pt x="7289" y="8690"/>
                  </a:lnTo>
                  <a:cubicBezTo>
                    <a:pt x="7887" y="8733"/>
                    <a:pt x="8434" y="8813"/>
                    <a:pt x="8939" y="8889"/>
                  </a:cubicBezTo>
                  <a:cubicBezTo>
                    <a:pt x="9058" y="8908"/>
                    <a:pt x="9175" y="8924"/>
                    <a:pt x="9289" y="8940"/>
                  </a:cubicBezTo>
                  <a:cubicBezTo>
                    <a:pt x="9859" y="9498"/>
                    <a:pt x="10447" y="10072"/>
                    <a:pt x="10863" y="10841"/>
                  </a:cubicBezTo>
                  <a:cubicBezTo>
                    <a:pt x="10900" y="10911"/>
                    <a:pt x="10971" y="10949"/>
                    <a:pt x="11045" y="10949"/>
                  </a:cubicBezTo>
                  <a:cubicBezTo>
                    <a:pt x="11077" y="10949"/>
                    <a:pt x="11111" y="10942"/>
                    <a:pt x="11143" y="10925"/>
                  </a:cubicBezTo>
                  <a:cubicBezTo>
                    <a:pt x="11242" y="10871"/>
                    <a:pt x="11279" y="10745"/>
                    <a:pt x="11225" y="10646"/>
                  </a:cubicBezTo>
                  <a:cubicBezTo>
                    <a:pt x="10878" y="9999"/>
                    <a:pt x="10412" y="9479"/>
                    <a:pt x="9955" y="9019"/>
                  </a:cubicBezTo>
                  <a:lnTo>
                    <a:pt x="9955" y="9019"/>
                  </a:lnTo>
                  <a:cubicBezTo>
                    <a:pt x="10093" y="9030"/>
                    <a:pt x="10225" y="9037"/>
                    <a:pt x="10351" y="9037"/>
                  </a:cubicBezTo>
                  <a:cubicBezTo>
                    <a:pt x="10496" y="9037"/>
                    <a:pt x="10632" y="9028"/>
                    <a:pt x="10759" y="9008"/>
                  </a:cubicBezTo>
                  <a:cubicBezTo>
                    <a:pt x="11316" y="8948"/>
                    <a:pt x="11711" y="8676"/>
                    <a:pt x="11963" y="8183"/>
                  </a:cubicBezTo>
                  <a:cubicBezTo>
                    <a:pt x="12193" y="7736"/>
                    <a:pt x="12313" y="7096"/>
                    <a:pt x="12344" y="6166"/>
                  </a:cubicBezTo>
                  <a:lnTo>
                    <a:pt x="12344" y="6161"/>
                  </a:lnTo>
                  <a:cubicBezTo>
                    <a:pt x="12378" y="4358"/>
                    <a:pt x="11706" y="2586"/>
                    <a:pt x="10597" y="1537"/>
                  </a:cubicBezTo>
                  <a:cubicBezTo>
                    <a:pt x="9610" y="555"/>
                    <a:pt x="8127" y="37"/>
                    <a:pt x="619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2"/>
            <p:cNvSpPr/>
            <p:nvPr/>
          </p:nvSpPr>
          <p:spPr>
            <a:xfrm>
              <a:off x="8132976" y="2901155"/>
              <a:ext cx="37948" cy="25188"/>
            </a:xfrm>
            <a:custGeom>
              <a:rect b="b" l="l" r="r" t="t"/>
              <a:pathLst>
                <a:path extrusionOk="0" h="835" w="1258">
                  <a:moveTo>
                    <a:pt x="629" y="0"/>
                  </a:moveTo>
                  <a:cubicBezTo>
                    <a:pt x="283" y="0"/>
                    <a:pt x="0" y="281"/>
                    <a:pt x="0" y="629"/>
                  </a:cubicBezTo>
                  <a:cubicBezTo>
                    <a:pt x="0" y="741"/>
                    <a:pt x="92" y="834"/>
                    <a:pt x="206" y="834"/>
                  </a:cubicBezTo>
                  <a:cubicBezTo>
                    <a:pt x="321" y="834"/>
                    <a:pt x="415" y="741"/>
                    <a:pt x="415" y="629"/>
                  </a:cubicBezTo>
                  <a:cubicBezTo>
                    <a:pt x="415" y="509"/>
                    <a:pt x="512" y="413"/>
                    <a:pt x="630" y="413"/>
                  </a:cubicBezTo>
                  <a:cubicBezTo>
                    <a:pt x="750" y="413"/>
                    <a:pt x="846" y="510"/>
                    <a:pt x="846" y="629"/>
                  </a:cubicBezTo>
                  <a:cubicBezTo>
                    <a:pt x="846" y="741"/>
                    <a:pt x="940" y="834"/>
                    <a:pt x="1052" y="834"/>
                  </a:cubicBezTo>
                  <a:cubicBezTo>
                    <a:pt x="1164" y="834"/>
                    <a:pt x="1258" y="741"/>
                    <a:pt x="1258" y="629"/>
                  </a:cubicBezTo>
                  <a:cubicBezTo>
                    <a:pt x="1258" y="283"/>
                    <a:pt x="977" y="0"/>
                    <a:pt x="6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2"/>
            <p:cNvSpPr/>
            <p:nvPr/>
          </p:nvSpPr>
          <p:spPr>
            <a:xfrm>
              <a:off x="8246936" y="2901155"/>
              <a:ext cx="37948" cy="25188"/>
            </a:xfrm>
            <a:custGeom>
              <a:rect b="b" l="l" r="r" t="t"/>
              <a:pathLst>
                <a:path extrusionOk="0" h="835" w="1258">
                  <a:moveTo>
                    <a:pt x="629" y="0"/>
                  </a:moveTo>
                  <a:cubicBezTo>
                    <a:pt x="283" y="0"/>
                    <a:pt x="0" y="281"/>
                    <a:pt x="0" y="629"/>
                  </a:cubicBezTo>
                  <a:cubicBezTo>
                    <a:pt x="0" y="741"/>
                    <a:pt x="92" y="834"/>
                    <a:pt x="204" y="834"/>
                  </a:cubicBezTo>
                  <a:cubicBezTo>
                    <a:pt x="321" y="834"/>
                    <a:pt x="414" y="741"/>
                    <a:pt x="414" y="629"/>
                  </a:cubicBezTo>
                  <a:cubicBezTo>
                    <a:pt x="414" y="509"/>
                    <a:pt x="512" y="413"/>
                    <a:pt x="630" y="413"/>
                  </a:cubicBezTo>
                  <a:cubicBezTo>
                    <a:pt x="750" y="413"/>
                    <a:pt x="846" y="510"/>
                    <a:pt x="846" y="629"/>
                  </a:cubicBezTo>
                  <a:cubicBezTo>
                    <a:pt x="846" y="741"/>
                    <a:pt x="939" y="834"/>
                    <a:pt x="1052" y="834"/>
                  </a:cubicBezTo>
                  <a:cubicBezTo>
                    <a:pt x="1164" y="834"/>
                    <a:pt x="1257" y="741"/>
                    <a:pt x="1257" y="629"/>
                  </a:cubicBezTo>
                  <a:cubicBezTo>
                    <a:pt x="1257" y="283"/>
                    <a:pt x="976" y="0"/>
                    <a:pt x="6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2"/>
            <p:cNvSpPr/>
            <p:nvPr/>
          </p:nvSpPr>
          <p:spPr>
            <a:xfrm>
              <a:off x="8188568" y="2928786"/>
              <a:ext cx="40843" cy="18612"/>
            </a:xfrm>
            <a:custGeom>
              <a:rect b="b" l="l" r="r" t="t"/>
              <a:pathLst>
                <a:path extrusionOk="0" h="617" w="1354">
                  <a:moveTo>
                    <a:pt x="1124" y="1"/>
                  </a:moveTo>
                  <a:cubicBezTo>
                    <a:pt x="1067" y="1"/>
                    <a:pt x="1009" y="25"/>
                    <a:pt x="969" y="72"/>
                  </a:cubicBezTo>
                  <a:cubicBezTo>
                    <a:pt x="895" y="156"/>
                    <a:pt x="789" y="205"/>
                    <a:pt x="678" y="205"/>
                  </a:cubicBezTo>
                  <a:cubicBezTo>
                    <a:pt x="564" y="205"/>
                    <a:pt x="459" y="156"/>
                    <a:pt x="385" y="72"/>
                  </a:cubicBezTo>
                  <a:cubicBezTo>
                    <a:pt x="345" y="25"/>
                    <a:pt x="287" y="1"/>
                    <a:pt x="229" y="1"/>
                  </a:cubicBezTo>
                  <a:cubicBezTo>
                    <a:pt x="181" y="1"/>
                    <a:pt x="133" y="18"/>
                    <a:pt x="95" y="51"/>
                  </a:cubicBezTo>
                  <a:cubicBezTo>
                    <a:pt x="9" y="125"/>
                    <a:pt x="0" y="257"/>
                    <a:pt x="74" y="341"/>
                  </a:cubicBezTo>
                  <a:cubicBezTo>
                    <a:pt x="227" y="516"/>
                    <a:pt x="446" y="616"/>
                    <a:pt x="678" y="616"/>
                  </a:cubicBezTo>
                  <a:cubicBezTo>
                    <a:pt x="909" y="616"/>
                    <a:pt x="1129" y="517"/>
                    <a:pt x="1280" y="341"/>
                  </a:cubicBezTo>
                  <a:cubicBezTo>
                    <a:pt x="1354" y="257"/>
                    <a:pt x="1346" y="125"/>
                    <a:pt x="1259" y="51"/>
                  </a:cubicBezTo>
                  <a:cubicBezTo>
                    <a:pt x="1221" y="18"/>
                    <a:pt x="1172" y="1"/>
                    <a:pt x="112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52"/>
          <p:cNvGrpSpPr/>
          <p:nvPr/>
        </p:nvGrpSpPr>
        <p:grpSpPr>
          <a:xfrm>
            <a:off x="5491255" y="1673990"/>
            <a:ext cx="657802" cy="633456"/>
            <a:chOff x="720000" y="2102497"/>
            <a:chExt cx="433592" cy="419535"/>
          </a:xfrm>
        </p:grpSpPr>
        <p:sp>
          <p:nvSpPr>
            <p:cNvPr id="1746" name="Google Shape;1746;p52"/>
            <p:cNvSpPr/>
            <p:nvPr/>
          </p:nvSpPr>
          <p:spPr>
            <a:xfrm>
              <a:off x="733242" y="2414818"/>
              <a:ext cx="160568" cy="100962"/>
            </a:xfrm>
            <a:custGeom>
              <a:rect b="b" l="l" r="r" t="t"/>
              <a:pathLst>
                <a:path extrusionOk="0" h="3347" w="5323">
                  <a:moveTo>
                    <a:pt x="2146" y="0"/>
                  </a:moveTo>
                  <a:cubicBezTo>
                    <a:pt x="1502" y="0"/>
                    <a:pt x="973" y="503"/>
                    <a:pt x="925" y="1136"/>
                  </a:cubicBezTo>
                  <a:lnTo>
                    <a:pt x="906" y="1136"/>
                  </a:lnTo>
                  <a:cubicBezTo>
                    <a:pt x="408" y="1136"/>
                    <a:pt x="1" y="1543"/>
                    <a:pt x="1" y="2040"/>
                  </a:cubicBezTo>
                  <a:lnTo>
                    <a:pt x="1" y="2442"/>
                  </a:lnTo>
                  <a:cubicBezTo>
                    <a:pt x="1" y="2939"/>
                    <a:pt x="408" y="3346"/>
                    <a:pt x="906" y="3346"/>
                  </a:cubicBezTo>
                  <a:lnTo>
                    <a:pt x="4098" y="3346"/>
                  </a:lnTo>
                  <a:cubicBezTo>
                    <a:pt x="4771" y="3346"/>
                    <a:pt x="5323" y="2796"/>
                    <a:pt x="5323" y="2123"/>
                  </a:cubicBezTo>
                  <a:lnTo>
                    <a:pt x="5323" y="1222"/>
                  </a:lnTo>
                  <a:cubicBezTo>
                    <a:pt x="5321" y="552"/>
                    <a:pt x="4771" y="0"/>
                    <a:pt x="4098" y="0"/>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2"/>
            <p:cNvSpPr/>
            <p:nvPr/>
          </p:nvSpPr>
          <p:spPr>
            <a:xfrm>
              <a:off x="980046" y="2414818"/>
              <a:ext cx="160568" cy="100962"/>
            </a:xfrm>
            <a:custGeom>
              <a:rect b="b" l="l" r="r" t="t"/>
              <a:pathLst>
                <a:path extrusionOk="0" h="3347" w="5323">
                  <a:moveTo>
                    <a:pt x="1226" y="0"/>
                  </a:moveTo>
                  <a:cubicBezTo>
                    <a:pt x="553" y="0"/>
                    <a:pt x="3" y="552"/>
                    <a:pt x="0" y="1222"/>
                  </a:cubicBezTo>
                  <a:lnTo>
                    <a:pt x="0" y="2123"/>
                  </a:lnTo>
                  <a:cubicBezTo>
                    <a:pt x="0" y="2796"/>
                    <a:pt x="552" y="3346"/>
                    <a:pt x="1225" y="3346"/>
                  </a:cubicBezTo>
                  <a:lnTo>
                    <a:pt x="4418" y="3346"/>
                  </a:lnTo>
                  <a:cubicBezTo>
                    <a:pt x="4915" y="3346"/>
                    <a:pt x="5322" y="2939"/>
                    <a:pt x="5322" y="2442"/>
                  </a:cubicBezTo>
                  <a:lnTo>
                    <a:pt x="5322" y="2040"/>
                  </a:lnTo>
                  <a:cubicBezTo>
                    <a:pt x="5322" y="1543"/>
                    <a:pt x="4915" y="1136"/>
                    <a:pt x="4418" y="1136"/>
                  </a:cubicBezTo>
                  <a:lnTo>
                    <a:pt x="4398" y="1136"/>
                  </a:lnTo>
                  <a:cubicBezTo>
                    <a:pt x="4352" y="503"/>
                    <a:pt x="3821" y="0"/>
                    <a:pt x="3177" y="0"/>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2"/>
            <p:cNvSpPr/>
            <p:nvPr/>
          </p:nvSpPr>
          <p:spPr>
            <a:xfrm>
              <a:off x="946382" y="2127232"/>
              <a:ext cx="200386" cy="249706"/>
            </a:xfrm>
            <a:custGeom>
              <a:rect b="b" l="l" r="r" t="t"/>
              <a:pathLst>
                <a:path extrusionOk="0" h="8278" w="6643">
                  <a:moveTo>
                    <a:pt x="5553" y="1"/>
                  </a:moveTo>
                  <a:cubicBezTo>
                    <a:pt x="5236" y="1"/>
                    <a:pt x="4926" y="159"/>
                    <a:pt x="4744" y="446"/>
                  </a:cubicBezTo>
                  <a:cubicBezTo>
                    <a:pt x="4073" y="1507"/>
                    <a:pt x="4064" y="2298"/>
                    <a:pt x="4057" y="2931"/>
                  </a:cubicBezTo>
                  <a:cubicBezTo>
                    <a:pt x="4051" y="3464"/>
                    <a:pt x="4046" y="3816"/>
                    <a:pt x="3665" y="4418"/>
                  </a:cubicBezTo>
                  <a:cubicBezTo>
                    <a:pt x="3285" y="5021"/>
                    <a:pt x="2968" y="5175"/>
                    <a:pt x="2489" y="5409"/>
                  </a:cubicBezTo>
                  <a:cubicBezTo>
                    <a:pt x="1918" y="5689"/>
                    <a:pt x="1208" y="6036"/>
                    <a:pt x="538" y="7095"/>
                  </a:cubicBezTo>
                  <a:cubicBezTo>
                    <a:pt x="261" y="7532"/>
                    <a:pt x="98" y="7924"/>
                    <a:pt x="1" y="8277"/>
                  </a:cubicBezTo>
                  <a:lnTo>
                    <a:pt x="2060" y="8277"/>
                  </a:lnTo>
                  <a:cubicBezTo>
                    <a:pt x="2089" y="8225"/>
                    <a:pt x="2120" y="8174"/>
                    <a:pt x="2154" y="8119"/>
                  </a:cubicBezTo>
                  <a:cubicBezTo>
                    <a:pt x="2535" y="7515"/>
                    <a:pt x="2851" y="7361"/>
                    <a:pt x="3330" y="7128"/>
                  </a:cubicBezTo>
                  <a:cubicBezTo>
                    <a:pt x="3901" y="6848"/>
                    <a:pt x="4611" y="6501"/>
                    <a:pt x="5281" y="5442"/>
                  </a:cubicBezTo>
                  <a:cubicBezTo>
                    <a:pt x="5951" y="4381"/>
                    <a:pt x="5962" y="3590"/>
                    <a:pt x="5969" y="2957"/>
                  </a:cubicBezTo>
                  <a:cubicBezTo>
                    <a:pt x="5977" y="2424"/>
                    <a:pt x="5980" y="2072"/>
                    <a:pt x="6361" y="1470"/>
                  </a:cubicBezTo>
                  <a:cubicBezTo>
                    <a:pt x="6642" y="1022"/>
                    <a:pt x="6509" y="432"/>
                    <a:pt x="6062" y="149"/>
                  </a:cubicBezTo>
                  <a:cubicBezTo>
                    <a:pt x="5904" y="49"/>
                    <a:pt x="5727" y="1"/>
                    <a:pt x="5553"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2"/>
            <p:cNvSpPr/>
            <p:nvPr/>
          </p:nvSpPr>
          <p:spPr>
            <a:xfrm>
              <a:off x="908526" y="2115558"/>
              <a:ext cx="155591" cy="261380"/>
            </a:xfrm>
            <a:custGeom>
              <a:rect b="b" l="l" r="r" t="t"/>
              <a:pathLst>
                <a:path extrusionOk="0" h="8665" w="5158">
                  <a:moveTo>
                    <a:pt x="4074" y="0"/>
                  </a:moveTo>
                  <a:cubicBezTo>
                    <a:pt x="3696" y="0"/>
                    <a:pt x="3338" y="226"/>
                    <a:pt x="3188" y="600"/>
                  </a:cubicBezTo>
                  <a:cubicBezTo>
                    <a:pt x="2717" y="1762"/>
                    <a:pt x="2850" y="2542"/>
                    <a:pt x="2957" y="3168"/>
                  </a:cubicBezTo>
                  <a:cubicBezTo>
                    <a:pt x="3046" y="3693"/>
                    <a:pt x="3105" y="4040"/>
                    <a:pt x="2839" y="4700"/>
                  </a:cubicBezTo>
                  <a:cubicBezTo>
                    <a:pt x="2572" y="5363"/>
                    <a:pt x="2288" y="5571"/>
                    <a:pt x="1859" y="5885"/>
                  </a:cubicBezTo>
                  <a:cubicBezTo>
                    <a:pt x="1348" y="6262"/>
                    <a:pt x="712" y="6732"/>
                    <a:pt x="243" y="7895"/>
                  </a:cubicBezTo>
                  <a:cubicBezTo>
                    <a:pt x="129" y="8173"/>
                    <a:pt x="52" y="8427"/>
                    <a:pt x="0" y="8664"/>
                  </a:cubicBezTo>
                  <a:lnTo>
                    <a:pt x="1992" y="8664"/>
                  </a:lnTo>
                  <a:cubicBezTo>
                    <a:pt x="2000" y="8645"/>
                    <a:pt x="2006" y="8629"/>
                    <a:pt x="2013" y="8611"/>
                  </a:cubicBezTo>
                  <a:cubicBezTo>
                    <a:pt x="2279" y="7948"/>
                    <a:pt x="2562" y="7741"/>
                    <a:pt x="2991" y="7425"/>
                  </a:cubicBezTo>
                  <a:cubicBezTo>
                    <a:pt x="3501" y="7047"/>
                    <a:pt x="4140" y="6578"/>
                    <a:pt x="4609" y="5416"/>
                  </a:cubicBezTo>
                  <a:cubicBezTo>
                    <a:pt x="5079" y="4253"/>
                    <a:pt x="4946" y="3472"/>
                    <a:pt x="4840" y="2848"/>
                  </a:cubicBezTo>
                  <a:cubicBezTo>
                    <a:pt x="4751" y="2322"/>
                    <a:pt x="4692" y="1975"/>
                    <a:pt x="4958" y="1314"/>
                  </a:cubicBezTo>
                  <a:cubicBezTo>
                    <a:pt x="5158" y="825"/>
                    <a:pt x="4920" y="268"/>
                    <a:pt x="4432" y="70"/>
                  </a:cubicBezTo>
                  <a:cubicBezTo>
                    <a:pt x="4314" y="23"/>
                    <a:pt x="4193" y="0"/>
                    <a:pt x="4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2"/>
            <p:cNvSpPr/>
            <p:nvPr/>
          </p:nvSpPr>
          <p:spPr>
            <a:xfrm>
              <a:off x="888226" y="2108651"/>
              <a:ext cx="117010" cy="268288"/>
            </a:xfrm>
            <a:custGeom>
              <a:rect b="b" l="l" r="r" t="t"/>
              <a:pathLst>
                <a:path extrusionOk="0" h="8894" w="3879">
                  <a:moveTo>
                    <a:pt x="1755" y="0"/>
                  </a:moveTo>
                  <a:cubicBezTo>
                    <a:pt x="1708" y="0"/>
                    <a:pt x="1661" y="4"/>
                    <a:pt x="1614" y="11"/>
                  </a:cubicBezTo>
                  <a:cubicBezTo>
                    <a:pt x="1092" y="89"/>
                    <a:pt x="729" y="573"/>
                    <a:pt x="808" y="1097"/>
                  </a:cubicBezTo>
                  <a:cubicBezTo>
                    <a:pt x="911" y="1801"/>
                    <a:pt x="772" y="2125"/>
                    <a:pt x="562" y="2614"/>
                  </a:cubicBezTo>
                  <a:cubicBezTo>
                    <a:pt x="311" y="3198"/>
                    <a:pt x="0" y="3925"/>
                    <a:pt x="180" y="5166"/>
                  </a:cubicBezTo>
                  <a:cubicBezTo>
                    <a:pt x="364" y="6407"/>
                    <a:pt x="873" y="7013"/>
                    <a:pt x="1281" y="7500"/>
                  </a:cubicBezTo>
                  <a:cubicBezTo>
                    <a:pt x="1623" y="7908"/>
                    <a:pt x="1849" y="8177"/>
                    <a:pt x="1953" y="8883"/>
                  </a:cubicBezTo>
                  <a:cubicBezTo>
                    <a:pt x="1953" y="8886"/>
                    <a:pt x="1954" y="8890"/>
                    <a:pt x="1954" y="8893"/>
                  </a:cubicBezTo>
                  <a:lnTo>
                    <a:pt x="3878" y="8893"/>
                  </a:lnTo>
                  <a:cubicBezTo>
                    <a:pt x="3869" y="8798"/>
                    <a:pt x="3858" y="8702"/>
                    <a:pt x="3843" y="8603"/>
                  </a:cubicBezTo>
                  <a:cubicBezTo>
                    <a:pt x="3661" y="7362"/>
                    <a:pt x="3154" y="6756"/>
                    <a:pt x="2745" y="6269"/>
                  </a:cubicBezTo>
                  <a:cubicBezTo>
                    <a:pt x="2404" y="5861"/>
                    <a:pt x="2177" y="5593"/>
                    <a:pt x="2072" y="4886"/>
                  </a:cubicBezTo>
                  <a:cubicBezTo>
                    <a:pt x="1969" y="4182"/>
                    <a:pt x="2108" y="3858"/>
                    <a:pt x="2318" y="3368"/>
                  </a:cubicBezTo>
                  <a:cubicBezTo>
                    <a:pt x="2569" y="2784"/>
                    <a:pt x="2880" y="2058"/>
                    <a:pt x="2699" y="817"/>
                  </a:cubicBezTo>
                  <a:cubicBezTo>
                    <a:pt x="2628" y="341"/>
                    <a:pt x="2222" y="0"/>
                    <a:pt x="1755"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2"/>
            <p:cNvSpPr/>
            <p:nvPr/>
          </p:nvSpPr>
          <p:spPr>
            <a:xfrm>
              <a:off x="809286" y="2115317"/>
              <a:ext cx="153992" cy="261651"/>
            </a:xfrm>
            <a:custGeom>
              <a:rect b="b" l="l" r="r" t="t"/>
              <a:pathLst>
                <a:path extrusionOk="0" h="8674" w="5105">
                  <a:moveTo>
                    <a:pt x="1083" y="0"/>
                  </a:moveTo>
                  <a:cubicBezTo>
                    <a:pt x="966" y="0"/>
                    <a:pt x="846" y="22"/>
                    <a:pt x="731" y="68"/>
                  </a:cubicBezTo>
                  <a:cubicBezTo>
                    <a:pt x="240" y="262"/>
                    <a:pt x="0" y="818"/>
                    <a:pt x="194" y="1307"/>
                  </a:cubicBezTo>
                  <a:cubicBezTo>
                    <a:pt x="457" y="1970"/>
                    <a:pt x="395" y="2318"/>
                    <a:pt x="304" y="2841"/>
                  </a:cubicBezTo>
                  <a:cubicBezTo>
                    <a:pt x="193" y="3465"/>
                    <a:pt x="55" y="4244"/>
                    <a:pt x="520" y="5411"/>
                  </a:cubicBezTo>
                  <a:cubicBezTo>
                    <a:pt x="981" y="6578"/>
                    <a:pt x="1614" y="7049"/>
                    <a:pt x="2123" y="7430"/>
                  </a:cubicBezTo>
                  <a:cubicBezTo>
                    <a:pt x="2550" y="7748"/>
                    <a:pt x="2832" y="7959"/>
                    <a:pt x="3093" y="8622"/>
                  </a:cubicBezTo>
                  <a:cubicBezTo>
                    <a:pt x="3101" y="8640"/>
                    <a:pt x="3107" y="8657"/>
                    <a:pt x="3114" y="8674"/>
                  </a:cubicBezTo>
                  <a:lnTo>
                    <a:pt x="5105" y="8674"/>
                  </a:lnTo>
                  <a:cubicBezTo>
                    <a:pt x="5055" y="8441"/>
                    <a:pt x="4979" y="8190"/>
                    <a:pt x="4873" y="7918"/>
                  </a:cubicBezTo>
                  <a:cubicBezTo>
                    <a:pt x="4410" y="6751"/>
                    <a:pt x="3777" y="6280"/>
                    <a:pt x="3268" y="5899"/>
                  </a:cubicBezTo>
                  <a:cubicBezTo>
                    <a:pt x="2840" y="5581"/>
                    <a:pt x="2559" y="5371"/>
                    <a:pt x="2298" y="4706"/>
                  </a:cubicBezTo>
                  <a:cubicBezTo>
                    <a:pt x="2034" y="4044"/>
                    <a:pt x="2095" y="3696"/>
                    <a:pt x="2188" y="3174"/>
                  </a:cubicBezTo>
                  <a:cubicBezTo>
                    <a:pt x="2299" y="2548"/>
                    <a:pt x="2435" y="1770"/>
                    <a:pt x="1971" y="603"/>
                  </a:cubicBezTo>
                  <a:cubicBezTo>
                    <a:pt x="1823" y="229"/>
                    <a:pt x="1463"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2"/>
            <p:cNvSpPr/>
            <p:nvPr/>
          </p:nvSpPr>
          <p:spPr>
            <a:xfrm>
              <a:off x="727239" y="2127262"/>
              <a:ext cx="200356" cy="249676"/>
            </a:xfrm>
            <a:custGeom>
              <a:rect b="b" l="l" r="r" t="t"/>
              <a:pathLst>
                <a:path extrusionOk="0" h="8277" w="6642">
                  <a:moveTo>
                    <a:pt x="1088" y="1"/>
                  </a:moveTo>
                  <a:cubicBezTo>
                    <a:pt x="914" y="1"/>
                    <a:pt x="738" y="48"/>
                    <a:pt x="580" y="148"/>
                  </a:cubicBezTo>
                  <a:cubicBezTo>
                    <a:pt x="133" y="431"/>
                    <a:pt x="0" y="1021"/>
                    <a:pt x="281" y="1466"/>
                  </a:cubicBezTo>
                  <a:cubicBezTo>
                    <a:pt x="663" y="2070"/>
                    <a:pt x="666" y="2420"/>
                    <a:pt x="673" y="2953"/>
                  </a:cubicBezTo>
                  <a:cubicBezTo>
                    <a:pt x="681" y="3587"/>
                    <a:pt x="691" y="4379"/>
                    <a:pt x="1361" y="5438"/>
                  </a:cubicBezTo>
                  <a:cubicBezTo>
                    <a:pt x="2033" y="6498"/>
                    <a:pt x="2743" y="6846"/>
                    <a:pt x="3312" y="7124"/>
                  </a:cubicBezTo>
                  <a:cubicBezTo>
                    <a:pt x="3788" y="7360"/>
                    <a:pt x="4105" y="7514"/>
                    <a:pt x="4488" y="8118"/>
                  </a:cubicBezTo>
                  <a:cubicBezTo>
                    <a:pt x="4523" y="8173"/>
                    <a:pt x="4555" y="8224"/>
                    <a:pt x="4583" y="8276"/>
                  </a:cubicBezTo>
                  <a:lnTo>
                    <a:pt x="6642" y="8276"/>
                  </a:lnTo>
                  <a:cubicBezTo>
                    <a:pt x="6544" y="7923"/>
                    <a:pt x="6380" y="7531"/>
                    <a:pt x="6105" y="7094"/>
                  </a:cubicBezTo>
                  <a:cubicBezTo>
                    <a:pt x="5433" y="6035"/>
                    <a:pt x="4723" y="5688"/>
                    <a:pt x="4154" y="5408"/>
                  </a:cubicBezTo>
                  <a:cubicBezTo>
                    <a:pt x="3674" y="5174"/>
                    <a:pt x="3358" y="5020"/>
                    <a:pt x="2978" y="4417"/>
                  </a:cubicBezTo>
                  <a:cubicBezTo>
                    <a:pt x="2596" y="3815"/>
                    <a:pt x="2593" y="3463"/>
                    <a:pt x="2586" y="2930"/>
                  </a:cubicBezTo>
                  <a:cubicBezTo>
                    <a:pt x="2578" y="2297"/>
                    <a:pt x="2570" y="1506"/>
                    <a:pt x="1898" y="445"/>
                  </a:cubicBezTo>
                  <a:cubicBezTo>
                    <a:pt x="1716" y="158"/>
                    <a:pt x="1405" y="1"/>
                    <a:pt x="1088"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2"/>
            <p:cNvSpPr/>
            <p:nvPr/>
          </p:nvSpPr>
          <p:spPr>
            <a:xfrm>
              <a:off x="799060" y="2333073"/>
              <a:ext cx="275768" cy="182649"/>
            </a:xfrm>
            <a:custGeom>
              <a:rect b="b" l="l" r="r" t="t"/>
              <a:pathLst>
                <a:path extrusionOk="0" h="6055" w="9142">
                  <a:moveTo>
                    <a:pt x="3675" y="1"/>
                  </a:moveTo>
                  <a:cubicBezTo>
                    <a:pt x="2699" y="1"/>
                    <a:pt x="1832" y="501"/>
                    <a:pt x="1322" y="1258"/>
                  </a:cubicBezTo>
                  <a:cubicBezTo>
                    <a:pt x="575" y="1450"/>
                    <a:pt x="1" y="2378"/>
                    <a:pt x="1" y="3485"/>
                  </a:cubicBezTo>
                  <a:lnTo>
                    <a:pt x="1" y="3790"/>
                  </a:lnTo>
                  <a:cubicBezTo>
                    <a:pt x="1" y="5037"/>
                    <a:pt x="724" y="6055"/>
                    <a:pt x="1606" y="6055"/>
                  </a:cubicBezTo>
                  <a:lnTo>
                    <a:pt x="8907" y="6055"/>
                  </a:lnTo>
                  <a:cubicBezTo>
                    <a:pt x="9035" y="6055"/>
                    <a:pt x="9140" y="5907"/>
                    <a:pt x="9140" y="5726"/>
                  </a:cubicBezTo>
                  <a:lnTo>
                    <a:pt x="9140" y="5571"/>
                  </a:lnTo>
                  <a:cubicBezTo>
                    <a:pt x="9142" y="4482"/>
                    <a:pt x="8821" y="3494"/>
                    <a:pt x="8305" y="2786"/>
                  </a:cubicBezTo>
                  <a:cubicBezTo>
                    <a:pt x="8277" y="1250"/>
                    <a:pt x="7012" y="1"/>
                    <a:pt x="5468" y="1"/>
                  </a:cubicBezTo>
                  <a:close/>
                </a:path>
              </a:pathLst>
            </a:custGeom>
            <a:solidFill>
              <a:srgbClr val="D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2"/>
            <p:cNvSpPr/>
            <p:nvPr/>
          </p:nvSpPr>
          <p:spPr>
            <a:xfrm>
              <a:off x="799151" y="2333073"/>
              <a:ext cx="166239" cy="182649"/>
            </a:xfrm>
            <a:custGeom>
              <a:rect b="b" l="l" r="r" t="t"/>
              <a:pathLst>
                <a:path extrusionOk="0" h="6055" w="5511">
                  <a:moveTo>
                    <a:pt x="3673" y="1"/>
                  </a:moveTo>
                  <a:cubicBezTo>
                    <a:pt x="2697" y="1"/>
                    <a:pt x="1830" y="501"/>
                    <a:pt x="1320" y="1258"/>
                  </a:cubicBezTo>
                  <a:cubicBezTo>
                    <a:pt x="573" y="1450"/>
                    <a:pt x="1" y="2378"/>
                    <a:pt x="1" y="3485"/>
                  </a:cubicBezTo>
                  <a:lnTo>
                    <a:pt x="1" y="3790"/>
                  </a:lnTo>
                  <a:cubicBezTo>
                    <a:pt x="1" y="5037"/>
                    <a:pt x="722" y="6055"/>
                    <a:pt x="1606" y="6055"/>
                  </a:cubicBezTo>
                  <a:lnTo>
                    <a:pt x="5510" y="6055"/>
                  </a:lnTo>
                  <a:cubicBezTo>
                    <a:pt x="4465" y="5305"/>
                    <a:pt x="3811" y="4213"/>
                    <a:pt x="3811" y="2999"/>
                  </a:cubicBezTo>
                  <a:cubicBezTo>
                    <a:pt x="3811" y="1815"/>
                    <a:pt x="4432" y="750"/>
                    <a:pt x="542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2"/>
            <p:cNvSpPr/>
            <p:nvPr/>
          </p:nvSpPr>
          <p:spPr>
            <a:xfrm>
              <a:off x="849163" y="2427607"/>
              <a:ext cx="47329" cy="37797"/>
            </a:xfrm>
            <a:custGeom>
              <a:rect b="b" l="l" r="r" t="t"/>
              <a:pathLst>
                <a:path extrusionOk="0" h="1253" w="1569">
                  <a:moveTo>
                    <a:pt x="785" y="1"/>
                  </a:moveTo>
                  <a:cubicBezTo>
                    <a:pt x="351" y="1"/>
                    <a:pt x="1" y="280"/>
                    <a:pt x="1" y="627"/>
                  </a:cubicBezTo>
                  <a:cubicBezTo>
                    <a:pt x="1" y="973"/>
                    <a:pt x="351" y="1252"/>
                    <a:pt x="785" y="1252"/>
                  </a:cubicBezTo>
                  <a:cubicBezTo>
                    <a:pt x="1217" y="1252"/>
                    <a:pt x="1569" y="973"/>
                    <a:pt x="1569" y="627"/>
                  </a:cubicBezTo>
                  <a:cubicBezTo>
                    <a:pt x="1569" y="280"/>
                    <a:pt x="1217" y="2"/>
                    <a:pt x="7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2"/>
            <p:cNvSpPr/>
            <p:nvPr/>
          </p:nvSpPr>
          <p:spPr>
            <a:xfrm>
              <a:off x="977452" y="2427607"/>
              <a:ext cx="47329" cy="37797"/>
            </a:xfrm>
            <a:custGeom>
              <a:rect b="b" l="l" r="r" t="t"/>
              <a:pathLst>
                <a:path extrusionOk="0" h="1253" w="1569">
                  <a:moveTo>
                    <a:pt x="784" y="1"/>
                  </a:moveTo>
                  <a:cubicBezTo>
                    <a:pt x="351" y="1"/>
                    <a:pt x="0" y="280"/>
                    <a:pt x="0" y="627"/>
                  </a:cubicBezTo>
                  <a:cubicBezTo>
                    <a:pt x="0" y="973"/>
                    <a:pt x="351" y="1252"/>
                    <a:pt x="784" y="1252"/>
                  </a:cubicBezTo>
                  <a:cubicBezTo>
                    <a:pt x="1216" y="1252"/>
                    <a:pt x="1568" y="973"/>
                    <a:pt x="1568" y="627"/>
                  </a:cubicBezTo>
                  <a:cubicBezTo>
                    <a:pt x="1568" y="280"/>
                    <a:pt x="1219" y="2"/>
                    <a:pt x="7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2"/>
            <p:cNvSpPr/>
            <p:nvPr/>
          </p:nvSpPr>
          <p:spPr>
            <a:xfrm>
              <a:off x="880413" y="2412495"/>
              <a:ext cx="12368" cy="22020"/>
            </a:xfrm>
            <a:custGeom>
              <a:rect b="b" l="l" r="r" t="t"/>
              <a:pathLst>
                <a:path extrusionOk="0" h="730" w="410">
                  <a:moveTo>
                    <a:pt x="204" y="0"/>
                  </a:moveTo>
                  <a:cubicBezTo>
                    <a:pt x="92" y="0"/>
                    <a:pt x="0" y="91"/>
                    <a:pt x="0" y="205"/>
                  </a:cubicBezTo>
                  <a:lnTo>
                    <a:pt x="0" y="526"/>
                  </a:lnTo>
                  <a:cubicBezTo>
                    <a:pt x="0" y="639"/>
                    <a:pt x="92" y="730"/>
                    <a:pt x="204" y="730"/>
                  </a:cubicBezTo>
                  <a:cubicBezTo>
                    <a:pt x="320" y="730"/>
                    <a:pt x="410" y="638"/>
                    <a:pt x="410" y="526"/>
                  </a:cubicBezTo>
                  <a:lnTo>
                    <a:pt x="410" y="205"/>
                  </a:lnTo>
                  <a:cubicBezTo>
                    <a:pt x="410" y="92"/>
                    <a:pt x="318" y="0"/>
                    <a:pt x="20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2"/>
            <p:cNvSpPr/>
            <p:nvPr/>
          </p:nvSpPr>
          <p:spPr>
            <a:xfrm>
              <a:off x="981071" y="2412495"/>
              <a:ext cx="12368" cy="22020"/>
            </a:xfrm>
            <a:custGeom>
              <a:rect b="b" l="l" r="r" t="t"/>
              <a:pathLst>
                <a:path extrusionOk="0" h="730" w="410">
                  <a:moveTo>
                    <a:pt x="206" y="0"/>
                  </a:moveTo>
                  <a:cubicBezTo>
                    <a:pt x="93" y="0"/>
                    <a:pt x="0" y="91"/>
                    <a:pt x="0" y="205"/>
                  </a:cubicBezTo>
                  <a:lnTo>
                    <a:pt x="0" y="526"/>
                  </a:lnTo>
                  <a:cubicBezTo>
                    <a:pt x="0" y="639"/>
                    <a:pt x="93" y="730"/>
                    <a:pt x="206" y="730"/>
                  </a:cubicBezTo>
                  <a:cubicBezTo>
                    <a:pt x="318" y="730"/>
                    <a:pt x="410" y="638"/>
                    <a:pt x="410" y="526"/>
                  </a:cubicBezTo>
                  <a:lnTo>
                    <a:pt x="410" y="205"/>
                  </a:lnTo>
                  <a:cubicBezTo>
                    <a:pt x="410"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2"/>
            <p:cNvSpPr/>
            <p:nvPr/>
          </p:nvSpPr>
          <p:spPr>
            <a:xfrm>
              <a:off x="916761" y="2421846"/>
              <a:ext cx="40421" cy="18461"/>
            </a:xfrm>
            <a:custGeom>
              <a:rect b="b" l="l" r="r" t="t"/>
              <a:pathLst>
                <a:path extrusionOk="0" h="612" w="1340">
                  <a:moveTo>
                    <a:pt x="228" y="0"/>
                  </a:moveTo>
                  <a:cubicBezTo>
                    <a:pt x="181" y="0"/>
                    <a:pt x="133" y="17"/>
                    <a:pt x="94" y="50"/>
                  </a:cubicBezTo>
                  <a:cubicBezTo>
                    <a:pt x="10" y="124"/>
                    <a:pt x="1" y="255"/>
                    <a:pt x="75" y="341"/>
                  </a:cubicBezTo>
                  <a:cubicBezTo>
                    <a:pt x="224" y="513"/>
                    <a:pt x="441" y="612"/>
                    <a:pt x="669" y="612"/>
                  </a:cubicBezTo>
                  <a:cubicBezTo>
                    <a:pt x="897" y="612"/>
                    <a:pt x="1114" y="514"/>
                    <a:pt x="1265" y="341"/>
                  </a:cubicBezTo>
                  <a:cubicBezTo>
                    <a:pt x="1339" y="255"/>
                    <a:pt x="1332" y="124"/>
                    <a:pt x="1245" y="50"/>
                  </a:cubicBezTo>
                  <a:cubicBezTo>
                    <a:pt x="1207" y="17"/>
                    <a:pt x="1159" y="0"/>
                    <a:pt x="1111" y="0"/>
                  </a:cubicBezTo>
                  <a:cubicBezTo>
                    <a:pt x="1053" y="0"/>
                    <a:pt x="995" y="24"/>
                    <a:pt x="955" y="71"/>
                  </a:cubicBezTo>
                  <a:cubicBezTo>
                    <a:pt x="882" y="153"/>
                    <a:pt x="779" y="201"/>
                    <a:pt x="669" y="201"/>
                  </a:cubicBezTo>
                  <a:cubicBezTo>
                    <a:pt x="560" y="201"/>
                    <a:pt x="456" y="152"/>
                    <a:pt x="385" y="71"/>
                  </a:cubicBezTo>
                  <a:cubicBezTo>
                    <a:pt x="345" y="24"/>
                    <a:pt x="287" y="0"/>
                    <a:pt x="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2"/>
            <p:cNvSpPr/>
            <p:nvPr/>
          </p:nvSpPr>
          <p:spPr>
            <a:xfrm>
              <a:off x="720000" y="2102497"/>
              <a:ext cx="433592" cy="419535"/>
            </a:xfrm>
            <a:custGeom>
              <a:rect b="b" l="l" r="r" t="t"/>
              <a:pathLst>
                <a:path extrusionOk="0" h="13908" w="14374">
                  <a:moveTo>
                    <a:pt x="4041" y="632"/>
                  </a:moveTo>
                  <a:cubicBezTo>
                    <a:pt x="4339" y="632"/>
                    <a:pt x="4622" y="813"/>
                    <a:pt x="4740" y="1107"/>
                  </a:cubicBezTo>
                  <a:cubicBezTo>
                    <a:pt x="5181" y="2218"/>
                    <a:pt x="5050" y="2965"/>
                    <a:pt x="4942" y="3565"/>
                  </a:cubicBezTo>
                  <a:cubicBezTo>
                    <a:pt x="4848" y="4103"/>
                    <a:pt x="4780" y="4494"/>
                    <a:pt x="5064" y="5211"/>
                  </a:cubicBezTo>
                  <a:cubicBezTo>
                    <a:pt x="5277" y="5745"/>
                    <a:pt x="5506" y="6010"/>
                    <a:pt x="5784" y="6242"/>
                  </a:cubicBezTo>
                  <a:lnTo>
                    <a:pt x="5786" y="6244"/>
                  </a:lnTo>
                  <a:cubicBezTo>
                    <a:pt x="5786" y="6244"/>
                    <a:pt x="5787" y="6244"/>
                    <a:pt x="5787" y="6247"/>
                  </a:cubicBezTo>
                  <a:cubicBezTo>
                    <a:pt x="5888" y="6330"/>
                    <a:pt x="5999" y="6412"/>
                    <a:pt x="6104" y="6492"/>
                  </a:cubicBezTo>
                  <a:cubicBezTo>
                    <a:pt x="6385" y="6701"/>
                    <a:pt x="6703" y="6939"/>
                    <a:pt x="7001" y="7306"/>
                  </a:cubicBezTo>
                  <a:cubicBezTo>
                    <a:pt x="7037" y="7350"/>
                    <a:pt x="7072" y="7396"/>
                    <a:pt x="7108" y="7442"/>
                  </a:cubicBezTo>
                  <a:lnTo>
                    <a:pt x="6262" y="7442"/>
                  </a:lnTo>
                  <a:cubicBezTo>
                    <a:pt x="5638" y="6611"/>
                    <a:pt x="5000" y="6299"/>
                    <a:pt x="4482" y="6044"/>
                  </a:cubicBezTo>
                  <a:cubicBezTo>
                    <a:pt x="4065" y="5841"/>
                    <a:pt x="3811" y="5716"/>
                    <a:pt x="3515" y="5315"/>
                  </a:cubicBezTo>
                  <a:cubicBezTo>
                    <a:pt x="3264" y="4445"/>
                    <a:pt x="3369" y="3839"/>
                    <a:pt x="3463" y="3303"/>
                  </a:cubicBezTo>
                  <a:cubicBezTo>
                    <a:pt x="3558" y="2765"/>
                    <a:pt x="3628" y="2374"/>
                    <a:pt x="3344" y="1657"/>
                  </a:cubicBezTo>
                  <a:cubicBezTo>
                    <a:pt x="3270" y="1471"/>
                    <a:pt x="3273" y="1266"/>
                    <a:pt x="3352" y="1085"/>
                  </a:cubicBezTo>
                  <a:cubicBezTo>
                    <a:pt x="3432" y="901"/>
                    <a:pt x="3579" y="759"/>
                    <a:pt x="3765" y="685"/>
                  </a:cubicBezTo>
                  <a:cubicBezTo>
                    <a:pt x="3856" y="649"/>
                    <a:pt x="3949" y="632"/>
                    <a:pt x="4041" y="632"/>
                  </a:cubicBezTo>
                  <a:close/>
                  <a:moveTo>
                    <a:pt x="7333" y="412"/>
                  </a:moveTo>
                  <a:cubicBezTo>
                    <a:pt x="7493" y="412"/>
                    <a:pt x="7648" y="464"/>
                    <a:pt x="7778" y="561"/>
                  </a:cubicBezTo>
                  <a:cubicBezTo>
                    <a:pt x="7939" y="681"/>
                    <a:pt x="8046" y="855"/>
                    <a:pt x="8072" y="1053"/>
                  </a:cubicBezTo>
                  <a:cubicBezTo>
                    <a:pt x="8247" y="2237"/>
                    <a:pt x="7947" y="2932"/>
                    <a:pt x="7707" y="3493"/>
                  </a:cubicBezTo>
                  <a:cubicBezTo>
                    <a:pt x="7491" y="3996"/>
                    <a:pt x="7336" y="4358"/>
                    <a:pt x="7447" y="5121"/>
                  </a:cubicBezTo>
                  <a:cubicBezTo>
                    <a:pt x="7537" y="5734"/>
                    <a:pt x="7717" y="6057"/>
                    <a:pt x="8001" y="6408"/>
                  </a:cubicBezTo>
                  <a:cubicBezTo>
                    <a:pt x="8049" y="6470"/>
                    <a:pt x="8100" y="6529"/>
                    <a:pt x="8154" y="6593"/>
                  </a:cubicBezTo>
                  <a:lnTo>
                    <a:pt x="8169" y="6611"/>
                  </a:lnTo>
                  <a:cubicBezTo>
                    <a:pt x="8308" y="6775"/>
                    <a:pt x="8450" y="6945"/>
                    <a:pt x="8589" y="7148"/>
                  </a:cubicBezTo>
                  <a:cubicBezTo>
                    <a:pt x="8671" y="7272"/>
                    <a:pt x="8748" y="7396"/>
                    <a:pt x="8815" y="7525"/>
                  </a:cubicBezTo>
                  <a:cubicBezTo>
                    <a:pt x="8626" y="7479"/>
                    <a:pt x="8432" y="7449"/>
                    <a:pt x="8235" y="7440"/>
                  </a:cubicBezTo>
                  <a:cubicBezTo>
                    <a:pt x="8188" y="7439"/>
                    <a:pt x="8139" y="7437"/>
                    <a:pt x="8092" y="7437"/>
                  </a:cubicBezTo>
                  <a:lnTo>
                    <a:pt x="7609" y="7437"/>
                  </a:lnTo>
                  <a:cubicBezTo>
                    <a:pt x="7521" y="7297"/>
                    <a:pt x="7424" y="7164"/>
                    <a:pt x="7324" y="7040"/>
                  </a:cubicBezTo>
                  <a:cubicBezTo>
                    <a:pt x="6993" y="6633"/>
                    <a:pt x="6652" y="6380"/>
                    <a:pt x="6354" y="6155"/>
                  </a:cubicBezTo>
                  <a:cubicBezTo>
                    <a:pt x="6263" y="6088"/>
                    <a:pt x="6178" y="6025"/>
                    <a:pt x="6098" y="5961"/>
                  </a:cubicBezTo>
                  <a:cubicBezTo>
                    <a:pt x="6043" y="5768"/>
                    <a:pt x="5999" y="5557"/>
                    <a:pt x="5965" y="5339"/>
                  </a:cubicBezTo>
                  <a:cubicBezTo>
                    <a:pt x="5787" y="4157"/>
                    <a:pt x="6087" y="3460"/>
                    <a:pt x="6330" y="2899"/>
                  </a:cubicBezTo>
                  <a:cubicBezTo>
                    <a:pt x="6546" y="2397"/>
                    <a:pt x="6701" y="2034"/>
                    <a:pt x="6589" y="1271"/>
                  </a:cubicBezTo>
                  <a:cubicBezTo>
                    <a:pt x="6559" y="1073"/>
                    <a:pt x="6608" y="875"/>
                    <a:pt x="6728" y="715"/>
                  </a:cubicBezTo>
                  <a:cubicBezTo>
                    <a:pt x="6849" y="554"/>
                    <a:pt x="7022" y="449"/>
                    <a:pt x="7222" y="420"/>
                  </a:cubicBezTo>
                  <a:cubicBezTo>
                    <a:pt x="7259" y="415"/>
                    <a:pt x="7296" y="412"/>
                    <a:pt x="7333" y="412"/>
                  </a:cubicBezTo>
                  <a:close/>
                  <a:moveTo>
                    <a:pt x="10326" y="639"/>
                  </a:moveTo>
                  <a:cubicBezTo>
                    <a:pt x="10420" y="639"/>
                    <a:pt x="10514" y="657"/>
                    <a:pt x="10606" y="694"/>
                  </a:cubicBezTo>
                  <a:cubicBezTo>
                    <a:pt x="10989" y="849"/>
                    <a:pt x="11176" y="1287"/>
                    <a:pt x="11020" y="1670"/>
                  </a:cubicBezTo>
                  <a:cubicBezTo>
                    <a:pt x="10732" y="2385"/>
                    <a:pt x="10798" y="2775"/>
                    <a:pt x="10889" y="3314"/>
                  </a:cubicBezTo>
                  <a:cubicBezTo>
                    <a:pt x="10983" y="3874"/>
                    <a:pt x="11093" y="4510"/>
                    <a:pt x="10793" y="5435"/>
                  </a:cubicBezTo>
                  <a:cubicBezTo>
                    <a:pt x="10793" y="5436"/>
                    <a:pt x="10791" y="5438"/>
                    <a:pt x="10791" y="5441"/>
                  </a:cubicBezTo>
                  <a:cubicBezTo>
                    <a:pt x="10757" y="5546"/>
                    <a:pt x="10717" y="5657"/>
                    <a:pt x="10671" y="5769"/>
                  </a:cubicBezTo>
                  <a:cubicBezTo>
                    <a:pt x="10273" y="6754"/>
                    <a:pt x="9747" y="7220"/>
                    <a:pt x="9290" y="7565"/>
                  </a:cubicBezTo>
                  <a:cubicBezTo>
                    <a:pt x="9189" y="7338"/>
                    <a:pt x="9071" y="7124"/>
                    <a:pt x="8929" y="6914"/>
                  </a:cubicBezTo>
                  <a:cubicBezTo>
                    <a:pt x="8779" y="6693"/>
                    <a:pt x="8623" y="6507"/>
                    <a:pt x="8485" y="6343"/>
                  </a:cubicBezTo>
                  <a:lnTo>
                    <a:pt x="8470" y="6325"/>
                  </a:lnTo>
                  <a:cubicBezTo>
                    <a:pt x="8467" y="6321"/>
                    <a:pt x="8463" y="6316"/>
                    <a:pt x="8457" y="6310"/>
                  </a:cubicBezTo>
                  <a:cubicBezTo>
                    <a:pt x="8802" y="6044"/>
                    <a:pt x="9047" y="5784"/>
                    <a:pt x="9278" y="5211"/>
                  </a:cubicBezTo>
                  <a:cubicBezTo>
                    <a:pt x="9566" y="4495"/>
                    <a:pt x="9500" y="4106"/>
                    <a:pt x="9410" y="3565"/>
                  </a:cubicBezTo>
                  <a:cubicBezTo>
                    <a:pt x="9307" y="2965"/>
                    <a:pt x="9180" y="2218"/>
                    <a:pt x="9630" y="1108"/>
                  </a:cubicBezTo>
                  <a:cubicBezTo>
                    <a:pt x="9748" y="817"/>
                    <a:pt x="10030" y="639"/>
                    <a:pt x="10326" y="639"/>
                  </a:cubicBezTo>
                  <a:close/>
                  <a:moveTo>
                    <a:pt x="13059" y="1027"/>
                  </a:moveTo>
                  <a:cubicBezTo>
                    <a:pt x="13196" y="1027"/>
                    <a:pt x="13335" y="1065"/>
                    <a:pt x="13459" y="1144"/>
                  </a:cubicBezTo>
                  <a:cubicBezTo>
                    <a:pt x="13809" y="1366"/>
                    <a:pt x="13914" y="1829"/>
                    <a:pt x="13692" y="2179"/>
                  </a:cubicBezTo>
                  <a:cubicBezTo>
                    <a:pt x="13279" y="2830"/>
                    <a:pt x="13275" y="3225"/>
                    <a:pt x="13269" y="3772"/>
                  </a:cubicBezTo>
                  <a:cubicBezTo>
                    <a:pt x="13261" y="4383"/>
                    <a:pt x="13251" y="5139"/>
                    <a:pt x="12612" y="6151"/>
                  </a:cubicBezTo>
                  <a:cubicBezTo>
                    <a:pt x="11971" y="7161"/>
                    <a:pt x="11291" y="7494"/>
                    <a:pt x="10744" y="7763"/>
                  </a:cubicBezTo>
                  <a:cubicBezTo>
                    <a:pt x="10492" y="7884"/>
                    <a:pt x="10269" y="7994"/>
                    <a:pt x="10056" y="8164"/>
                  </a:cubicBezTo>
                  <a:cubicBezTo>
                    <a:pt x="9915" y="8042"/>
                    <a:pt x="9765" y="7936"/>
                    <a:pt x="9605" y="7843"/>
                  </a:cubicBezTo>
                  <a:cubicBezTo>
                    <a:pt x="10088" y="7473"/>
                    <a:pt x="10631" y="6966"/>
                    <a:pt x="11053" y="5924"/>
                  </a:cubicBezTo>
                  <a:cubicBezTo>
                    <a:pt x="11099" y="5812"/>
                    <a:pt x="11139" y="5701"/>
                    <a:pt x="11173" y="5594"/>
                  </a:cubicBezTo>
                  <a:cubicBezTo>
                    <a:pt x="11230" y="5519"/>
                    <a:pt x="11288" y="5438"/>
                    <a:pt x="11346" y="5347"/>
                  </a:cubicBezTo>
                  <a:cubicBezTo>
                    <a:pt x="11757" y="4695"/>
                    <a:pt x="11761" y="4300"/>
                    <a:pt x="11769" y="3753"/>
                  </a:cubicBezTo>
                  <a:cubicBezTo>
                    <a:pt x="11775" y="3145"/>
                    <a:pt x="11784" y="2388"/>
                    <a:pt x="12424" y="1376"/>
                  </a:cubicBezTo>
                  <a:cubicBezTo>
                    <a:pt x="12567" y="1151"/>
                    <a:pt x="12810" y="1027"/>
                    <a:pt x="13059" y="1027"/>
                  </a:cubicBezTo>
                  <a:close/>
                  <a:moveTo>
                    <a:pt x="2463" y="10570"/>
                  </a:moveTo>
                  <a:lnTo>
                    <a:pt x="2463" y="10570"/>
                  </a:lnTo>
                  <a:cubicBezTo>
                    <a:pt x="2432" y="10754"/>
                    <a:pt x="2415" y="10940"/>
                    <a:pt x="2415" y="11131"/>
                  </a:cubicBezTo>
                  <a:lnTo>
                    <a:pt x="2415" y="11436"/>
                  </a:lnTo>
                  <a:cubicBezTo>
                    <a:pt x="2415" y="12295"/>
                    <a:pt x="2739" y="13054"/>
                    <a:pt x="3228" y="13498"/>
                  </a:cubicBezTo>
                  <a:lnTo>
                    <a:pt x="1342" y="13498"/>
                  </a:lnTo>
                  <a:cubicBezTo>
                    <a:pt x="961" y="13498"/>
                    <a:pt x="646" y="13182"/>
                    <a:pt x="646" y="12799"/>
                  </a:cubicBezTo>
                  <a:lnTo>
                    <a:pt x="646" y="12396"/>
                  </a:lnTo>
                  <a:cubicBezTo>
                    <a:pt x="646" y="12011"/>
                    <a:pt x="961" y="11697"/>
                    <a:pt x="1345" y="11697"/>
                  </a:cubicBezTo>
                  <a:lnTo>
                    <a:pt x="1364" y="11697"/>
                  </a:lnTo>
                  <a:cubicBezTo>
                    <a:pt x="1472" y="11697"/>
                    <a:pt x="1563" y="11613"/>
                    <a:pt x="1570" y="11507"/>
                  </a:cubicBezTo>
                  <a:cubicBezTo>
                    <a:pt x="1606" y="11018"/>
                    <a:pt x="1989" y="10628"/>
                    <a:pt x="2463" y="10570"/>
                  </a:cubicBezTo>
                  <a:close/>
                  <a:moveTo>
                    <a:pt x="11798" y="10563"/>
                  </a:moveTo>
                  <a:cubicBezTo>
                    <a:pt x="12329" y="10563"/>
                    <a:pt x="12775" y="10977"/>
                    <a:pt x="12813" y="11507"/>
                  </a:cubicBezTo>
                  <a:cubicBezTo>
                    <a:pt x="12820" y="11613"/>
                    <a:pt x="12912" y="11697"/>
                    <a:pt x="13019" y="11697"/>
                  </a:cubicBezTo>
                  <a:lnTo>
                    <a:pt x="13039" y="11697"/>
                  </a:lnTo>
                  <a:cubicBezTo>
                    <a:pt x="13424" y="11697"/>
                    <a:pt x="13738" y="12011"/>
                    <a:pt x="13738" y="12396"/>
                  </a:cubicBezTo>
                  <a:lnTo>
                    <a:pt x="13738" y="12799"/>
                  </a:lnTo>
                  <a:lnTo>
                    <a:pt x="13740" y="12799"/>
                  </a:lnTo>
                  <a:cubicBezTo>
                    <a:pt x="13740" y="13184"/>
                    <a:pt x="13425" y="13498"/>
                    <a:pt x="13041" y="13498"/>
                  </a:cubicBezTo>
                  <a:lnTo>
                    <a:pt x="11955" y="13498"/>
                  </a:lnTo>
                  <a:cubicBezTo>
                    <a:pt x="11963" y="13458"/>
                    <a:pt x="11968" y="13416"/>
                    <a:pt x="11968" y="13372"/>
                  </a:cubicBezTo>
                  <a:lnTo>
                    <a:pt x="11968" y="13217"/>
                  </a:lnTo>
                  <a:cubicBezTo>
                    <a:pt x="11968" y="12233"/>
                    <a:pt x="11718" y="11302"/>
                    <a:pt x="11260" y="10563"/>
                  </a:cubicBezTo>
                  <a:close/>
                  <a:moveTo>
                    <a:pt x="7333" y="0"/>
                  </a:moveTo>
                  <a:cubicBezTo>
                    <a:pt x="7275" y="0"/>
                    <a:pt x="7217" y="5"/>
                    <a:pt x="7158" y="14"/>
                  </a:cubicBezTo>
                  <a:cubicBezTo>
                    <a:pt x="6851" y="58"/>
                    <a:pt x="6578" y="221"/>
                    <a:pt x="6394" y="469"/>
                  </a:cubicBezTo>
                  <a:cubicBezTo>
                    <a:pt x="6209" y="719"/>
                    <a:pt x="6132" y="1024"/>
                    <a:pt x="6178" y="1332"/>
                  </a:cubicBezTo>
                  <a:cubicBezTo>
                    <a:pt x="6274" y="1978"/>
                    <a:pt x="6149" y="2265"/>
                    <a:pt x="5947" y="2738"/>
                  </a:cubicBezTo>
                  <a:cubicBezTo>
                    <a:pt x="5695" y="3324"/>
                    <a:pt x="5385" y="4047"/>
                    <a:pt x="5533" y="5262"/>
                  </a:cubicBezTo>
                  <a:cubicBezTo>
                    <a:pt x="5503" y="5200"/>
                    <a:pt x="5472" y="5131"/>
                    <a:pt x="5442" y="5055"/>
                  </a:cubicBezTo>
                  <a:cubicBezTo>
                    <a:pt x="5200" y="4447"/>
                    <a:pt x="5255" y="4140"/>
                    <a:pt x="5343" y="3633"/>
                  </a:cubicBezTo>
                  <a:cubicBezTo>
                    <a:pt x="5459" y="2982"/>
                    <a:pt x="5601" y="2173"/>
                    <a:pt x="5117" y="953"/>
                  </a:cubicBezTo>
                  <a:cubicBezTo>
                    <a:pt x="5002" y="664"/>
                    <a:pt x="4781" y="437"/>
                    <a:pt x="4497" y="314"/>
                  </a:cubicBezTo>
                  <a:cubicBezTo>
                    <a:pt x="4350" y="250"/>
                    <a:pt x="4194" y="219"/>
                    <a:pt x="4038" y="219"/>
                  </a:cubicBezTo>
                  <a:cubicBezTo>
                    <a:pt x="3893" y="219"/>
                    <a:pt x="3748" y="246"/>
                    <a:pt x="3608" y="302"/>
                  </a:cubicBezTo>
                  <a:cubicBezTo>
                    <a:pt x="3320" y="416"/>
                    <a:pt x="3092" y="636"/>
                    <a:pt x="2969" y="920"/>
                  </a:cubicBezTo>
                  <a:cubicBezTo>
                    <a:pt x="2847" y="1206"/>
                    <a:pt x="2842" y="1522"/>
                    <a:pt x="2957" y="1811"/>
                  </a:cubicBezTo>
                  <a:cubicBezTo>
                    <a:pt x="3199" y="2419"/>
                    <a:pt x="3145" y="2725"/>
                    <a:pt x="3055" y="3232"/>
                  </a:cubicBezTo>
                  <a:cubicBezTo>
                    <a:pt x="3043" y="3299"/>
                    <a:pt x="3031" y="3367"/>
                    <a:pt x="3020" y="3438"/>
                  </a:cubicBezTo>
                  <a:cubicBezTo>
                    <a:pt x="2999" y="2833"/>
                    <a:pt x="2901" y="2099"/>
                    <a:pt x="2307" y="1157"/>
                  </a:cubicBezTo>
                  <a:cubicBezTo>
                    <a:pt x="2086" y="808"/>
                    <a:pt x="1709" y="617"/>
                    <a:pt x="1324" y="617"/>
                  </a:cubicBezTo>
                  <a:cubicBezTo>
                    <a:pt x="1111" y="617"/>
                    <a:pt x="896" y="676"/>
                    <a:pt x="703" y="798"/>
                  </a:cubicBezTo>
                  <a:cubicBezTo>
                    <a:pt x="162" y="1139"/>
                    <a:pt x="1" y="1858"/>
                    <a:pt x="342" y="2400"/>
                  </a:cubicBezTo>
                  <a:cubicBezTo>
                    <a:pt x="691" y="2953"/>
                    <a:pt x="696" y="3263"/>
                    <a:pt x="703" y="3780"/>
                  </a:cubicBezTo>
                  <a:cubicBezTo>
                    <a:pt x="705" y="3951"/>
                    <a:pt x="706" y="4127"/>
                    <a:pt x="721" y="4322"/>
                  </a:cubicBezTo>
                  <a:cubicBezTo>
                    <a:pt x="731" y="4432"/>
                    <a:pt x="821" y="4514"/>
                    <a:pt x="928" y="4514"/>
                  </a:cubicBezTo>
                  <a:cubicBezTo>
                    <a:pt x="932" y="4514"/>
                    <a:pt x="937" y="4514"/>
                    <a:pt x="941" y="4513"/>
                  </a:cubicBezTo>
                  <a:cubicBezTo>
                    <a:pt x="1054" y="4504"/>
                    <a:pt x="1140" y="4407"/>
                    <a:pt x="1132" y="4293"/>
                  </a:cubicBezTo>
                  <a:cubicBezTo>
                    <a:pt x="1119" y="4111"/>
                    <a:pt x="1117" y="3941"/>
                    <a:pt x="1113" y="3774"/>
                  </a:cubicBezTo>
                  <a:cubicBezTo>
                    <a:pt x="1106" y="3226"/>
                    <a:pt x="1103" y="2831"/>
                    <a:pt x="690" y="2181"/>
                  </a:cubicBezTo>
                  <a:cubicBezTo>
                    <a:pt x="468" y="1830"/>
                    <a:pt x="573" y="1367"/>
                    <a:pt x="922" y="1145"/>
                  </a:cubicBezTo>
                  <a:cubicBezTo>
                    <a:pt x="1047" y="1066"/>
                    <a:pt x="1185" y="1029"/>
                    <a:pt x="1323" y="1029"/>
                  </a:cubicBezTo>
                  <a:cubicBezTo>
                    <a:pt x="1571" y="1029"/>
                    <a:pt x="1815" y="1152"/>
                    <a:pt x="1958" y="1377"/>
                  </a:cubicBezTo>
                  <a:cubicBezTo>
                    <a:pt x="2598" y="2389"/>
                    <a:pt x="2607" y="3146"/>
                    <a:pt x="2614" y="3756"/>
                  </a:cubicBezTo>
                  <a:cubicBezTo>
                    <a:pt x="2622" y="4303"/>
                    <a:pt x="2626" y="4698"/>
                    <a:pt x="3037" y="5349"/>
                  </a:cubicBezTo>
                  <a:cubicBezTo>
                    <a:pt x="3077" y="5410"/>
                    <a:pt x="3116" y="5469"/>
                    <a:pt x="3153" y="5521"/>
                  </a:cubicBezTo>
                  <a:cubicBezTo>
                    <a:pt x="3154" y="5523"/>
                    <a:pt x="3154" y="5525"/>
                    <a:pt x="3157" y="5525"/>
                  </a:cubicBezTo>
                  <a:cubicBezTo>
                    <a:pt x="3521" y="6035"/>
                    <a:pt x="3863" y="6201"/>
                    <a:pt x="4298" y="6414"/>
                  </a:cubicBezTo>
                  <a:cubicBezTo>
                    <a:pt x="4750" y="6636"/>
                    <a:pt x="5258" y="6884"/>
                    <a:pt x="5766" y="7483"/>
                  </a:cubicBezTo>
                  <a:cubicBezTo>
                    <a:pt x="5519" y="7525"/>
                    <a:pt x="5277" y="7602"/>
                    <a:pt x="5045" y="7705"/>
                  </a:cubicBezTo>
                  <a:cubicBezTo>
                    <a:pt x="4784" y="7824"/>
                    <a:pt x="4542" y="7976"/>
                    <a:pt x="4323" y="8161"/>
                  </a:cubicBezTo>
                  <a:cubicBezTo>
                    <a:pt x="4111" y="7994"/>
                    <a:pt x="3886" y="7884"/>
                    <a:pt x="3635" y="7760"/>
                  </a:cubicBezTo>
                  <a:cubicBezTo>
                    <a:pt x="3088" y="7492"/>
                    <a:pt x="2407" y="7159"/>
                    <a:pt x="1768" y="6148"/>
                  </a:cubicBezTo>
                  <a:cubicBezTo>
                    <a:pt x="1561" y="5822"/>
                    <a:pt x="1409" y="5509"/>
                    <a:pt x="1304" y="5191"/>
                  </a:cubicBezTo>
                  <a:cubicBezTo>
                    <a:pt x="1275" y="5104"/>
                    <a:pt x="1194" y="5049"/>
                    <a:pt x="1108" y="5049"/>
                  </a:cubicBezTo>
                  <a:cubicBezTo>
                    <a:pt x="1086" y="5049"/>
                    <a:pt x="1065" y="5052"/>
                    <a:pt x="1043" y="5059"/>
                  </a:cubicBezTo>
                  <a:cubicBezTo>
                    <a:pt x="935" y="5095"/>
                    <a:pt x="876" y="5210"/>
                    <a:pt x="912" y="5319"/>
                  </a:cubicBezTo>
                  <a:cubicBezTo>
                    <a:pt x="1029" y="5671"/>
                    <a:pt x="1193" y="6015"/>
                    <a:pt x="1418" y="6370"/>
                  </a:cubicBezTo>
                  <a:cubicBezTo>
                    <a:pt x="2120" y="7479"/>
                    <a:pt x="2858" y="7841"/>
                    <a:pt x="3451" y="8131"/>
                  </a:cubicBezTo>
                  <a:cubicBezTo>
                    <a:pt x="3679" y="8242"/>
                    <a:pt x="3858" y="8329"/>
                    <a:pt x="4024" y="8454"/>
                  </a:cubicBezTo>
                  <a:cubicBezTo>
                    <a:pt x="3946" y="8541"/>
                    <a:pt x="3875" y="8630"/>
                    <a:pt x="3806" y="8723"/>
                  </a:cubicBezTo>
                  <a:cubicBezTo>
                    <a:pt x="3250" y="8900"/>
                    <a:pt x="2784" y="9433"/>
                    <a:pt x="2557" y="10149"/>
                  </a:cubicBezTo>
                  <a:cubicBezTo>
                    <a:pt x="1882" y="10158"/>
                    <a:pt x="1310" y="10646"/>
                    <a:pt x="1178" y="11295"/>
                  </a:cubicBezTo>
                  <a:cubicBezTo>
                    <a:pt x="641" y="11373"/>
                    <a:pt x="227" y="11836"/>
                    <a:pt x="227" y="12394"/>
                  </a:cubicBezTo>
                  <a:lnTo>
                    <a:pt x="227" y="12796"/>
                  </a:lnTo>
                  <a:cubicBezTo>
                    <a:pt x="227" y="13409"/>
                    <a:pt x="725" y="13907"/>
                    <a:pt x="1339" y="13907"/>
                  </a:cubicBezTo>
                  <a:lnTo>
                    <a:pt x="13041" y="13907"/>
                  </a:lnTo>
                  <a:cubicBezTo>
                    <a:pt x="13653" y="13907"/>
                    <a:pt x="14152" y="13410"/>
                    <a:pt x="14152" y="12796"/>
                  </a:cubicBezTo>
                  <a:lnTo>
                    <a:pt x="14152" y="12394"/>
                  </a:lnTo>
                  <a:cubicBezTo>
                    <a:pt x="14152" y="11838"/>
                    <a:pt x="13738" y="11373"/>
                    <a:pt x="13201" y="11295"/>
                  </a:cubicBezTo>
                  <a:cubicBezTo>
                    <a:pt x="13067" y="10641"/>
                    <a:pt x="12483" y="10149"/>
                    <a:pt x="11798" y="10149"/>
                  </a:cubicBezTo>
                  <a:lnTo>
                    <a:pt x="11112" y="10149"/>
                  </a:lnTo>
                  <a:cubicBezTo>
                    <a:pt x="11094" y="9974"/>
                    <a:pt x="11059" y="9800"/>
                    <a:pt x="11008" y="9630"/>
                  </a:cubicBezTo>
                  <a:cubicBezTo>
                    <a:pt x="10983" y="9539"/>
                    <a:pt x="10901" y="9481"/>
                    <a:pt x="10811" y="9481"/>
                  </a:cubicBezTo>
                  <a:cubicBezTo>
                    <a:pt x="10792" y="9481"/>
                    <a:pt x="10773" y="9484"/>
                    <a:pt x="10754" y="9489"/>
                  </a:cubicBezTo>
                  <a:cubicBezTo>
                    <a:pt x="10645" y="9520"/>
                    <a:pt x="10582" y="9635"/>
                    <a:pt x="10614" y="9745"/>
                  </a:cubicBezTo>
                  <a:cubicBezTo>
                    <a:pt x="10673" y="9946"/>
                    <a:pt x="10705" y="10153"/>
                    <a:pt x="10717" y="10366"/>
                  </a:cubicBezTo>
                  <a:cubicBezTo>
                    <a:pt x="10719" y="10388"/>
                    <a:pt x="10719" y="10412"/>
                    <a:pt x="10719" y="10434"/>
                  </a:cubicBezTo>
                  <a:cubicBezTo>
                    <a:pt x="10719" y="10477"/>
                    <a:pt x="10733" y="10517"/>
                    <a:pt x="10757" y="10551"/>
                  </a:cubicBezTo>
                  <a:cubicBezTo>
                    <a:pt x="11272" y="11257"/>
                    <a:pt x="11554" y="12202"/>
                    <a:pt x="11554" y="13215"/>
                  </a:cubicBezTo>
                  <a:lnTo>
                    <a:pt x="11554" y="13370"/>
                  </a:lnTo>
                  <a:cubicBezTo>
                    <a:pt x="11554" y="13438"/>
                    <a:pt x="11528" y="13481"/>
                    <a:pt x="11516" y="13495"/>
                  </a:cubicBezTo>
                  <a:lnTo>
                    <a:pt x="4225" y="13495"/>
                  </a:lnTo>
                  <a:cubicBezTo>
                    <a:pt x="3867" y="13495"/>
                    <a:pt x="3524" y="13289"/>
                    <a:pt x="3261" y="12915"/>
                  </a:cubicBezTo>
                  <a:cubicBezTo>
                    <a:pt x="2981" y="12521"/>
                    <a:pt x="2826" y="11995"/>
                    <a:pt x="2826" y="11434"/>
                  </a:cubicBezTo>
                  <a:lnTo>
                    <a:pt x="2826" y="11129"/>
                  </a:lnTo>
                  <a:cubicBezTo>
                    <a:pt x="2826" y="10879"/>
                    <a:pt x="2857" y="10637"/>
                    <a:pt x="2916" y="10406"/>
                  </a:cubicBezTo>
                  <a:cubicBezTo>
                    <a:pt x="3094" y="9726"/>
                    <a:pt x="3505" y="9224"/>
                    <a:pt x="3990" y="9102"/>
                  </a:cubicBezTo>
                  <a:cubicBezTo>
                    <a:pt x="4039" y="9088"/>
                    <a:pt x="4082" y="9059"/>
                    <a:pt x="4111" y="9016"/>
                  </a:cubicBezTo>
                  <a:cubicBezTo>
                    <a:pt x="4216" y="8860"/>
                    <a:pt x="4336" y="8717"/>
                    <a:pt x="4471" y="8587"/>
                  </a:cubicBezTo>
                  <a:cubicBezTo>
                    <a:pt x="4690" y="8377"/>
                    <a:pt x="4941" y="8207"/>
                    <a:pt x="5216" y="8082"/>
                  </a:cubicBezTo>
                  <a:cubicBezTo>
                    <a:pt x="5518" y="7945"/>
                    <a:pt x="5837" y="7869"/>
                    <a:pt x="6169" y="7853"/>
                  </a:cubicBezTo>
                  <a:cubicBezTo>
                    <a:pt x="6209" y="7852"/>
                    <a:pt x="6252" y="7849"/>
                    <a:pt x="6293" y="7849"/>
                  </a:cubicBezTo>
                  <a:lnTo>
                    <a:pt x="8084" y="7849"/>
                  </a:lnTo>
                  <a:cubicBezTo>
                    <a:pt x="8126" y="7849"/>
                    <a:pt x="8167" y="7852"/>
                    <a:pt x="8210" y="7853"/>
                  </a:cubicBezTo>
                  <a:cubicBezTo>
                    <a:pt x="8518" y="7868"/>
                    <a:pt x="8818" y="7936"/>
                    <a:pt x="9102" y="8056"/>
                  </a:cubicBezTo>
                  <a:cubicBezTo>
                    <a:pt x="9105" y="8056"/>
                    <a:pt x="9105" y="8059"/>
                    <a:pt x="9106" y="8059"/>
                  </a:cubicBezTo>
                  <a:cubicBezTo>
                    <a:pt x="9112" y="8060"/>
                    <a:pt x="9117" y="8062"/>
                    <a:pt x="9123" y="8066"/>
                  </a:cubicBezTo>
                  <a:cubicBezTo>
                    <a:pt x="9124" y="8066"/>
                    <a:pt x="9127" y="8068"/>
                    <a:pt x="9128" y="8068"/>
                  </a:cubicBezTo>
                  <a:cubicBezTo>
                    <a:pt x="9417" y="8193"/>
                    <a:pt x="9677" y="8366"/>
                    <a:pt x="9905" y="8587"/>
                  </a:cubicBezTo>
                  <a:cubicBezTo>
                    <a:pt x="10017" y="8696"/>
                    <a:pt x="10121" y="8815"/>
                    <a:pt x="10214" y="8942"/>
                  </a:cubicBezTo>
                  <a:cubicBezTo>
                    <a:pt x="10254" y="8997"/>
                    <a:pt x="10318" y="9026"/>
                    <a:pt x="10380" y="9026"/>
                  </a:cubicBezTo>
                  <a:cubicBezTo>
                    <a:pt x="10423" y="9026"/>
                    <a:pt x="10466" y="9014"/>
                    <a:pt x="10501" y="8988"/>
                  </a:cubicBezTo>
                  <a:cubicBezTo>
                    <a:pt x="10593" y="8921"/>
                    <a:pt x="10614" y="8792"/>
                    <a:pt x="10547" y="8699"/>
                  </a:cubicBezTo>
                  <a:cubicBezTo>
                    <a:pt x="10486" y="8615"/>
                    <a:pt x="10417" y="8534"/>
                    <a:pt x="10347" y="8454"/>
                  </a:cubicBezTo>
                  <a:cubicBezTo>
                    <a:pt x="10511" y="8329"/>
                    <a:pt x="10690" y="8242"/>
                    <a:pt x="10918" y="8131"/>
                  </a:cubicBezTo>
                  <a:cubicBezTo>
                    <a:pt x="11511" y="7841"/>
                    <a:pt x="12251" y="7479"/>
                    <a:pt x="12952" y="6370"/>
                  </a:cubicBezTo>
                  <a:cubicBezTo>
                    <a:pt x="13655" y="5260"/>
                    <a:pt x="13664" y="4438"/>
                    <a:pt x="13671" y="3775"/>
                  </a:cubicBezTo>
                  <a:cubicBezTo>
                    <a:pt x="13677" y="3262"/>
                    <a:pt x="13681" y="2951"/>
                    <a:pt x="14032" y="2397"/>
                  </a:cubicBezTo>
                  <a:cubicBezTo>
                    <a:pt x="14374" y="1855"/>
                    <a:pt x="14214" y="1135"/>
                    <a:pt x="13671" y="793"/>
                  </a:cubicBezTo>
                  <a:cubicBezTo>
                    <a:pt x="13479" y="672"/>
                    <a:pt x="13264" y="614"/>
                    <a:pt x="13052" y="614"/>
                  </a:cubicBezTo>
                  <a:cubicBezTo>
                    <a:pt x="12667" y="614"/>
                    <a:pt x="12289" y="805"/>
                    <a:pt x="12069" y="1154"/>
                  </a:cubicBezTo>
                  <a:cubicBezTo>
                    <a:pt x="11403" y="2206"/>
                    <a:pt x="11361" y="3002"/>
                    <a:pt x="11352" y="3645"/>
                  </a:cubicBezTo>
                  <a:cubicBezTo>
                    <a:pt x="11332" y="3501"/>
                    <a:pt x="11310" y="3368"/>
                    <a:pt x="11288" y="3243"/>
                  </a:cubicBezTo>
                  <a:cubicBezTo>
                    <a:pt x="11201" y="2735"/>
                    <a:pt x="11149" y="2429"/>
                    <a:pt x="11396" y="1821"/>
                  </a:cubicBezTo>
                  <a:cubicBezTo>
                    <a:pt x="11636" y="1228"/>
                    <a:pt x="11347" y="549"/>
                    <a:pt x="10754" y="309"/>
                  </a:cubicBezTo>
                  <a:cubicBezTo>
                    <a:pt x="10612" y="252"/>
                    <a:pt x="10465" y="224"/>
                    <a:pt x="10320" y="224"/>
                  </a:cubicBezTo>
                  <a:cubicBezTo>
                    <a:pt x="9861" y="224"/>
                    <a:pt x="9424" y="500"/>
                    <a:pt x="9241" y="953"/>
                  </a:cubicBezTo>
                  <a:cubicBezTo>
                    <a:pt x="8750" y="2169"/>
                    <a:pt x="8889" y="2981"/>
                    <a:pt x="9000" y="3633"/>
                  </a:cubicBezTo>
                  <a:cubicBezTo>
                    <a:pt x="9086" y="4142"/>
                    <a:pt x="9137" y="4447"/>
                    <a:pt x="8892" y="5055"/>
                  </a:cubicBezTo>
                  <a:cubicBezTo>
                    <a:pt x="8694" y="5547"/>
                    <a:pt x="8494" y="5760"/>
                    <a:pt x="8198" y="5991"/>
                  </a:cubicBezTo>
                  <a:cubicBezTo>
                    <a:pt x="8024" y="5741"/>
                    <a:pt x="7916" y="5494"/>
                    <a:pt x="7850" y="5060"/>
                  </a:cubicBezTo>
                  <a:cubicBezTo>
                    <a:pt x="7757" y="4414"/>
                    <a:pt x="7879" y="4127"/>
                    <a:pt x="8083" y="3654"/>
                  </a:cubicBezTo>
                  <a:cubicBezTo>
                    <a:pt x="8343" y="3047"/>
                    <a:pt x="8668" y="2292"/>
                    <a:pt x="8476" y="993"/>
                  </a:cubicBezTo>
                  <a:cubicBezTo>
                    <a:pt x="8432" y="687"/>
                    <a:pt x="8269" y="414"/>
                    <a:pt x="8019" y="230"/>
                  </a:cubicBezTo>
                  <a:cubicBezTo>
                    <a:pt x="7817" y="80"/>
                    <a:pt x="7579" y="0"/>
                    <a:pt x="733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52"/>
          <p:cNvGrpSpPr/>
          <p:nvPr/>
        </p:nvGrpSpPr>
        <p:grpSpPr>
          <a:xfrm>
            <a:off x="1173887" y="3586829"/>
            <a:ext cx="584077" cy="639878"/>
            <a:chOff x="7375281" y="2773108"/>
            <a:chExt cx="384996" cy="423788"/>
          </a:xfrm>
        </p:grpSpPr>
        <p:sp>
          <p:nvSpPr>
            <p:cNvPr id="1762" name="Google Shape;1762;p52"/>
            <p:cNvSpPr/>
            <p:nvPr/>
          </p:nvSpPr>
          <p:spPr>
            <a:xfrm>
              <a:off x="7474943" y="3050169"/>
              <a:ext cx="73572" cy="141776"/>
            </a:xfrm>
            <a:custGeom>
              <a:rect b="b" l="l" r="r" t="t"/>
              <a:pathLst>
                <a:path extrusionOk="0" h="4700" w="2439">
                  <a:moveTo>
                    <a:pt x="2051" y="0"/>
                  </a:moveTo>
                  <a:cubicBezTo>
                    <a:pt x="1926" y="0"/>
                    <a:pt x="1782" y="43"/>
                    <a:pt x="1650" y="138"/>
                  </a:cubicBezTo>
                  <a:cubicBezTo>
                    <a:pt x="272" y="1132"/>
                    <a:pt x="1" y="3117"/>
                    <a:pt x="1066" y="4442"/>
                  </a:cubicBezTo>
                  <a:cubicBezTo>
                    <a:pt x="1204" y="4614"/>
                    <a:pt x="1390" y="4699"/>
                    <a:pt x="1540" y="4699"/>
                  </a:cubicBezTo>
                  <a:cubicBezTo>
                    <a:pt x="1632" y="4699"/>
                    <a:pt x="1711" y="4668"/>
                    <a:pt x="1758" y="4605"/>
                  </a:cubicBezTo>
                  <a:cubicBezTo>
                    <a:pt x="1885" y="4438"/>
                    <a:pt x="1813" y="4169"/>
                    <a:pt x="1660" y="3971"/>
                  </a:cubicBezTo>
                  <a:cubicBezTo>
                    <a:pt x="863" y="2980"/>
                    <a:pt x="1064" y="1493"/>
                    <a:pt x="2097" y="750"/>
                  </a:cubicBezTo>
                  <a:cubicBezTo>
                    <a:pt x="2298" y="603"/>
                    <a:pt x="2438" y="360"/>
                    <a:pt x="2360" y="166"/>
                  </a:cubicBezTo>
                  <a:cubicBezTo>
                    <a:pt x="2319" y="60"/>
                    <a:pt x="2198" y="0"/>
                    <a:pt x="20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2"/>
            <p:cNvSpPr/>
            <p:nvPr/>
          </p:nvSpPr>
          <p:spPr>
            <a:xfrm>
              <a:off x="7437449" y="3052009"/>
              <a:ext cx="115381" cy="105517"/>
            </a:xfrm>
            <a:custGeom>
              <a:rect b="b" l="l" r="r" t="t"/>
              <a:pathLst>
                <a:path extrusionOk="0" h="3498" w="3825">
                  <a:moveTo>
                    <a:pt x="3005" y="0"/>
                  </a:moveTo>
                  <a:cubicBezTo>
                    <a:pt x="1406" y="0"/>
                    <a:pt x="50" y="1298"/>
                    <a:pt x="9" y="2920"/>
                  </a:cubicBezTo>
                  <a:cubicBezTo>
                    <a:pt x="1" y="3247"/>
                    <a:pt x="195" y="3498"/>
                    <a:pt x="385" y="3498"/>
                  </a:cubicBezTo>
                  <a:cubicBezTo>
                    <a:pt x="401" y="3498"/>
                    <a:pt x="417" y="3496"/>
                    <a:pt x="433" y="3492"/>
                  </a:cubicBezTo>
                  <a:cubicBezTo>
                    <a:pt x="636" y="3445"/>
                    <a:pt x="756" y="3194"/>
                    <a:pt x="766" y="2942"/>
                  </a:cubicBezTo>
                  <a:cubicBezTo>
                    <a:pt x="796" y="1727"/>
                    <a:pt x="1812" y="755"/>
                    <a:pt x="3008" y="755"/>
                  </a:cubicBezTo>
                  <a:cubicBezTo>
                    <a:pt x="3065" y="755"/>
                    <a:pt x="3121" y="758"/>
                    <a:pt x="3179" y="762"/>
                  </a:cubicBezTo>
                  <a:cubicBezTo>
                    <a:pt x="3198" y="763"/>
                    <a:pt x="3218" y="764"/>
                    <a:pt x="3238" y="764"/>
                  </a:cubicBezTo>
                  <a:cubicBezTo>
                    <a:pt x="3469" y="764"/>
                    <a:pt x="3696" y="669"/>
                    <a:pt x="3757" y="487"/>
                  </a:cubicBezTo>
                  <a:cubicBezTo>
                    <a:pt x="3825" y="292"/>
                    <a:pt x="3585" y="34"/>
                    <a:pt x="3232" y="9"/>
                  </a:cubicBezTo>
                  <a:cubicBezTo>
                    <a:pt x="3156" y="3"/>
                    <a:pt x="3080" y="0"/>
                    <a:pt x="30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2"/>
            <p:cNvSpPr/>
            <p:nvPr/>
          </p:nvSpPr>
          <p:spPr>
            <a:xfrm>
              <a:off x="7401916" y="3030683"/>
              <a:ext cx="141293" cy="74206"/>
            </a:xfrm>
            <a:custGeom>
              <a:rect b="b" l="l" r="r" t="t"/>
              <a:pathLst>
                <a:path extrusionOk="0" h="2460" w="4684">
                  <a:moveTo>
                    <a:pt x="2897" y="1"/>
                  </a:moveTo>
                  <a:cubicBezTo>
                    <a:pt x="1752" y="1"/>
                    <a:pt x="644" y="657"/>
                    <a:pt x="147" y="1766"/>
                  </a:cubicBezTo>
                  <a:cubicBezTo>
                    <a:pt x="0" y="2089"/>
                    <a:pt x="111" y="2420"/>
                    <a:pt x="317" y="2455"/>
                  </a:cubicBezTo>
                  <a:cubicBezTo>
                    <a:pt x="334" y="2458"/>
                    <a:pt x="351" y="2460"/>
                    <a:pt x="368" y="2460"/>
                  </a:cubicBezTo>
                  <a:cubicBezTo>
                    <a:pt x="555" y="2460"/>
                    <a:pt x="740" y="2287"/>
                    <a:pt x="836" y="2078"/>
                  </a:cubicBezTo>
                  <a:cubicBezTo>
                    <a:pt x="1209" y="1248"/>
                    <a:pt x="2037" y="757"/>
                    <a:pt x="2894" y="757"/>
                  </a:cubicBezTo>
                  <a:cubicBezTo>
                    <a:pt x="3235" y="757"/>
                    <a:pt x="3581" y="835"/>
                    <a:pt x="3904" y="1000"/>
                  </a:cubicBezTo>
                  <a:cubicBezTo>
                    <a:pt x="4013" y="1055"/>
                    <a:pt x="4135" y="1086"/>
                    <a:pt x="4247" y="1086"/>
                  </a:cubicBezTo>
                  <a:cubicBezTo>
                    <a:pt x="4366" y="1086"/>
                    <a:pt x="4474" y="1051"/>
                    <a:pt x="4544" y="970"/>
                  </a:cubicBezTo>
                  <a:cubicBezTo>
                    <a:pt x="4683" y="815"/>
                    <a:pt x="4562" y="487"/>
                    <a:pt x="4246" y="326"/>
                  </a:cubicBezTo>
                  <a:cubicBezTo>
                    <a:pt x="3814" y="105"/>
                    <a:pt x="3352" y="1"/>
                    <a:pt x="28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2"/>
            <p:cNvSpPr/>
            <p:nvPr/>
          </p:nvSpPr>
          <p:spPr>
            <a:xfrm>
              <a:off x="7580548" y="3050169"/>
              <a:ext cx="73542" cy="141776"/>
            </a:xfrm>
            <a:custGeom>
              <a:rect b="b" l="l" r="r" t="t"/>
              <a:pathLst>
                <a:path extrusionOk="0" h="4700" w="2438">
                  <a:moveTo>
                    <a:pt x="387" y="0"/>
                  </a:moveTo>
                  <a:cubicBezTo>
                    <a:pt x="240" y="0"/>
                    <a:pt x="119" y="60"/>
                    <a:pt x="78" y="166"/>
                  </a:cubicBezTo>
                  <a:cubicBezTo>
                    <a:pt x="1" y="360"/>
                    <a:pt x="141" y="603"/>
                    <a:pt x="343" y="750"/>
                  </a:cubicBezTo>
                  <a:cubicBezTo>
                    <a:pt x="1374" y="1493"/>
                    <a:pt x="1576" y="2980"/>
                    <a:pt x="779" y="3971"/>
                  </a:cubicBezTo>
                  <a:cubicBezTo>
                    <a:pt x="625" y="4169"/>
                    <a:pt x="556" y="4438"/>
                    <a:pt x="681" y="4605"/>
                  </a:cubicBezTo>
                  <a:cubicBezTo>
                    <a:pt x="728" y="4668"/>
                    <a:pt x="806" y="4699"/>
                    <a:pt x="898" y="4699"/>
                  </a:cubicBezTo>
                  <a:cubicBezTo>
                    <a:pt x="1048" y="4699"/>
                    <a:pt x="1234" y="4614"/>
                    <a:pt x="1372" y="4442"/>
                  </a:cubicBezTo>
                  <a:cubicBezTo>
                    <a:pt x="2437" y="3117"/>
                    <a:pt x="2168" y="1132"/>
                    <a:pt x="788" y="138"/>
                  </a:cubicBezTo>
                  <a:cubicBezTo>
                    <a:pt x="656" y="43"/>
                    <a:pt x="512" y="0"/>
                    <a:pt x="3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2"/>
            <p:cNvSpPr/>
            <p:nvPr/>
          </p:nvSpPr>
          <p:spPr>
            <a:xfrm>
              <a:off x="7576235" y="3052009"/>
              <a:ext cx="115441" cy="105517"/>
            </a:xfrm>
            <a:custGeom>
              <a:rect b="b" l="l" r="r" t="t"/>
              <a:pathLst>
                <a:path extrusionOk="0" h="3498" w="3827">
                  <a:moveTo>
                    <a:pt x="822" y="0"/>
                  </a:moveTo>
                  <a:cubicBezTo>
                    <a:pt x="747" y="0"/>
                    <a:pt x="671" y="3"/>
                    <a:pt x="595" y="9"/>
                  </a:cubicBezTo>
                  <a:cubicBezTo>
                    <a:pt x="242" y="34"/>
                    <a:pt x="0" y="292"/>
                    <a:pt x="70" y="487"/>
                  </a:cubicBezTo>
                  <a:cubicBezTo>
                    <a:pt x="131" y="669"/>
                    <a:pt x="358" y="764"/>
                    <a:pt x="589" y="764"/>
                  </a:cubicBezTo>
                  <a:cubicBezTo>
                    <a:pt x="609" y="764"/>
                    <a:pt x="629" y="763"/>
                    <a:pt x="648" y="762"/>
                  </a:cubicBezTo>
                  <a:cubicBezTo>
                    <a:pt x="705" y="758"/>
                    <a:pt x="762" y="755"/>
                    <a:pt x="818" y="755"/>
                  </a:cubicBezTo>
                  <a:cubicBezTo>
                    <a:pt x="2014" y="755"/>
                    <a:pt x="3031" y="1727"/>
                    <a:pt x="3061" y="2942"/>
                  </a:cubicBezTo>
                  <a:cubicBezTo>
                    <a:pt x="3070" y="3194"/>
                    <a:pt x="3191" y="3445"/>
                    <a:pt x="3394" y="3492"/>
                  </a:cubicBezTo>
                  <a:cubicBezTo>
                    <a:pt x="3410" y="3496"/>
                    <a:pt x="3426" y="3498"/>
                    <a:pt x="3442" y="3498"/>
                  </a:cubicBezTo>
                  <a:cubicBezTo>
                    <a:pt x="3632" y="3498"/>
                    <a:pt x="3826" y="3247"/>
                    <a:pt x="3817" y="2920"/>
                  </a:cubicBezTo>
                  <a:cubicBezTo>
                    <a:pt x="3777" y="1298"/>
                    <a:pt x="2421" y="0"/>
                    <a:pt x="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2"/>
            <p:cNvSpPr/>
            <p:nvPr/>
          </p:nvSpPr>
          <p:spPr>
            <a:xfrm>
              <a:off x="7585918" y="3029383"/>
              <a:ext cx="141293" cy="74206"/>
            </a:xfrm>
            <a:custGeom>
              <a:rect b="b" l="l" r="r" t="t"/>
              <a:pathLst>
                <a:path extrusionOk="0" h="2460" w="4684">
                  <a:moveTo>
                    <a:pt x="1787" y="1"/>
                  </a:moveTo>
                  <a:cubicBezTo>
                    <a:pt x="1331" y="1"/>
                    <a:pt x="870" y="105"/>
                    <a:pt x="438" y="326"/>
                  </a:cubicBezTo>
                  <a:cubicBezTo>
                    <a:pt x="122" y="487"/>
                    <a:pt x="0" y="815"/>
                    <a:pt x="138" y="970"/>
                  </a:cubicBezTo>
                  <a:cubicBezTo>
                    <a:pt x="209" y="1051"/>
                    <a:pt x="318" y="1086"/>
                    <a:pt x="436" y="1086"/>
                  </a:cubicBezTo>
                  <a:cubicBezTo>
                    <a:pt x="549" y="1086"/>
                    <a:pt x="671" y="1055"/>
                    <a:pt x="780" y="1000"/>
                  </a:cubicBezTo>
                  <a:cubicBezTo>
                    <a:pt x="1103" y="835"/>
                    <a:pt x="1448" y="757"/>
                    <a:pt x="1789" y="757"/>
                  </a:cubicBezTo>
                  <a:cubicBezTo>
                    <a:pt x="2645" y="757"/>
                    <a:pt x="3474" y="1248"/>
                    <a:pt x="3848" y="2078"/>
                  </a:cubicBezTo>
                  <a:cubicBezTo>
                    <a:pt x="3944" y="2287"/>
                    <a:pt x="4126" y="2460"/>
                    <a:pt x="4315" y="2460"/>
                  </a:cubicBezTo>
                  <a:cubicBezTo>
                    <a:pt x="4332" y="2460"/>
                    <a:pt x="4350" y="2458"/>
                    <a:pt x="4367" y="2455"/>
                  </a:cubicBezTo>
                  <a:cubicBezTo>
                    <a:pt x="4573" y="2420"/>
                    <a:pt x="4683" y="2089"/>
                    <a:pt x="4537" y="1766"/>
                  </a:cubicBezTo>
                  <a:cubicBezTo>
                    <a:pt x="4040" y="657"/>
                    <a:pt x="2932" y="1"/>
                    <a:pt x="17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2"/>
            <p:cNvSpPr/>
            <p:nvPr/>
          </p:nvSpPr>
          <p:spPr>
            <a:xfrm>
              <a:off x="7424479" y="2923359"/>
              <a:ext cx="136165" cy="82712"/>
            </a:xfrm>
            <a:custGeom>
              <a:rect b="b" l="l" r="r" t="t"/>
              <a:pathLst>
                <a:path extrusionOk="0" h="2742" w="4514">
                  <a:moveTo>
                    <a:pt x="374" y="0"/>
                  </a:moveTo>
                  <a:cubicBezTo>
                    <a:pt x="367" y="0"/>
                    <a:pt x="361" y="0"/>
                    <a:pt x="354" y="1"/>
                  </a:cubicBezTo>
                  <a:cubicBezTo>
                    <a:pt x="147" y="11"/>
                    <a:pt x="1" y="332"/>
                    <a:pt x="110" y="668"/>
                  </a:cubicBezTo>
                  <a:cubicBezTo>
                    <a:pt x="518" y="1936"/>
                    <a:pt x="1712" y="2741"/>
                    <a:pt x="2974" y="2741"/>
                  </a:cubicBezTo>
                  <a:cubicBezTo>
                    <a:pt x="3325" y="2741"/>
                    <a:pt x="3680" y="2679"/>
                    <a:pt x="4026" y="2548"/>
                  </a:cubicBezTo>
                  <a:cubicBezTo>
                    <a:pt x="4357" y="2422"/>
                    <a:pt x="4514" y="2110"/>
                    <a:pt x="4394" y="1940"/>
                  </a:cubicBezTo>
                  <a:cubicBezTo>
                    <a:pt x="4320" y="1834"/>
                    <a:pt x="4187" y="1788"/>
                    <a:pt x="4040" y="1788"/>
                  </a:cubicBezTo>
                  <a:cubicBezTo>
                    <a:pt x="3948" y="1788"/>
                    <a:pt x="3851" y="1806"/>
                    <a:pt x="3759" y="1839"/>
                  </a:cubicBezTo>
                  <a:cubicBezTo>
                    <a:pt x="3501" y="1938"/>
                    <a:pt x="3235" y="1985"/>
                    <a:pt x="2973" y="1985"/>
                  </a:cubicBezTo>
                  <a:cubicBezTo>
                    <a:pt x="2029" y="1985"/>
                    <a:pt x="1135" y="1381"/>
                    <a:pt x="829" y="433"/>
                  </a:cubicBezTo>
                  <a:cubicBezTo>
                    <a:pt x="752" y="202"/>
                    <a:pt x="574" y="0"/>
                    <a:pt x="3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a:off x="7573973" y="2923359"/>
              <a:ext cx="136135" cy="82712"/>
            </a:xfrm>
            <a:custGeom>
              <a:rect b="b" l="l" r="r" t="t"/>
              <a:pathLst>
                <a:path extrusionOk="0" h="2742" w="4513">
                  <a:moveTo>
                    <a:pt x="4140" y="0"/>
                  </a:moveTo>
                  <a:cubicBezTo>
                    <a:pt x="3940" y="0"/>
                    <a:pt x="3762" y="202"/>
                    <a:pt x="3685" y="433"/>
                  </a:cubicBezTo>
                  <a:cubicBezTo>
                    <a:pt x="3379" y="1381"/>
                    <a:pt x="2485" y="1985"/>
                    <a:pt x="1541" y="1985"/>
                  </a:cubicBezTo>
                  <a:cubicBezTo>
                    <a:pt x="1279" y="1985"/>
                    <a:pt x="1013" y="1938"/>
                    <a:pt x="754" y="1839"/>
                  </a:cubicBezTo>
                  <a:cubicBezTo>
                    <a:pt x="664" y="1806"/>
                    <a:pt x="567" y="1788"/>
                    <a:pt x="475" y="1788"/>
                  </a:cubicBezTo>
                  <a:cubicBezTo>
                    <a:pt x="329" y="1788"/>
                    <a:pt x="195" y="1834"/>
                    <a:pt x="120" y="1940"/>
                  </a:cubicBezTo>
                  <a:cubicBezTo>
                    <a:pt x="0" y="2110"/>
                    <a:pt x="157" y="2422"/>
                    <a:pt x="488" y="2548"/>
                  </a:cubicBezTo>
                  <a:cubicBezTo>
                    <a:pt x="834" y="2679"/>
                    <a:pt x="1189" y="2741"/>
                    <a:pt x="1539" y="2741"/>
                  </a:cubicBezTo>
                  <a:cubicBezTo>
                    <a:pt x="2802" y="2741"/>
                    <a:pt x="3996" y="1936"/>
                    <a:pt x="4405" y="668"/>
                  </a:cubicBezTo>
                  <a:cubicBezTo>
                    <a:pt x="4513" y="332"/>
                    <a:pt x="4368" y="11"/>
                    <a:pt x="4159" y="1"/>
                  </a:cubicBezTo>
                  <a:cubicBezTo>
                    <a:pt x="4153" y="0"/>
                    <a:pt x="4147" y="0"/>
                    <a:pt x="41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p:nvPr/>
          </p:nvSpPr>
          <p:spPr>
            <a:xfrm>
              <a:off x="7608450" y="2837780"/>
              <a:ext cx="136919" cy="109439"/>
            </a:xfrm>
            <a:custGeom>
              <a:rect b="b" l="l" r="r" t="t"/>
              <a:pathLst>
                <a:path extrusionOk="0" h="3628" w="4539">
                  <a:moveTo>
                    <a:pt x="833" y="1"/>
                  </a:moveTo>
                  <a:cubicBezTo>
                    <a:pt x="771" y="1"/>
                    <a:pt x="708" y="24"/>
                    <a:pt x="662" y="73"/>
                  </a:cubicBezTo>
                  <a:lnTo>
                    <a:pt x="660" y="75"/>
                  </a:lnTo>
                  <a:cubicBezTo>
                    <a:pt x="0" y="768"/>
                    <a:pt x="194" y="2027"/>
                    <a:pt x="1095" y="2885"/>
                  </a:cubicBezTo>
                  <a:cubicBezTo>
                    <a:pt x="1607" y="3373"/>
                    <a:pt x="2238" y="3627"/>
                    <a:pt x="2809" y="3627"/>
                  </a:cubicBezTo>
                  <a:cubicBezTo>
                    <a:pt x="3240" y="3627"/>
                    <a:pt x="3637" y="3482"/>
                    <a:pt x="3922" y="3182"/>
                  </a:cubicBezTo>
                  <a:cubicBezTo>
                    <a:pt x="4538" y="2536"/>
                    <a:pt x="4410" y="1395"/>
                    <a:pt x="3655" y="548"/>
                  </a:cubicBezTo>
                  <a:cubicBezTo>
                    <a:pt x="3608" y="494"/>
                    <a:pt x="3542" y="465"/>
                    <a:pt x="3475" y="465"/>
                  </a:cubicBezTo>
                  <a:cubicBezTo>
                    <a:pt x="3435" y="465"/>
                    <a:pt x="3395" y="475"/>
                    <a:pt x="3358" y="496"/>
                  </a:cubicBezTo>
                  <a:cubicBezTo>
                    <a:pt x="3076" y="652"/>
                    <a:pt x="2761" y="731"/>
                    <a:pt x="2445" y="731"/>
                  </a:cubicBezTo>
                  <a:cubicBezTo>
                    <a:pt x="1975" y="731"/>
                    <a:pt x="1503" y="557"/>
                    <a:pt x="1135" y="206"/>
                  </a:cubicBezTo>
                  <a:cubicBezTo>
                    <a:pt x="1095" y="166"/>
                    <a:pt x="1054" y="126"/>
                    <a:pt x="1017" y="83"/>
                  </a:cubicBezTo>
                  <a:cubicBezTo>
                    <a:pt x="969" y="29"/>
                    <a:pt x="901"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2"/>
            <p:cNvSpPr/>
            <p:nvPr/>
          </p:nvSpPr>
          <p:spPr>
            <a:xfrm>
              <a:off x="7389971" y="2837780"/>
              <a:ext cx="136949" cy="109439"/>
            </a:xfrm>
            <a:custGeom>
              <a:rect b="b" l="l" r="r" t="t"/>
              <a:pathLst>
                <a:path extrusionOk="0" h="3628" w="4540">
                  <a:moveTo>
                    <a:pt x="3706" y="1"/>
                  </a:moveTo>
                  <a:cubicBezTo>
                    <a:pt x="3639" y="1"/>
                    <a:pt x="3571" y="29"/>
                    <a:pt x="3523" y="83"/>
                  </a:cubicBezTo>
                  <a:cubicBezTo>
                    <a:pt x="3486" y="126"/>
                    <a:pt x="3445" y="166"/>
                    <a:pt x="3405" y="206"/>
                  </a:cubicBezTo>
                  <a:cubicBezTo>
                    <a:pt x="3038" y="557"/>
                    <a:pt x="2566" y="731"/>
                    <a:pt x="2096" y="731"/>
                  </a:cubicBezTo>
                  <a:cubicBezTo>
                    <a:pt x="1780" y="731"/>
                    <a:pt x="1465" y="652"/>
                    <a:pt x="1182" y="496"/>
                  </a:cubicBezTo>
                  <a:cubicBezTo>
                    <a:pt x="1145" y="475"/>
                    <a:pt x="1105" y="465"/>
                    <a:pt x="1065" y="465"/>
                  </a:cubicBezTo>
                  <a:cubicBezTo>
                    <a:pt x="998" y="465"/>
                    <a:pt x="932" y="494"/>
                    <a:pt x="885" y="548"/>
                  </a:cubicBezTo>
                  <a:cubicBezTo>
                    <a:pt x="130" y="1395"/>
                    <a:pt x="0" y="2536"/>
                    <a:pt x="618" y="3182"/>
                  </a:cubicBezTo>
                  <a:cubicBezTo>
                    <a:pt x="903" y="3482"/>
                    <a:pt x="1299" y="3627"/>
                    <a:pt x="1731" y="3627"/>
                  </a:cubicBezTo>
                  <a:cubicBezTo>
                    <a:pt x="2301" y="3627"/>
                    <a:pt x="2932" y="3373"/>
                    <a:pt x="3445" y="2885"/>
                  </a:cubicBezTo>
                  <a:cubicBezTo>
                    <a:pt x="4346" y="2027"/>
                    <a:pt x="4540" y="768"/>
                    <a:pt x="3880" y="75"/>
                  </a:cubicBezTo>
                  <a:lnTo>
                    <a:pt x="3878" y="73"/>
                  </a:lnTo>
                  <a:cubicBezTo>
                    <a:pt x="3831" y="24"/>
                    <a:pt x="3769" y="1"/>
                    <a:pt x="3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2"/>
            <p:cNvSpPr/>
            <p:nvPr/>
          </p:nvSpPr>
          <p:spPr>
            <a:xfrm>
              <a:off x="7642898" y="2779111"/>
              <a:ext cx="117191" cy="140991"/>
            </a:xfrm>
            <a:custGeom>
              <a:rect b="b" l="l" r="r" t="t"/>
              <a:pathLst>
                <a:path extrusionOk="0" h="4674" w="3885">
                  <a:moveTo>
                    <a:pt x="1287" y="1"/>
                  </a:moveTo>
                  <a:cubicBezTo>
                    <a:pt x="1090" y="1"/>
                    <a:pt x="894" y="38"/>
                    <a:pt x="709" y="117"/>
                  </a:cubicBezTo>
                  <a:cubicBezTo>
                    <a:pt x="707" y="119"/>
                    <a:pt x="707" y="119"/>
                    <a:pt x="704" y="119"/>
                  </a:cubicBezTo>
                  <a:cubicBezTo>
                    <a:pt x="567" y="178"/>
                    <a:pt x="511" y="347"/>
                    <a:pt x="583" y="480"/>
                  </a:cubicBezTo>
                  <a:cubicBezTo>
                    <a:pt x="613" y="533"/>
                    <a:pt x="638" y="586"/>
                    <a:pt x="663" y="644"/>
                  </a:cubicBezTo>
                  <a:cubicBezTo>
                    <a:pt x="1019" y="1480"/>
                    <a:pt x="771" y="2423"/>
                    <a:pt x="117" y="2981"/>
                  </a:cubicBezTo>
                  <a:cubicBezTo>
                    <a:pt x="24" y="3058"/>
                    <a:pt x="0" y="3191"/>
                    <a:pt x="58" y="3299"/>
                  </a:cubicBezTo>
                  <a:cubicBezTo>
                    <a:pt x="504" y="4146"/>
                    <a:pt x="1279" y="4673"/>
                    <a:pt x="2021" y="4673"/>
                  </a:cubicBezTo>
                  <a:cubicBezTo>
                    <a:pt x="2219" y="4673"/>
                    <a:pt x="2414" y="4636"/>
                    <a:pt x="2601" y="4556"/>
                  </a:cubicBezTo>
                  <a:cubicBezTo>
                    <a:pt x="3544" y="4156"/>
                    <a:pt x="3885" y="2835"/>
                    <a:pt x="3364" y="1608"/>
                  </a:cubicBezTo>
                  <a:cubicBezTo>
                    <a:pt x="2943" y="625"/>
                    <a:pt x="2094" y="1"/>
                    <a:pt x="1287"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a:off x="7375281" y="2779111"/>
              <a:ext cx="117251" cy="140991"/>
            </a:xfrm>
            <a:custGeom>
              <a:rect b="b" l="l" r="r" t="t"/>
              <a:pathLst>
                <a:path extrusionOk="0" h="4674" w="3887">
                  <a:moveTo>
                    <a:pt x="2599" y="1"/>
                  </a:moveTo>
                  <a:cubicBezTo>
                    <a:pt x="1792" y="1"/>
                    <a:pt x="943" y="625"/>
                    <a:pt x="523" y="1608"/>
                  </a:cubicBezTo>
                  <a:cubicBezTo>
                    <a:pt x="0" y="2835"/>
                    <a:pt x="342" y="4156"/>
                    <a:pt x="1286" y="4556"/>
                  </a:cubicBezTo>
                  <a:cubicBezTo>
                    <a:pt x="1472" y="4636"/>
                    <a:pt x="1667" y="4673"/>
                    <a:pt x="1865" y="4673"/>
                  </a:cubicBezTo>
                  <a:cubicBezTo>
                    <a:pt x="2606" y="4673"/>
                    <a:pt x="3381" y="4146"/>
                    <a:pt x="3828" y="3299"/>
                  </a:cubicBezTo>
                  <a:cubicBezTo>
                    <a:pt x="3886" y="3191"/>
                    <a:pt x="3861" y="3058"/>
                    <a:pt x="3769" y="2981"/>
                  </a:cubicBezTo>
                  <a:cubicBezTo>
                    <a:pt x="3115" y="2423"/>
                    <a:pt x="2867" y="1480"/>
                    <a:pt x="3223" y="644"/>
                  </a:cubicBezTo>
                  <a:cubicBezTo>
                    <a:pt x="3249" y="586"/>
                    <a:pt x="3274" y="533"/>
                    <a:pt x="3303" y="480"/>
                  </a:cubicBezTo>
                  <a:cubicBezTo>
                    <a:pt x="3376" y="347"/>
                    <a:pt x="3320" y="178"/>
                    <a:pt x="3182" y="119"/>
                  </a:cubicBezTo>
                  <a:cubicBezTo>
                    <a:pt x="3179" y="119"/>
                    <a:pt x="3179" y="119"/>
                    <a:pt x="3178" y="117"/>
                  </a:cubicBezTo>
                  <a:cubicBezTo>
                    <a:pt x="2992" y="38"/>
                    <a:pt x="2796" y="1"/>
                    <a:pt x="259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a:off x="7449153" y="2929962"/>
              <a:ext cx="236433" cy="190009"/>
            </a:xfrm>
            <a:custGeom>
              <a:rect b="b" l="l" r="r" t="t"/>
              <a:pathLst>
                <a:path extrusionOk="0" h="6299" w="7838">
                  <a:moveTo>
                    <a:pt x="3921" y="1"/>
                  </a:moveTo>
                  <a:cubicBezTo>
                    <a:pt x="2838" y="5"/>
                    <a:pt x="1857" y="345"/>
                    <a:pt x="1147" y="956"/>
                  </a:cubicBezTo>
                  <a:cubicBezTo>
                    <a:pt x="437" y="1563"/>
                    <a:pt x="1" y="2441"/>
                    <a:pt x="1" y="3380"/>
                  </a:cubicBezTo>
                  <a:cubicBezTo>
                    <a:pt x="1" y="4326"/>
                    <a:pt x="433" y="5086"/>
                    <a:pt x="1140" y="5574"/>
                  </a:cubicBezTo>
                  <a:cubicBezTo>
                    <a:pt x="1845" y="6068"/>
                    <a:pt x="2828" y="6291"/>
                    <a:pt x="3918" y="6299"/>
                  </a:cubicBezTo>
                  <a:cubicBezTo>
                    <a:pt x="5011" y="6291"/>
                    <a:pt x="5993" y="6068"/>
                    <a:pt x="6698" y="5574"/>
                  </a:cubicBezTo>
                  <a:cubicBezTo>
                    <a:pt x="7406" y="5084"/>
                    <a:pt x="7836" y="4324"/>
                    <a:pt x="7837" y="3380"/>
                  </a:cubicBezTo>
                  <a:cubicBezTo>
                    <a:pt x="7837" y="2441"/>
                    <a:pt x="7401" y="1564"/>
                    <a:pt x="6694" y="956"/>
                  </a:cubicBezTo>
                  <a:cubicBezTo>
                    <a:pt x="5984" y="345"/>
                    <a:pt x="5002" y="5"/>
                    <a:pt x="3921"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a:off x="7449063" y="2929932"/>
              <a:ext cx="165636" cy="190009"/>
            </a:xfrm>
            <a:custGeom>
              <a:rect b="b" l="l" r="r" t="t"/>
              <a:pathLst>
                <a:path extrusionOk="0" h="6299" w="5491">
                  <a:moveTo>
                    <a:pt x="3921" y="0"/>
                  </a:moveTo>
                  <a:cubicBezTo>
                    <a:pt x="2839" y="3"/>
                    <a:pt x="1857" y="343"/>
                    <a:pt x="1147" y="956"/>
                  </a:cubicBezTo>
                  <a:cubicBezTo>
                    <a:pt x="437" y="1562"/>
                    <a:pt x="1" y="2441"/>
                    <a:pt x="1" y="3380"/>
                  </a:cubicBezTo>
                  <a:cubicBezTo>
                    <a:pt x="4" y="4322"/>
                    <a:pt x="434" y="5082"/>
                    <a:pt x="1140" y="5574"/>
                  </a:cubicBezTo>
                  <a:cubicBezTo>
                    <a:pt x="1847" y="6066"/>
                    <a:pt x="2828" y="6291"/>
                    <a:pt x="3921" y="6298"/>
                  </a:cubicBezTo>
                  <a:cubicBezTo>
                    <a:pt x="4481" y="6294"/>
                    <a:pt x="5009" y="6233"/>
                    <a:pt x="5490" y="6109"/>
                  </a:cubicBezTo>
                  <a:cubicBezTo>
                    <a:pt x="4038" y="5612"/>
                    <a:pt x="3001" y="4304"/>
                    <a:pt x="3001" y="2772"/>
                  </a:cubicBezTo>
                  <a:cubicBezTo>
                    <a:pt x="3001" y="1664"/>
                    <a:pt x="3541" y="676"/>
                    <a:pt x="4387" y="24"/>
                  </a:cubicBezTo>
                  <a:cubicBezTo>
                    <a:pt x="4234" y="9"/>
                    <a:pt x="4077" y="2"/>
                    <a:pt x="392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2"/>
            <p:cNvSpPr/>
            <p:nvPr/>
          </p:nvSpPr>
          <p:spPr>
            <a:xfrm>
              <a:off x="7477145" y="3010199"/>
              <a:ext cx="48656" cy="38702"/>
            </a:xfrm>
            <a:custGeom>
              <a:rect b="b" l="l" r="r" t="t"/>
              <a:pathLst>
                <a:path extrusionOk="0" h="1283" w="1613">
                  <a:moveTo>
                    <a:pt x="806" y="0"/>
                  </a:moveTo>
                  <a:cubicBezTo>
                    <a:pt x="361" y="0"/>
                    <a:pt x="0" y="287"/>
                    <a:pt x="0" y="642"/>
                  </a:cubicBezTo>
                  <a:cubicBezTo>
                    <a:pt x="0" y="997"/>
                    <a:pt x="361" y="1282"/>
                    <a:pt x="806" y="1282"/>
                  </a:cubicBezTo>
                  <a:cubicBezTo>
                    <a:pt x="1252" y="1282"/>
                    <a:pt x="1613" y="997"/>
                    <a:pt x="1613" y="642"/>
                  </a:cubicBezTo>
                  <a:cubicBezTo>
                    <a:pt x="1613" y="286"/>
                    <a:pt x="1252" y="0"/>
                    <a:pt x="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2"/>
            <p:cNvSpPr/>
            <p:nvPr/>
          </p:nvSpPr>
          <p:spPr>
            <a:xfrm>
              <a:off x="7608842" y="3010199"/>
              <a:ext cx="48716" cy="38702"/>
            </a:xfrm>
            <a:custGeom>
              <a:rect b="b" l="l" r="r" t="t"/>
              <a:pathLst>
                <a:path extrusionOk="0" h="1283" w="1615">
                  <a:moveTo>
                    <a:pt x="808" y="0"/>
                  </a:moveTo>
                  <a:cubicBezTo>
                    <a:pt x="362" y="0"/>
                    <a:pt x="1" y="287"/>
                    <a:pt x="1" y="642"/>
                  </a:cubicBezTo>
                  <a:cubicBezTo>
                    <a:pt x="1" y="997"/>
                    <a:pt x="362" y="1282"/>
                    <a:pt x="808" y="1282"/>
                  </a:cubicBezTo>
                  <a:cubicBezTo>
                    <a:pt x="1254" y="1282"/>
                    <a:pt x="1615" y="997"/>
                    <a:pt x="1615" y="642"/>
                  </a:cubicBezTo>
                  <a:cubicBezTo>
                    <a:pt x="1615" y="286"/>
                    <a:pt x="1254" y="0"/>
                    <a:pt x="8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2"/>
            <p:cNvSpPr/>
            <p:nvPr/>
          </p:nvSpPr>
          <p:spPr>
            <a:xfrm>
              <a:off x="7375371" y="2773108"/>
              <a:ext cx="384905" cy="423788"/>
            </a:xfrm>
            <a:custGeom>
              <a:rect b="b" l="l" r="r" t="t"/>
              <a:pathLst>
                <a:path extrusionOk="0" h="14049" w="12760">
                  <a:moveTo>
                    <a:pt x="10163" y="407"/>
                  </a:moveTo>
                  <a:cubicBezTo>
                    <a:pt x="10887" y="407"/>
                    <a:pt x="11661" y="986"/>
                    <a:pt x="12047" y="1892"/>
                  </a:cubicBezTo>
                  <a:cubicBezTo>
                    <a:pt x="12277" y="2442"/>
                    <a:pt x="12332" y="3029"/>
                    <a:pt x="12202" y="3541"/>
                  </a:cubicBezTo>
                  <a:cubicBezTo>
                    <a:pt x="12137" y="3792"/>
                    <a:pt x="12029" y="4008"/>
                    <a:pt x="11888" y="4184"/>
                  </a:cubicBezTo>
                  <a:cubicBezTo>
                    <a:pt x="11887" y="4186"/>
                    <a:pt x="11885" y="4187"/>
                    <a:pt x="11885" y="4190"/>
                  </a:cubicBezTo>
                  <a:cubicBezTo>
                    <a:pt x="11751" y="4356"/>
                    <a:pt x="11582" y="4486"/>
                    <a:pt x="11390" y="4569"/>
                  </a:cubicBezTo>
                  <a:cubicBezTo>
                    <a:pt x="11233" y="4636"/>
                    <a:pt x="11065" y="4669"/>
                    <a:pt x="10892" y="4669"/>
                  </a:cubicBezTo>
                  <a:cubicBezTo>
                    <a:pt x="10657" y="4669"/>
                    <a:pt x="10412" y="4608"/>
                    <a:pt x="10172" y="4489"/>
                  </a:cubicBezTo>
                  <a:cubicBezTo>
                    <a:pt x="9742" y="4275"/>
                    <a:pt x="9365" y="3890"/>
                    <a:pt x="9110" y="3406"/>
                  </a:cubicBezTo>
                  <a:cubicBezTo>
                    <a:pt x="9099" y="3384"/>
                    <a:pt x="9103" y="3356"/>
                    <a:pt x="9121" y="3338"/>
                  </a:cubicBezTo>
                  <a:cubicBezTo>
                    <a:pt x="9866" y="2701"/>
                    <a:pt x="10109" y="1665"/>
                    <a:pt x="9724" y="763"/>
                  </a:cubicBezTo>
                  <a:cubicBezTo>
                    <a:pt x="9698" y="702"/>
                    <a:pt x="9668" y="642"/>
                    <a:pt x="9637" y="583"/>
                  </a:cubicBezTo>
                  <a:cubicBezTo>
                    <a:pt x="9625" y="562"/>
                    <a:pt x="9630" y="546"/>
                    <a:pt x="9633" y="535"/>
                  </a:cubicBezTo>
                  <a:cubicBezTo>
                    <a:pt x="9637" y="524"/>
                    <a:pt x="9646" y="513"/>
                    <a:pt x="9659" y="509"/>
                  </a:cubicBezTo>
                  <a:lnTo>
                    <a:pt x="9661" y="509"/>
                  </a:lnTo>
                  <a:cubicBezTo>
                    <a:pt x="9821" y="440"/>
                    <a:pt x="9991" y="407"/>
                    <a:pt x="10163" y="407"/>
                  </a:cubicBezTo>
                  <a:close/>
                  <a:moveTo>
                    <a:pt x="8560" y="2350"/>
                  </a:moveTo>
                  <a:cubicBezTo>
                    <a:pt x="8568" y="2350"/>
                    <a:pt x="8579" y="2352"/>
                    <a:pt x="8590" y="2365"/>
                  </a:cubicBezTo>
                  <a:cubicBezTo>
                    <a:pt x="8631" y="2411"/>
                    <a:pt x="8676" y="2457"/>
                    <a:pt x="8720" y="2500"/>
                  </a:cubicBezTo>
                  <a:cubicBezTo>
                    <a:pt x="8832" y="2608"/>
                    <a:pt x="8957" y="2701"/>
                    <a:pt x="9088" y="2781"/>
                  </a:cubicBezTo>
                  <a:cubicBezTo>
                    <a:pt x="9017" y="2868"/>
                    <a:pt x="8937" y="2951"/>
                    <a:pt x="8849" y="3026"/>
                  </a:cubicBezTo>
                  <a:cubicBezTo>
                    <a:pt x="8683" y="3170"/>
                    <a:pt x="8639" y="3403"/>
                    <a:pt x="8742" y="3597"/>
                  </a:cubicBezTo>
                  <a:cubicBezTo>
                    <a:pt x="9230" y="4525"/>
                    <a:pt x="10075" y="5082"/>
                    <a:pt x="10885" y="5082"/>
                  </a:cubicBezTo>
                  <a:cubicBezTo>
                    <a:pt x="11110" y="5082"/>
                    <a:pt x="11334" y="5039"/>
                    <a:pt x="11547" y="4949"/>
                  </a:cubicBezTo>
                  <a:cubicBezTo>
                    <a:pt x="11606" y="4925"/>
                    <a:pt x="11662" y="4896"/>
                    <a:pt x="11717" y="4865"/>
                  </a:cubicBezTo>
                  <a:lnTo>
                    <a:pt x="11717" y="4865"/>
                  </a:lnTo>
                  <a:cubicBezTo>
                    <a:pt x="11663" y="4985"/>
                    <a:pt x="11590" y="5093"/>
                    <a:pt x="11501" y="5186"/>
                  </a:cubicBezTo>
                  <a:cubicBezTo>
                    <a:pt x="11341" y="5353"/>
                    <a:pt x="11140" y="5467"/>
                    <a:pt x="10900" y="5525"/>
                  </a:cubicBezTo>
                  <a:lnTo>
                    <a:pt x="10897" y="5525"/>
                  </a:lnTo>
                  <a:cubicBezTo>
                    <a:pt x="10783" y="5552"/>
                    <a:pt x="10661" y="5565"/>
                    <a:pt x="10535" y="5565"/>
                  </a:cubicBezTo>
                  <a:cubicBezTo>
                    <a:pt x="10413" y="5565"/>
                    <a:pt x="10287" y="5552"/>
                    <a:pt x="10161" y="5526"/>
                  </a:cubicBezTo>
                  <a:cubicBezTo>
                    <a:pt x="9735" y="5440"/>
                    <a:pt x="9310" y="5209"/>
                    <a:pt x="8964" y="4880"/>
                  </a:cubicBezTo>
                  <a:cubicBezTo>
                    <a:pt x="8146" y="4100"/>
                    <a:pt x="7957" y="2972"/>
                    <a:pt x="8535" y="2361"/>
                  </a:cubicBezTo>
                  <a:cubicBezTo>
                    <a:pt x="8537" y="2361"/>
                    <a:pt x="8545" y="2350"/>
                    <a:pt x="8560" y="2350"/>
                  </a:cubicBezTo>
                  <a:close/>
                  <a:moveTo>
                    <a:pt x="4189" y="2350"/>
                  </a:moveTo>
                  <a:cubicBezTo>
                    <a:pt x="4203" y="2350"/>
                    <a:pt x="4210" y="2358"/>
                    <a:pt x="4211" y="2359"/>
                  </a:cubicBezTo>
                  <a:cubicBezTo>
                    <a:pt x="4214" y="2359"/>
                    <a:pt x="4214" y="2361"/>
                    <a:pt x="4214" y="2361"/>
                  </a:cubicBezTo>
                  <a:cubicBezTo>
                    <a:pt x="4794" y="2972"/>
                    <a:pt x="4602" y="4102"/>
                    <a:pt x="3786" y="4880"/>
                  </a:cubicBezTo>
                  <a:cubicBezTo>
                    <a:pt x="3433" y="5214"/>
                    <a:pt x="3003" y="5445"/>
                    <a:pt x="2570" y="5530"/>
                  </a:cubicBezTo>
                  <a:lnTo>
                    <a:pt x="2568" y="5530"/>
                  </a:lnTo>
                  <a:cubicBezTo>
                    <a:pt x="2448" y="5554"/>
                    <a:pt x="2328" y="5565"/>
                    <a:pt x="2212" y="5565"/>
                  </a:cubicBezTo>
                  <a:cubicBezTo>
                    <a:pt x="2076" y="5565"/>
                    <a:pt x="1946" y="5550"/>
                    <a:pt x="1824" y="5519"/>
                  </a:cubicBezTo>
                  <a:cubicBezTo>
                    <a:pt x="1596" y="5459"/>
                    <a:pt x="1401" y="5347"/>
                    <a:pt x="1246" y="5186"/>
                  </a:cubicBezTo>
                  <a:cubicBezTo>
                    <a:pt x="1161" y="5090"/>
                    <a:pt x="1089" y="4983"/>
                    <a:pt x="1034" y="4863"/>
                  </a:cubicBezTo>
                  <a:lnTo>
                    <a:pt x="1034" y="4863"/>
                  </a:lnTo>
                  <a:cubicBezTo>
                    <a:pt x="1089" y="4894"/>
                    <a:pt x="1145" y="4922"/>
                    <a:pt x="1204" y="4948"/>
                  </a:cubicBezTo>
                  <a:cubicBezTo>
                    <a:pt x="1416" y="5038"/>
                    <a:pt x="1641" y="5081"/>
                    <a:pt x="1866" y="5081"/>
                  </a:cubicBezTo>
                  <a:cubicBezTo>
                    <a:pt x="2678" y="5081"/>
                    <a:pt x="3521" y="4525"/>
                    <a:pt x="4009" y="3596"/>
                  </a:cubicBezTo>
                  <a:cubicBezTo>
                    <a:pt x="4111" y="3402"/>
                    <a:pt x="4068" y="3167"/>
                    <a:pt x="3901" y="3025"/>
                  </a:cubicBezTo>
                  <a:cubicBezTo>
                    <a:pt x="3812" y="2949"/>
                    <a:pt x="3734" y="2868"/>
                    <a:pt x="3663" y="2779"/>
                  </a:cubicBezTo>
                  <a:cubicBezTo>
                    <a:pt x="3794" y="2699"/>
                    <a:pt x="3919" y="2605"/>
                    <a:pt x="4031" y="2498"/>
                  </a:cubicBezTo>
                  <a:cubicBezTo>
                    <a:pt x="4075" y="2455"/>
                    <a:pt x="4120" y="2409"/>
                    <a:pt x="4160" y="2364"/>
                  </a:cubicBezTo>
                  <a:cubicBezTo>
                    <a:pt x="4172" y="2352"/>
                    <a:pt x="4182" y="2350"/>
                    <a:pt x="4189" y="2350"/>
                  </a:cubicBezTo>
                  <a:close/>
                  <a:moveTo>
                    <a:pt x="2503" y="5955"/>
                  </a:moveTo>
                  <a:cubicBezTo>
                    <a:pt x="2629" y="6161"/>
                    <a:pt x="2786" y="6347"/>
                    <a:pt x="2968" y="6507"/>
                  </a:cubicBezTo>
                  <a:cubicBezTo>
                    <a:pt x="2895" y="6597"/>
                    <a:pt x="2828" y="6692"/>
                    <a:pt x="2768" y="6789"/>
                  </a:cubicBezTo>
                  <a:cubicBezTo>
                    <a:pt x="2499" y="6561"/>
                    <a:pt x="2278" y="6285"/>
                    <a:pt x="2116" y="5974"/>
                  </a:cubicBezTo>
                  <a:lnTo>
                    <a:pt x="2116" y="5974"/>
                  </a:lnTo>
                  <a:cubicBezTo>
                    <a:pt x="2148" y="5976"/>
                    <a:pt x="2182" y="5976"/>
                    <a:pt x="2215" y="5976"/>
                  </a:cubicBezTo>
                  <a:cubicBezTo>
                    <a:pt x="2309" y="5976"/>
                    <a:pt x="2407" y="5968"/>
                    <a:pt x="2503" y="5955"/>
                  </a:cubicBezTo>
                  <a:close/>
                  <a:moveTo>
                    <a:pt x="10229" y="5953"/>
                  </a:moveTo>
                  <a:cubicBezTo>
                    <a:pt x="10332" y="5968"/>
                    <a:pt x="10437" y="5976"/>
                    <a:pt x="10539" y="5976"/>
                  </a:cubicBezTo>
                  <a:cubicBezTo>
                    <a:pt x="10563" y="5976"/>
                    <a:pt x="10590" y="5976"/>
                    <a:pt x="10613" y="5974"/>
                  </a:cubicBezTo>
                  <a:lnTo>
                    <a:pt x="10613" y="5974"/>
                  </a:lnTo>
                  <a:cubicBezTo>
                    <a:pt x="10449" y="6285"/>
                    <a:pt x="10229" y="6561"/>
                    <a:pt x="9961" y="6791"/>
                  </a:cubicBezTo>
                  <a:cubicBezTo>
                    <a:pt x="9897" y="6693"/>
                    <a:pt x="9831" y="6598"/>
                    <a:pt x="9761" y="6508"/>
                  </a:cubicBezTo>
                  <a:cubicBezTo>
                    <a:pt x="9943" y="6347"/>
                    <a:pt x="10101" y="6159"/>
                    <a:pt x="10229" y="5953"/>
                  </a:cubicBezTo>
                  <a:close/>
                  <a:moveTo>
                    <a:pt x="2286" y="9125"/>
                  </a:moveTo>
                  <a:cubicBezTo>
                    <a:pt x="2308" y="9245"/>
                    <a:pt x="2337" y="9363"/>
                    <a:pt x="2373" y="9478"/>
                  </a:cubicBezTo>
                  <a:cubicBezTo>
                    <a:pt x="2003" y="9733"/>
                    <a:pt x="1710" y="10079"/>
                    <a:pt x="1527" y="10487"/>
                  </a:cubicBezTo>
                  <a:cubicBezTo>
                    <a:pt x="1457" y="10638"/>
                    <a:pt x="1335" y="10749"/>
                    <a:pt x="1246" y="10749"/>
                  </a:cubicBezTo>
                  <a:cubicBezTo>
                    <a:pt x="1240" y="10749"/>
                    <a:pt x="1235" y="10748"/>
                    <a:pt x="1230" y="10747"/>
                  </a:cubicBezTo>
                  <a:cubicBezTo>
                    <a:pt x="1228" y="10747"/>
                    <a:pt x="1213" y="10739"/>
                    <a:pt x="1197" y="10709"/>
                  </a:cubicBezTo>
                  <a:cubicBezTo>
                    <a:pt x="1156" y="10633"/>
                    <a:pt x="1147" y="10493"/>
                    <a:pt x="1213" y="10345"/>
                  </a:cubicBezTo>
                  <a:cubicBezTo>
                    <a:pt x="1438" y="9842"/>
                    <a:pt x="1814" y="9416"/>
                    <a:pt x="2286" y="9125"/>
                  </a:cubicBezTo>
                  <a:close/>
                  <a:moveTo>
                    <a:pt x="10421" y="9234"/>
                  </a:moveTo>
                  <a:cubicBezTo>
                    <a:pt x="10816" y="9518"/>
                    <a:pt x="11129" y="9897"/>
                    <a:pt x="11329" y="10345"/>
                  </a:cubicBezTo>
                  <a:cubicBezTo>
                    <a:pt x="11396" y="10493"/>
                    <a:pt x="11384" y="10635"/>
                    <a:pt x="11345" y="10709"/>
                  </a:cubicBezTo>
                  <a:cubicBezTo>
                    <a:pt x="11329" y="10739"/>
                    <a:pt x="11316" y="10746"/>
                    <a:pt x="11311" y="10747"/>
                  </a:cubicBezTo>
                  <a:cubicBezTo>
                    <a:pt x="11306" y="10748"/>
                    <a:pt x="11301" y="10749"/>
                    <a:pt x="11295" y="10749"/>
                  </a:cubicBezTo>
                  <a:cubicBezTo>
                    <a:pt x="11206" y="10749"/>
                    <a:pt x="11084" y="10638"/>
                    <a:pt x="11016" y="10489"/>
                  </a:cubicBezTo>
                  <a:cubicBezTo>
                    <a:pt x="10859" y="10138"/>
                    <a:pt x="10619" y="9829"/>
                    <a:pt x="10317" y="9589"/>
                  </a:cubicBezTo>
                  <a:cubicBezTo>
                    <a:pt x="10357" y="9474"/>
                    <a:pt x="10393" y="9355"/>
                    <a:pt x="10421" y="9234"/>
                  </a:cubicBezTo>
                  <a:close/>
                  <a:moveTo>
                    <a:pt x="9724" y="10546"/>
                  </a:moveTo>
                  <a:cubicBezTo>
                    <a:pt x="10065" y="11005"/>
                    <a:pt x="10258" y="11558"/>
                    <a:pt x="10273" y="12127"/>
                  </a:cubicBezTo>
                  <a:cubicBezTo>
                    <a:pt x="10275" y="12292"/>
                    <a:pt x="10209" y="12417"/>
                    <a:pt x="10146" y="12471"/>
                  </a:cubicBezTo>
                  <a:cubicBezTo>
                    <a:pt x="10125" y="12488"/>
                    <a:pt x="10111" y="12494"/>
                    <a:pt x="10103" y="12494"/>
                  </a:cubicBezTo>
                  <a:cubicBezTo>
                    <a:pt x="10101" y="12494"/>
                    <a:pt x="10100" y="12493"/>
                    <a:pt x="10099" y="12493"/>
                  </a:cubicBezTo>
                  <a:cubicBezTo>
                    <a:pt x="10010" y="12474"/>
                    <a:pt x="9933" y="12314"/>
                    <a:pt x="9927" y="12141"/>
                  </a:cubicBezTo>
                  <a:cubicBezTo>
                    <a:pt x="9917" y="11654"/>
                    <a:pt x="9754" y="11181"/>
                    <a:pt x="9470" y="10783"/>
                  </a:cubicBezTo>
                  <a:cubicBezTo>
                    <a:pt x="9562" y="10709"/>
                    <a:pt x="9644" y="10629"/>
                    <a:pt x="9724" y="10546"/>
                  </a:cubicBezTo>
                  <a:close/>
                  <a:moveTo>
                    <a:pt x="2907" y="10438"/>
                  </a:moveTo>
                  <a:cubicBezTo>
                    <a:pt x="2982" y="10526"/>
                    <a:pt x="3062" y="10610"/>
                    <a:pt x="3147" y="10688"/>
                  </a:cubicBezTo>
                  <a:cubicBezTo>
                    <a:pt x="2817" y="11102"/>
                    <a:pt x="2629" y="11611"/>
                    <a:pt x="2617" y="12141"/>
                  </a:cubicBezTo>
                  <a:cubicBezTo>
                    <a:pt x="2611" y="12315"/>
                    <a:pt x="2533" y="12475"/>
                    <a:pt x="2442" y="12496"/>
                  </a:cubicBezTo>
                  <a:cubicBezTo>
                    <a:pt x="2441" y="12496"/>
                    <a:pt x="2425" y="12493"/>
                    <a:pt x="2398" y="12474"/>
                  </a:cubicBezTo>
                  <a:cubicBezTo>
                    <a:pt x="2331" y="12419"/>
                    <a:pt x="2269" y="12293"/>
                    <a:pt x="2272" y="12130"/>
                  </a:cubicBezTo>
                  <a:cubicBezTo>
                    <a:pt x="2287" y="11512"/>
                    <a:pt x="2510" y="10920"/>
                    <a:pt x="2907" y="10438"/>
                  </a:cubicBezTo>
                  <a:close/>
                  <a:moveTo>
                    <a:pt x="3963" y="11225"/>
                  </a:moveTo>
                  <a:lnTo>
                    <a:pt x="3963" y="11225"/>
                  </a:lnTo>
                  <a:cubicBezTo>
                    <a:pt x="4068" y="11275"/>
                    <a:pt x="4177" y="11321"/>
                    <a:pt x="4290" y="11361"/>
                  </a:cubicBezTo>
                  <a:cubicBezTo>
                    <a:pt x="4194" y="12039"/>
                    <a:pt x="4374" y="12713"/>
                    <a:pt x="4799" y="13240"/>
                  </a:cubicBezTo>
                  <a:cubicBezTo>
                    <a:pt x="4907" y="13379"/>
                    <a:pt x="4950" y="13549"/>
                    <a:pt x="4895" y="13623"/>
                  </a:cubicBezTo>
                  <a:cubicBezTo>
                    <a:pt x="4892" y="13626"/>
                    <a:pt x="4876" y="13635"/>
                    <a:pt x="4845" y="13635"/>
                  </a:cubicBezTo>
                  <a:lnTo>
                    <a:pt x="4840" y="13635"/>
                  </a:lnTo>
                  <a:cubicBezTo>
                    <a:pt x="4756" y="13635"/>
                    <a:pt x="4629" y="13578"/>
                    <a:pt x="4527" y="13453"/>
                  </a:cubicBezTo>
                  <a:cubicBezTo>
                    <a:pt x="4027" y="12831"/>
                    <a:pt x="3824" y="12016"/>
                    <a:pt x="3963" y="11225"/>
                  </a:cubicBezTo>
                  <a:close/>
                  <a:moveTo>
                    <a:pt x="8590" y="11306"/>
                  </a:moveTo>
                  <a:lnTo>
                    <a:pt x="8590" y="11306"/>
                  </a:lnTo>
                  <a:cubicBezTo>
                    <a:pt x="8707" y="12077"/>
                    <a:pt x="8501" y="12848"/>
                    <a:pt x="8013" y="13457"/>
                  </a:cubicBezTo>
                  <a:cubicBezTo>
                    <a:pt x="7914" y="13583"/>
                    <a:pt x="7784" y="13638"/>
                    <a:pt x="7699" y="13638"/>
                  </a:cubicBezTo>
                  <a:lnTo>
                    <a:pt x="7695" y="13638"/>
                  </a:lnTo>
                  <a:cubicBezTo>
                    <a:pt x="7662" y="13638"/>
                    <a:pt x="7648" y="13629"/>
                    <a:pt x="7645" y="13624"/>
                  </a:cubicBezTo>
                  <a:cubicBezTo>
                    <a:pt x="7590" y="13553"/>
                    <a:pt x="7634" y="13380"/>
                    <a:pt x="7741" y="13244"/>
                  </a:cubicBezTo>
                  <a:cubicBezTo>
                    <a:pt x="8152" y="12734"/>
                    <a:pt x="8335" y="12082"/>
                    <a:pt x="8257" y="11428"/>
                  </a:cubicBezTo>
                  <a:cubicBezTo>
                    <a:pt x="8372" y="11391"/>
                    <a:pt x="8483" y="11351"/>
                    <a:pt x="8590" y="11306"/>
                  </a:cubicBezTo>
                  <a:close/>
                  <a:moveTo>
                    <a:pt x="10157" y="0"/>
                  </a:moveTo>
                  <a:cubicBezTo>
                    <a:pt x="9934" y="0"/>
                    <a:pt x="9714" y="43"/>
                    <a:pt x="9504" y="132"/>
                  </a:cubicBezTo>
                  <a:cubicBezTo>
                    <a:pt x="9502" y="132"/>
                    <a:pt x="9499" y="133"/>
                    <a:pt x="9499" y="133"/>
                  </a:cubicBezTo>
                  <a:cubicBezTo>
                    <a:pt x="9384" y="183"/>
                    <a:pt x="9291" y="281"/>
                    <a:pt x="9248" y="404"/>
                  </a:cubicBezTo>
                  <a:cubicBezTo>
                    <a:pt x="9207" y="526"/>
                    <a:pt x="9215" y="664"/>
                    <a:pt x="9278" y="781"/>
                  </a:cubicBezTo>
                  <a:cubicBezTo>
                    <a:pt x="9304" y="828"/>
                    <a:pt x="9328" y="879"/>
                    <a:pt x="9349" y="929"/>
                  </a:cubicBezTo>
                  <a:cubicBezTo>
                    <a:pt x="9562" y="1426"/>
                    <a:pt x="9539" y="1973"/>
                    <a:pt x="9315" y="2435"/>
                  </a:cubicBezTo>
                  <a:cubicBezTo>
                    <a:pt x="9207" y="2371"/>
                    <a:pt x="9105" y="2293"/>
                    <a:pt x="9011" y="2204"/>
                  </a:cubicBezTo>
                  <a:cubicBezTo>
                    <a:pt x="8974" y="2168"/>
                    <a:pt x="8940" y="2131"/>
                    <a:pt x="8906" y="2094"/>
                  </a:cubicBezTo>
                  <a:cubicBezTo>
                    <a:pt x="8823" y="2001"/>
                    <a:pt x="8704" y="1943"/>
                    <a:pt x="8578" y="1942"/>
                  </a:cubicBezTo>
                  <a:cubicBezTo>
                    <a:pt x="8574" y="1942"/>
                    <a:pt x="8571" y="1942"/>
                    <a:pt x="8567" y="1942"/>
                  </a:cubicBezTo>
                  <a:cubicBezTo>
                    <a:pt x="8448" y="1942"/>
                    <a:pt x="8334" y="1990"/>
                    <a:pt x="8253" y="2075"/>
                  </a:cubicBezTo>
                  <a:lnTo>
                    <a:pt x="8247" y="2080"/>
                  </a:lnTo>
                  <a:cubicBezTo>
                    <a:pt x="7510" y="2855"/>
                    <a:pt x="7708" y="4245"/>
                    <a:pt x="8689" y="5178"/>
                  </a:cubicBezTo>
                  <a:cubicBezTo>
                    <a:pt x="9019" y="5495"/>
                    <a:pt x="9402" y="5726"/>
                    <a:pt x="9806" y="5857"/>
                  </a:cubicBezTo>
                  <a:cubicBezTo>
                    <a:pt x="9714" y="5983"/>
                    <a:pt x="9610" y="6100"/>
                    <a:pt x="9492" y="6203"/>
                  </a:cubicBezTo>
                  <a:cubicBezTo>
                    <a:pt x="9424" y="6132"/>
                    <a:pt x="9352" y="6066"/>
                    <a:pt x="9278" y="6004"/>
                  </a:cubicBezTo>
                  <a:cubicBezTo>
                    <a:pt x="8955" y="5724"/>
                    <a:pt x="8579" y="5499"/>
                    <a:pt x="8159" y="5331"/>
                  </a:cubicBezTo>
                  <a:cubicBezTo>
                    <a:pt x="8134" y="5320"/>
                    <a:pt x="8108" y="5316"/>
                    <a:pt x="8083" y="5316"/>
                  </a:cubicBezTo>
                  <a:cubicBezTo>
                    <a:pt x="8001" y="5316"/>
                    <a:pt x="7924" y="5365"/>
                    <a:pt x="7892" y="5445"/>
                  </a:cubicBezTo>
                  <a:cubicBezTo>
                    <a:pt x="7849" y="5551"/>
                    <a:pt x="7901" y="5671"/>
                    <a:pt x="8006" y="5714"/>
                  </a:cubicBezTo>
                  <a:cubicBezTo>
                    <a:pt x="8383" y="5863"/>
                    <a:pt x="8720" y="6066"/>
                    <a:pt x="9008" y="6316"/>
                  </a:cubicBezTo>
                  <a:cubicBezTo>
                    <a:pt x="9119" y="6411"/>
                    <a:pt x="9223" y="6513"/>
                    <a:pt x="9319" y="6621"/>
                  </a:cubicBezTo>
                  <a:cubicBezTo>
                    <a:pt x="9477" y="6798"/>
                    <a:pt x="9615" y="6995"/>
                    <a:pt x="9727" y="7202"/>
                  </a:cubicBezTo>
                  <a:cubicBezTo>
                    <a:pt x="9961" y="7631"/>
                    <a:pt x="10084" y="8110"/>
                    <a:pt x="10082" y="8585"/>
                  </a:cubicBezTo>
                  <a:cubicBezTo>
                    <a:pt x="10082" y="8682"/>
                    <a:pt x="10076" y="8780"/>
                    <a:pt x="10067" y="8873"/>
                  </a:cubicBezTo>
                  <a:lnTo>
                    <a:pt x="10067" y="8875"/>
                  </a:lnTo>
                  <a:cubicBezTo>
                    <a:pt x="10042" y="9125"/>
                    <a:pt x="9979" y="9363"/>
                    <a:pt x="9884" y="9583"/>
                  </a:cubicBezTo>
                  <a:lnTo>
                    <a:pt x="9884" y="9585"/>
                  </a:lnTo>
                  <a:cubicBezTo>
                    <a:pt x="9806" y="9771"/>
                    <a:pt x="9699" y="9946"/>
                    <a:pt x="9572" y="10107"/>
                  </a:cubicBezTo>
                  <a:cubicBezTo>
                    <a:pt x="9430" y="10286"/>
                    <a:pt x="9260" y="10447"/>
                    <a:pt x="9063" y="10585"/>
                  </a:cubicBezTo>
                  <a:cubicBezTo>
                    <a:pt x="9062" y="10588"/>
                    <a:pt x="9060" y="10588"/>
                    <a:pt x="9059" y="10589"/>
                  </a:cubicBezTo>
                  <a:cubicBezTo>
                    <a:pt x="9048" y="10596"/>
                    <a:pt x="9041" y="10602"/>
                    <a:pt x="9031" y="10610"/>
                  </a:cubicBezTo>
                  <a:cubicBezTo>
                    <a:pt x="8915" y="10688"/>
                    <a:pt x="8789" y="10765"/>
                    <a:pt x="8655" y="10832"/>
                  </a:cubicBezTo>
                  <a:cubicBezTo>
                    <a:pt x="8452" y="10932"/>
                    <a:pt x="8224" y="11020"/>
                    <a:pt x="7976" y="11091"/>
                  </a:cubicBezTo>
                  <a:cubicBezTo>
                    <a:pt x="7503" y="11224"/>
                    <a:pt x="6963" y="11293"/>
                    <a:pt x="6368" y="11298"/>
                  </a:cubicBezTo>
                  <a:cubicBezTo>
                    <a:pt x="5701" y="11292"/>
                    <a:pt x="5103" y="11206"/>
                    <a:pt x="4593" y="11040"/>
                  </a:cubicBezTo>
                  <a:cubicBezTo>
                    <a:pt x="4349" y="10960"/>
                    <a:pt x="4126" y="10863"/>
                    <a:pt x="3928" y="10750"/>
                  </a:cubicBezTo>
                  <a:cubicBezTo>
                    <a:pt x="3852" y="10707"/>
                    <a:pt x="3778" y="10662"/>
                    <a:pt x="3706" y="10611"/>
                  </a:cubicBezTo>
                  <a:cubicBezTo>
                    <a:pt x="3660" y="10580"/>
                    <a:pt x="3615" y="10546"/>
                    <a:pt x="3571" y="10511"/>
                  </a:cubicBezTo>
                  <a:cubicBezTo>
                    <a:pt x="3383" y="10363"/>
                    <a:pt x="3220" y="10196"/>
                    <a:pt x="3087" y="10006"/>
                  </a:cubicBezTo>
                  <a:cubicBezTo>
                    <a:pt x="2976" y="9850"/>
                    <a:pt x="2886" y="9679"/>
                    <a:pt x="2817" y="9500"/>
                  </a:cubicBezTo>
                  <a:cubicBezTo>
                    <a:pt x="2731" y="9279"/>
                    <a:pt x="2679" y="9042"/>
                    <a:pt x="2661" y="8792"/>
                  </a:cubicBezTo>
                  <a:cubicBezTo>
                    <a:pt x="2655" y="8724"/>
                    <a:pt x="2654" y="8654"/>
                    <a:pt x="2654" y="8588"/>
                  </a:cubicBezTo>
                  <a:cubicBezTo>
                    <a:pt x="2654" y="8113"/>
                    <a:pt x="2775" y="7634"/>
                    <a:pt x="3009" y="7205"/>
                  </a:cubicBezTo>
                  <a:cubicBezTo>
                    <a:pt x="3121" y="6998"/>
                    <a:pt x="3257" y="6804"/>
                    <a:pt x="3417" y="6625"/>
                  </a:cubicBezTo>
                  <a:cubicBezTo>
                    <a:pt x="3513" y="6517"/>
                    <a:pt x="3617" y="6416"/>
                    <a:pt x="3728" y="6320"/>
                  </a:cubicBezTo>
                  <a:cubicBezTo>
                    <a:pt x="4401" y="5739"/>
                    <a:pt x="5339" y="5418"/>
                    <a:pt x="6367" y="5414"/>
                  </a:cubicBezTo>
                  <a:cubicBezTo>
                    <a:pt x="6621" y="5414"/>
                    <a:pt x="6874" y="5436"/>
                    <a:pt x="7117" y="5474"/>
                  </a:cubicBezTo>
                  <a:cubicBezTo>
                    <a:pt x="7128" y="5476"/>
                    <a:pt x="7140" y="5477"/>
                    <a:pt x="7152" y="5477"/>
                  </a:cubicBezTo>
                  <a:cubicBezTo>
                    <a:pt x="7250" y="5477"/>
                    <a:pt x="7337" y="5406"/>
                    <a:pt x="7353" y="5304"/>
                  </a:cubicBezTo>
                  <a:cubicBezTo>
                    <a:pt x="7372" y="5192"/>
                    <a:pt x="7296" y="5087"/>
                    <a:pt x="7183" y="5067"/>
                  </a:cubicBezTo>
                  <a:cubicBezTo>
                    <a:pt x="6918" y="5026"/>
                    <a:pt x="6643" y="5004"/>
                    <a:pt x="6367" y="5001"/>
                  </a:cubicBezTo>
                  <a:cubicBezTo>
                    <a:pt x="5240" y="5005"/>
                    <a:pt x="4207" y="5363"/>
                    <a:pt x="3460" y="6007"/>
                  </a:cubicBezTo>
                  <a:cubicBezTo>
                    <a:pt x="3386" y="6070"/>
                    <a:pt x="3314" y="6138"/>
                    <a:pt x="3246" y="6206"/>
                  </a:cubicBezTo>
                  <a:cubicBezTo>
                    <a:pt x="3130" y="6106"/>
                    <a:pt x="3027" y="5990"/>
                    <a:pt x="2938" y="5866"/>
                  </a:cubicBezTo>
                  <a:cubicBezTo>
                    <a:pt x="3346" y="5736"/>
                    <a:pt x="3744" y="5499"/>
                    <a:pt x="4075" y="5183"/>
                  </a:cubicBezTo>
                  <a:cubicBezTo>
                    <a:pt x="5055" y="4247"/>
                    <a:pt x="5254" y="2859"/>
                    <a:pt x="4518" y="2084"/>
                  </a:cubicBezTo>
                  <a:cubicBezTo>
                    <a:pt x="4515" y="2083"/>
                    <a:pt x="4513" y="2080"/>
                    <a:pt x="4512" y="2077"/>
                  </a:cubicBezTo>
                  <a:cubicBezTo>
                    <a:pt x="4427" y="1991"/>
                    <a:pt x="4311" y="1943"/>
                    <a:pt x="4192" y="1943"/>
                  </a:cubicBezTo>
                  <a:cubicBezTo>
                    <a:pt x="4190" y="1943"/>
                    <a:pt x="4188" y="1943"/>
                    <a:pt x="4186" y="1943"/>
                  </a:cubicBezTo>
                  <a:cubicBezTo>
                    <a:pt x="4061" y="1945"/>
                    <a:pt x="3941" y="2003"/>
                    <a:pt x="3857" y="2097"/>
                  </a:cubicBezTo>
                  <a:cubicBezTo>
                    <a:pt x="3824" y="2136"/>
                    <a:pt x="3788" y="2173"/>
                    <a:pt x="3751" y="2205"/>
                  </a:cubicBezTo>
                  <a:cubicBezTo>
                    <a:pt x="3660" y="2294"/>
                    <a:pt x="3558" y="2372"/>
                    <a:pt x="3448" y="2438"/>
                  </a:cubicBezTo>
                  <a:cubicBezTo>
                    <a:pt x="3225" y="1975"/>
                    <a:pt x="3203" y="1427"/>
                    <a:pt x="3416" y="930"/>
                  </a:cubicBezTo>
                  <a:cubicBezTo>
                    <a:pt x="3438" y="880"/>
                    <a:pt x="3460" y="830"/>
                    <a:pt x="3485" y="782"/>
                  </a:cubicBezTo>
                  <a:cubicBezTo>
                    <a:pt x="3546" y="666"/>
                    <a:pt x="3558" y="529"/>
                    <a:pt x="3515" y="405"/>
                  </a:cubicBezTo>
                  <a:cubicBezTo>
                    <a:pt x="3472" y="282"/>
                    <a:pt x="3380" y="185"/>
                    <a:pt x="3265" y="137"/>
                  </a:cubicBezTo>
                  <a:cubicBezTo>
                    <a:pt x="3263" y="137"/>
                    <a:pt x="3262" y="135"/>
                    <a:pt x="3260" y="135"/>
                  </a:cubicBezTo>
                  <a:cubicBezTo>
                    <a:pt x="3054" y="47"/>
                    <a:pt x="2832" y="4"/>
                    <a:pt x="2606" y="4"/>
                  </a:cubicBezTo>
                  <a:cubicBezTo>
                    <a:pt x="2098" y="4"/>
                    <a:pt x="1566" y="220"/>
                    <a:pt x="1116" y="627"/>
                  </a:cubicBezTo>
                  <a:cubicBezTo>
                    <a:pt x="1030" y="702"/>
                    <a:pt x="1024" y="834"/>
                    <a:pt x="1101" y="917"/>
                  </a:cubicBezTo>
                  <a:cubicBezTo>
                    <a:pt x="1141" y="962"/>
                    <a:pt x="1197" y="985"/>
                    <a:pt x="1252" y="985"/>
                  </a:cubicBezTo>
                  <a:cubicBezTo>
                    <a:pt x="1302" y="985"/>
                    <a:pt x="1352" y="967"/>
                    <a:pt x="1391" y="932"/>
                  </a:cubicBezTo>
                  <a:cubicBezTo>
                    <a:pt x="1767" y="591"/>
                    <a:pt x="2191" y="412"/>
                    <a:pt x="2594" y="412"/>
                  </a:cubicBezTo>
                  <a:cubicBezTo>
                    <a:pt x="2768" y="412"/>
                    <a:pt x="2939" y="446"/>
                    <a:pt x="3099" y="515"/>
                  </a:cubicBezTo>
                  <a:lnTo>
                    <a:pt x="3098" y="509"/>
                  </a:lnTo>
                  <a:lnTo>
                    <a:pt x="3098" y="509"/>
                  </a:lnTo>
                  <a:cubicBezTo>
                    <a:pt x="3110" y="515"/>
                    <a:pt x="3117" y="524"/>
                    <a:pt x="3123" y="537"/>
                  </a:cubicBezTo>
                  <a:cubicBezTo>
                    <a:pt x="3127" y="546"/>
                    <a:pt x="3130" y="562"/>
                    <a:pt x="3118" y="583"/>
                  </a:cubicBezTo>
                  <a:cubicBezTo>
                    <a:pt x="3087" y="642"/>
                    <a:pt x="3058" y="701"/>
                    <a:pt x="3033" y="763"/>
                  </a:cubicBezTo>
                  <a:cubicBezTo>
                    <a:pt x="2648" y="1665"/>
                    <a:pt x="2889" y="2701"/>
                    <a:pt x="3635" y="3340"/>
                  </a:cubicBezTo>
                  <a:cubicBezTo>
                    <a:pt x="3654" y="3356"/>
                    <a:pt x="3658" y="3381"/>
                    <a:pt x="3646" y="3406"/>
                  </a:cubicBezTo>
                  <a:cubicBezTo>
                    <a:pt x="3391" y="3890"/>
                    <a:pt x="3013" y="4275"/>
                    <a:pt x="2583" y="4489"/>
                  </a:cubicBezTo>
                  <a:cubicBezTo>
                    <a:pt x="2342" y="4608"/>
                    <a:pt x="2098" y="4669"/>
                    <a:pt x="1863" y="4669"/>
                  </a:cubicBezTo>
                  <a:cubicBezTo>
                    <a:pt x="1690" y="4669"/>
                    <a:pt x="1523" y="4636"/>
                    <a:pt x="1367" y="4569"/>
                  </a:cubicBezTo>
                  <a:cubicBezTo>
                    <a:pt x="1175" y="4488"/>
                    <a:pt x="1006" y="4357"/>
                    <a:pt x="872" y="4192"/>
                  </a:cubicBezTo>
                  <a:cubicBezTo>
                    <a:pt x="869" y="4190"/>
                    <a:pt x="869" y="4187"/>
                    <a:pt x="867" y="4187"/>
                  </a:cubicBezTo>
                  <a:cubicBezTo>
                    <a:pt x="725" y="4013"/>
                    <a:pt x="620" y="3794"/>
                    <a:pt x="554" y="3542"/>
                  </a:cubicBezTo>
                  <a:cubicBezTo>
                    <a:pt x="419" y="3031"/>
                    <a:pt x="477" y="2445"/>
                    <a:pt x="712" y="1892"/>
                  </a:cubicBezTo>
                  <a:cubicBezTo>
                    <a:pt x="750" y="1803"/>
                    <a:pt x="793" y="1714"/>
                    <a:pt x="838" y="1631"/>
                  </a:cubicBezTo>
                  <a:cubicBezTo>
                    <a:pt x="894" y="1531"/>
                    <a:pt x="857" y="1405"/>
                    <a:pt x="756" y="1352"/>
                  </a:cubicBezTo>
                  <a:cubicBezTo>
                    <a:pt x="725" y="1334"/>
                    <a:pt x="690" y="1326"/>
                    <a:pt x="657" y="1326"/>
                  </a:cubicBezTo>
                  <a:cubicBezTo>
                    <a:pt x="584" y="1326"/>
                    <a:pt x="513" y="1365"/>
                    <a:pt x="477" y="1433"/>
                  </a:cubicBezTo>
                  <a:cubicBezTo>
                    <a:pt x="425" y="1529"/>
                    <a:pt x="376" y="1628"/>
                    <a:pt x="333" y="1730"/>
                  </a:cubicBezTo>
                  <a:cubicBezTo>
                    <a:pt x="62" y="2365"/>
                    <a:pt x="0" y="3045"/>
                    <a:pt x="156" y="3646"/>
                  </a:cubicBezTo>
                  <a:cubicBezTo>
                    <a:pt x="230" y="3933"/>
                    <a:pt x="349" y="4186"/>
                    <a:pt x="509" y="4397"/>
                  </a:cubicBezTo>
                  <a:cubicBezTo>
                    <a:pt x="531" y="4816"/>
                    <a:pt x="684" y="5189"/>
                    <a:pt x="954" y="5471"/>
                  </a:cubicBezTo>
                  <a:cubicBezTo>
                    <a:pt x="1139" y="5664"/>
                    <a:pt x="1363" y="5804"/>
                    <a:pt x="1623" y="5888"/>
                  </a:cubicBezTo>
                  <a:cubicBezTo>
                    <a:pt x="1826" y="6384"/>
                    <a:pt x="2147" y="6820"/>
                    <a:pt x="2567" y="7160"/>
                  </a:cubicBezTo>
                  <a:cubicBezTo>
                    <a:pt x="2352" y="7609"/>
                    <a:pt x="2240" y="8097"/>
                    <a:pt x="2241" y="8583"/>
                  </a:cubicBezTo>
                  <a:cubicBezTo>
                    <a:pt x="2241" y="8614"/>
                    <a:pt x="2241" y="8647"/>
                    <a:pt x="2243" y="8680"/>
                  </a:cubicBezTo>
                  <a:cubicBezTo>
                    <a:pt x="1622" y="9012"/>
                    <a:pt x="1126" y="9540"/>
                    <a:pt x="842" y="10178"/>
                  </a:cubicBezTo>
                  <a:cubicBezTo>
                    <a:pt x="731" y="10425"/>
                    <a:pt x="728" y="10703"/>
                    <a:pt x="838" y="10906"/>
                  </a:cubicBezTo>
                  <a:cubicBezTo>
                    <a:pt x="912" y="11043"/>
                    <a:pt x="1028" y="11132"/>
                    <a:pt x="1164" y="11154"/>
                  </a:cubicBezTo>
                  <a:cubicBezTo>
                    <a:pt x="1197" y="11160"/>
                    <a:pt x="1227" y="11162"/>
                    <a:pt x="1256" y="11162"/>
                  </a:cubicBezTo>
                  <a:cubicBezTo>
                    <a:pt x="1545" y="11162"/>
                    <a:pt x="1786" y="10920"/>
                    <a:pt x="1907" y="10659"/>
                  </a:cubicBezTo>
                  <a:cubicBezTo>
                    <a:pt x="2048" y="10347"/>
                    <a:pt x="2262" y="10079"/>
                    <a:pt x="2536" y="9873"/>
                  </a:cubicBezTo>
                  <a:cubicBezTo>
                    <a:pt x="2574" y="9949"/>
                    <a:pt x="2614" y="10026"/>
                    <a:pt x="2658" y="10097"/>
                  </a:cubicBezTo>
                  <a:cubicBezTo>
                    <a:pt x="2163" y="10662"/>
                    <a:pt x="1880" y="11373"/>
                    <a:pt x="1863" y="12120"/>
                  </a:cubicBezTo>
                  <a:cubicBezTo>
                    <a:pt x="1855" y="12389"/>
                    <a:pt x="1962" y="12647"/>
                    <a:pt x="2139" y="12793"/>
                  </a:cubicBezTo>
                  <a:cubicBezTo>
                    <a:pt x="2232" y="12868"/>
                    <a:pt x="2337" y="12907"/>
                    <a:pt x="2442" y="12907"/>
                  </a:cubicBezTo>
                  <a:cubicBezTo>
                    <a:pt x="2473" y="12907"/>
                    <a:pt x="2506" y="12904"/>
                    <a:pt x="2537" y="12897"/>
                  </a:cubicBezTo>
                  <a:cubicBezTo>
                    <a:pt x="2863" y="12823"/>
                    <a:pt x="3019" y="12469"/>
                    <a:pt x="3028" y="12151"/>
                  </a:cubicBezTo>
                  <a:cubicBezTo>
                    <a:pt x="3040" y="11712"/>
                    <a:pt x="3195" y="11290"/>
                    <a:pt x="3470" y="10944"/>
                  </a:cubicBezTo>
                  <a:cubicBezTo>
                    <a:pt x="3509" y="10969"/>
                    <a:pt x="3546" y="10996"/>
                    <a:pt x="3587" y="11021"/>
                  </a:cubicBezTo>
                  <a:cubicBezTo>
                    <a:pt x="3380" y="11968"/>
                    <a:pt x="3608" y="12965"/>
                    <a:pt x="4209" y="13713"/>
                  </a:cubicBezTo>
                  <a:cubicBezTo>
                    <a:pt x="4374" y="13920"/>
                    <a:pt x="4617" y="14049"/>
                    <a:pt x="4845" y="14049"/>
                  </a:cubicBezTo>
                  <a:lnTo>
                    <a:pt x="4855" y="14049"/>
                  </a:lnTo>
                  <a:cubicBezTo>
                    <a:pt x="5013" y="14046"/>
                    <a:pt x="5143" y="13982"/>
                    <a:pt x="5228" y="13871"/>
                  </a:cubicBezTo>
                  <a:cubicBezTo>
                    <a:pt x="5429" y="13605"/>
                    <a:pt x="5319" y="13235"/>
                    <a:pt x="5124" y="12985"/>
                  </a:cubicBezTo>
                  <a:cubicBezTo>
                    <a:pt x="4785" y="12564"/>
                    <a:pt x="4633" y="12031"/>
                    <a:pt x="4692" y="11493"/>
                  </a:cubicBezTo>
                  <a:lnTo>
                    <a:pt x="4692" y="11493"/>
                  </a:lnTo>
                  <a:cubicBezTo>
                    <a:pt x="5191" y="11627"/>
                    <a:pt x="5750" y="11698"/>
                    <a:pt x="6367" y="11704"/>
                  </a:cubicBezTo>
                  <a:lnTo>
                    <a:pt x="6370" y="11704"/>
                  </a:lnTo>
                  <a:cubicBezTo>
                    <a:pt x="6909" y="11700"/>
                    <a:pt x="7411" y="11645"/>
                    <a:pt x="7862" y="11539"/>
                  </a:cubicBezTo>
                  <a:lnTo>
                    <a:pt x="7862" y="11539"/>
                  </a:lnTo>
                  <a:cubicBezTo>
                    <a:pt x="7908" y="12061"/>
                    <a:pt x="7753" y="12579"/>
                    <a:pt x="7426" y="12987"/>
                  </a:cubicBezTo>
                  <a:cubicBezTo>
                    <a:pt x="7229" y="13237"/>
                    <a:pt x="7122" y="13607"/>
                    <a:pt x="7322" y="13871"/>
                  </a:cubicBezTo>
                  <a:cubicBezTo>
                    <a:pt x="7405" y="13984"/>
                    <a:pt x="7537" y="14046"/>
                    <a:pt x="7693" y="14049"/>
                  </a:cubicBezTo>
                  <a:lnTo>
                    <a:pt x="7705" y="14049"/>
                  </a:lnTo>
                  <a:cubicBezTo>
                    <a:pt x="7932" y="14049"/>
                    <a:pt x="8174" y="13920"/>
                    <a:pt x="8338" y="13713"/>
                  </a:cubicBezTo>
                  <a:cubicBezTo>
                    <a:pt x="8926" y="12984"/>
                    <a:pt x="9156" y="12046"/>
                    <a:pt x="8980" y="11120"/>
                  </a:cubicBezTo>
                  <a:cubicBezTo>
                    <a:pt x="9034" y="11091"/>
                    <a:pt x="9085" y="11058"/>
                    <a:pt x="9137" y="11027"/>
                  </a:cubicBezTo>
                  <a:cubicBezTo>
                    <a:pt x="9374" y="11357"/>
                    <a:pt x="9507" y="11750"/>
                    <a:pt x="9517" y="12156"/>
                  </a:cubicBezTo>
                  <a:cubicBezTo>
                    <a:pt x="9528" y="12471"/>
                    <a:pt x="9683" y="12823"/>
                    <a:pt x="10008" y="12898"/>
                  </a:cubicBezTo>
                  <a:cubicBezTo>
                    <a:pt x="10039" y="12905"/>
                    <a:pt x="10072" y="12910"/>
                    <a:pt x="10104" y="12910"/>
                  </a:cubicBezTo>
                  <a:cubicBezTo>
                    <a:pt x="10209" y="12910"/>
                    <a:pt x="10316" y="12870"/>
                    <a:pt x="10408" y="12793"/>
                  </a:cubicBezTo>
                  <a:cubicBezTo>
                    <a:pt x="10585" y="12647"/>
                    <a:pt x="10693" y="12389"/>
                    <a:pt x="10686" y="12122"/>
                  </a:cubicBezTo>
                  <a:cubicBezTo>
                    <a:pt x="10668" y="11434"/>
                    <a:pt x="10422" y="10767"/>
                    <a:pt x="9994" y="10222"/>
                  </a:cubicBezTo>
                  <a:cubicBezTo>
                    <a:pt x="10050" y="10145"/>
                    <a:pt x="10099" y="10064"/>
                    <a:pt x="10146" y="9981"/>
                  </a:cubicBezTo>
                  <a:cubicBezTo>
                    <a:pt x="10357" y="10169"/>
                    <a:pt x="10527" y="10400"/>
                    <a:pt x="10644" y="10662"/>
                  </a:cubicBezTo>
                  <a:cubicBezTo>
                    <a:pt x="10764" y="10922"/>
                    <a:pt x="11007" y="11164"/>
                    <a:pt x="11295" y="11164"/>
                  </a:cubicBezTo>
                  <a:cubicBezTo>
                    <a:pt x="11325" y="11164"/>
                    <a:pt x="11354" y="11162"/>
                    <a:pt x="11385" y="11157"/>
                  </a:cubicBezTo>
                  <a:cubicBezTo>
                    <a:pt x="11523" y="11135"/>
                    <a:pt x="11640" y="11043"/>
                    <a:pt x="11714" y="10907"/>
                  </a:cubicBezTo>
                  <a:cubicBezTo>
                    <a:pt x="11822" y="10703"/>
                    <a:pt x="11820" y="10426"/>
                    <a:pt x="11709" y="10181"/>
                  </a:cubicBezTo>
                  <a:cubicBezTo>
                    <a:pt x="11449" y="9601"/>
                    <a:pt x="11029" y="9120"/>
                    <a:pt x="10488" y="8785"/>
                  </a:cubicBezTo>
                  <a:cubicBezTo>
                    <a:pt x="10491" y="8718"/>
                    <a:pt x="10495" y="8651"/>
                    <a:pt x="10495" y="8585"/>
                  </a:cubicBezTo>
                  <a:cubicBezTo>
                    <a:pt x="10495" y="8098"/>
                    <a:pt x="10383" y="7610"/>
                    <a:pt x="10170" y="7160"/>
                  </a:cubicBezTo>
                  <a:cubicBezTo>
                    <a:pt x="10585" y="6823"/>
                    <a:pt x="10908" y="6391"/>
                    <a:pt x="11109" y="5899"/>
                  </a:cubicBezTo>
                  <a:cubicBezTo>
                    <a:pt x="11378" y="5814"/>
                    <a:pt x="11618" y="5669"/>
                    <a:pt x="11805" y="5473"/>
                  </a:cubicBezTo>
                  <a:cubicBezTo>
                    <a:pt x="12076" y="5190"/>
                    <a:pt x="12229" y="4820"/>
                    <a:pt x="12251" y="4399"/>
                  </a:cubicBezTo>
                  <a:cubicBezTo>
                    <a:pt x="12410" y="4187"/>
                    <a:pt x="12530" y="3934"/>
                    <a:pt x="12604" y="3647"/>
                  </a:cubicBezTo>
                  <a:cubicBezTo>
                    <a:pt x="12760" y="3047"/>
                    <a:pt x="12697" y="2367"/>
                    <a:pt x="12427" y="1732"/>
                  </a:cubicBezTo>
                  <a:cubicBezTo>
                    <a:pt x="11975" y="671"/>
                    <a:pt x="11046" y="0"/>
                    <a:pt x="1015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2"/>
            <p:cNvSpPr/>
            <p:nvPr/>
          </p:nvSpPr>
          <p:spPr>
            <a:xfrm>
              <a:off x="7509451" y="2994785"/>
              <a:ext cx="12368" cy="22352"/>
            </a:xfrm>
            <a:custGeom>
              <a:rect b="b" l="l" r="r" t="t"/>
              <a:pathLst>
                <a:path extrusionOk="0" h="741" w="410">
                  <a:moveTo>
                    <a:pt x="203" y="1"/>
                  </a:moveTo>
                  <a:cubicBezTo>
                    <a:pt x="89" y="1"/>
                    <a:pt x="0" y="92"/>
                    <a:pt x="0" y="205"/>
                  </a:cubicBezTo>
                  <a:lnTo>
                    <a:pt x="0" y="535"/>
                  </a:lnTo>
                  <a:cubicBezTo>
                    <a:pt x="0" y="647"/>
                    <a:pt x="92" y="740"/>
                    <a:pt x="206" y="740"/>
                  </a:cubicBezTo>
                  <a:cubicBezTo>
                    <a:pt x="320" y="740"/>
                    <a:pt x="410" y="647"/>
                    <a:pt x="410" y="535"/>
                  </a:cubicBezTo>
                  <a:lnTo>
                    <a:pt x="410" y="205"/>
                  </a:lnTo>
                  <a:cubicBezTo>
                    <a:pt x="410" y="91"/>
                    <a:pt x="318" y="1"/>
                    <a:pt x="206" y="1"/>
                  </a:cubicBezTo>
                  <a:cubicBezTo>
                    <a:pt x="205" y="1"/>
                    <a:pt x="204" y="1"/>
                    <a:pt x="20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2"/>
            <p:cNvSpPr/>
            <p:nvPr/>
          </p:nvSpPr>
          <p:spPr>
            <a:xfrm>
              <a:off x="7612824" y="2994785"/>
              <a:ext cx="12428" cy="22352"/>
            </a:xfrm>
            <a:custGeom>
              <a:rect b="b" l="l" r="r" t="t"/>
              <a:pathLst>
                <a:path extrusionOk="0" h="741" w="412">
                  <a:moveTo>
                    <a:pt x="206" y="1"/>
                  </a:moveTo>
                  <a:cubicBezTo>
                    <a:pt x="94" y="1"/>
                    <a:pt x="0" y="92"/>
                    <a:pt x="0" y="205"/>
                  </a:cubicBezTo>
                  <a:lnTo>
                    <a:pt x="0" y="535"/>
                  </a:lnTo>
                  <a:cubicBezTo>
                    <a:pt x="0" y="647"/>
                    <a:pt x="94" y="740"/>
                    <a:pt x="206" y="740"/>
                  </a:cubicBezTo>
                  <a:cubicBezTo>
                    <a:pt x="318" y="740"/>
                    <a:pt x="412" y="647"/>
                    <a:pt x="412" y="535"/>
                  </a:cubicBezTo>
                  <a:lnTo>
                    <a:pt x="412" y="205"/>
                  </a:lnTo>
                  <a:cubicBezTo>
                    <a:pt x="412" y="91"/>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2"/>
            <p:cNvSpPr/>
            <p:nvPr/>
          </p:nvSpPr>
          <p:spPr>
            <a:xfrm>
              <a:off x="7546795" y="3004377"/>
              <a:ext cx="41085" cy="18642"/>
            </a:xfrm>
            <a:custGeom>
              <a:rect b="b" l="l" r="r" t="t"/>
              <a:pathLst>
                <a:path extrusionOk="0" h="618" w="1362">
                  <a:moveTo>
                    <a:pt x="230" y="1"/>
                  </a:moveTo>
                  <a:cubicBezTo>
                    <a:pt x="182" y="1"/>
                    <a:pt x="134" y="17"/>
                    <a:pt x="95" y="51"/>
                  </a:cubicBezTo>
                  <a:cubicBezTo>
                    <a:pt x="11" y="125"/>
                    <a:pt x="0" y="255"/>
                    <a:pt x="74" y="341"/>
                  </a:cubicBezTo>
                  <a:cubicBezTo>
                    <a:pt x="228" y="516"/>
                    <a:pt x="448" y="618"/>
                    <a:pt x="681" y="618"/>
                  </a:cubicBezTo>
                  <a:cubicBezTo>
                    <a:pt x="914" y="618"/>
                    <a:pt x="1136" y="516"/>
                    <a:pt x="1287" y="341"/>
                  </a:cubicBezTo>
                  <a:cubicBezTo>
                    <a:pt x="1361" y="255"/>
                    <a:pt x="1354" y="125"/>
                    <a:pt x="1266" y="51"/>
                  </a:cubicBezTo>
                  <a:cubicBezTo>
                    <a:pt x="1228" y="17"/>
                    <a:pt x="1180" y="1"/>
                    <a:pt x="1133" y="1"/>
                  </a:cubicBezTo>
                  <a:cubicBezTo>
                    <a:pt x="1076" y="1"/>
                    <a:pt x="1018" y="24"/>
                    <a:pt x="976" y="70"/>
                  </a:cubicBezTo>
                  <a:cubicBezTo>
                    <a:pt x="901" y="156"/>
                    <a:pt x="795" y="206"/>
                    <a:pt x="681" y="206"/>
                  </a:cubicBezTo>
                  <a:cubicBezTo>
                    <a:pt x="568" y="206"/>
                    <a:pt x="459" y="156"/>
                    <a:pt x="385" y="70"/>
                  </a:cubicBezTo>
                  <a:cubicBezTo>
                    <a:pt x="345" y="24"/>
                    <a:pt x="288" y="1"/>
                    <a:pt x="2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2"/>
          <p:cNvGrpSpPr/>
          <p:nvPr/>
        </p:nvGrpSpPr>
        <p:grpSpPr>
          <a:xfrm>
            <a:off x="1150153" y="1670688"/>
            <a:ext cx="631534" cy="640060"/>
            <a:chOff x="4091605" y="2772987"/>
            <a:chExt cx="416277" cy="423909"/>
          </a:xfrm>
        </p:grpSpPr>
        <p:sp>
          <p:nvSpPr>
            <p:cNvPr id="1783" name="Google Shape;1783;p52"/>
            <p:cNvSpPr/>
            <p:nvPr/>
          </p:nvSpPr>
          <p:spPr>
            <a:xfrm>
              <a:off x="4097095" y="2915453"/>
              <a:ext cx="134777" cy="203071"/>
            </a:xfrm>
            <a:custGeom>
              <a:rect b="b" l="l" r="r" t="t"/>
              <a:pathLst>
                <a:path extrusionOk="0" h="6732" w="4468">
                  <a:moveTo>
                    <a:pt x="1055" y="1"/>
                  </a:moveTo>
                  <a:cubicBezTo>
                    <a:pt x="398" y="1"/>
                    <a:pt x="53" y="470"/>
                    <a:pt x="47" y="1032"/>
                  </a:cubicBezTo>
                  <a:cubicBezTo>
                    <a:pt x="1" y="1708"/>
                    <a:pt x="418" y="2514"/>
                    <a:pt x="379" y="3366"/>
                  </a:cubicBezTo>
                  <a:cubicBezTo>
                    <a:pt x="418" y="4219"/>
                    <a:pt x="1" y="5026"/>
                    <a:pt x="47" y="5701"/>
                  </a:cubicBezTo>
                  <a:cubicBezTo>
                    <a:pt x="53" y="6264"/>
                    <a:pt x="398" y="6732"/>
                    <a:pt x="1058" y="6732"/>
                  </a:cubicBezTo>
                  <a:cubicBezTo>
                    <a:pt x="1167" y="6732"/>
                    <a:pt x="1286" y="6719"/>
                    <a:pt x="1413" y="6691"/>
                  </a:cubicBezTo>
                  <a:cubicBezTo>
                    <a:pt x="2289" y="6493"/>
                    <a:pt x="3098" y="5946"/>
                    <a:pt x="3633" y="5370"/>
                  </a:cubicBezTo>
                  <a:cubicBezTo>
                    <a:pt x="4179" y="4777"/>
                    <a:pt x="4451" y="4157"/>
                    <a:pt x="4468" y="3366"/>
                  </a:cubicBezTo>
                  <a:cubicBezTo>
                    <a:pt x="4451" y="2575"/>
                    <a:pt x="4179" y="1956"/>
                    <a:pt x="3633" y="1362"/>
                  </a:cubicBezTo>
                  <a:cubicBezTo>
                    <a:pt x="3098" y="789"/>
                    <a:pt x="2289" y="240"/>
                    <a:pt x="1413" y="42"/>
                  </a:cubicBezTo>
                  <a:cubicBezTo>
                    <a:pt x="1285" y="14"/>
                    <a:pt x="1166" y="1"/>
                    <a:pt x="1055"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a:off x="4141527" y="2921275"/>
              <a:ext cx="90344" cy="191578"/>
            </a:xfrm>
            <a:custGeom>
              <a:rect b="b" l="l" r="r" t="t"/>
              <a:pathLst>
                <a:path extrusionOk="0" h="6351" w="2995">
                  <a:moveTo>
                    <a:pt x="434" y="0"/>
                  </a:moveTo>
                  <a:cubicBezTo>
                    <a:pt x="183" y="189"/>
                    <a:pt x="51" y="496"/>
                    <a:pt x="47" y="840"/>
                  </a:cubicBezTo>
                  <a:cubicBezTo>
                    <a:pt x="1" y="1516"/>
                    <a:pt x="419" y="2322"/>
                    <a:pt x="380" y="3176"/>
                  </a:cubicBezTo>
                  <a:cubicBezTo>
                    <a:pt x="419" y="4028"/>
                    <a:pt x="1" y="4834"/>
                    <a:pt x="47" y="5510"/>
                  </a:cubicBezTo>
                  <a:cubicBezTo>
                    <a:pt x="51" y="5855"/>
                    <a:pt x="183" y="6161"/>
                    <a:pt x="434" y="6350"/>
                  </a:cubicBezTo>
                  <a:cubicBezTo>
                    <a:pt x="1116" y="6091"/>
                    <a:pt x="1729" y="5643"/>
                    <a:pt x="2160" y="5180"/>
                  </a:cubicBezTo>
                  <a:cubicBezTo>
                    <a:pt x="2706" y="4585"/>
                    <a:pt x="2978" y="3967"/>
                    <a:pt x="2995" y="3176"/>
                  </a:cubicBezTo>
                  <a:cubicBezTo>
                    <a:pt x="2978" y="2385"/>
                    <a:pt x="2706" y="1765"/>
                    <a:pt x="2160" y="1172"/>
                  </a:cubicBezTo>
                  <a:cubicBezTo>
                    <a:pt x="1729" y="707"/>
                    <a:pt x="1116" y="259"/>
                    <a:pt x="43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a:off x="4196094" y="2843361"/>
              <a:ext cx="305602" cy="347290"/>
            </a:xfrm>
            <a:custGeom>
              <a:rect b="b" l="l" r="r" t="t"/>
              <a:pathLst>
                <a:path extrusionOk="0" h="11513" w="10131">
                  <a:moveTo>
                    <a:pt x="4386" y="1"/>
                  </a:moveTo>
                  <a:cubicBezTo>
                    <a:pt x="4382" y="1"/>
                    <a:pt x="4378" y="1"/>
                    <a:pt x="4375" y="1"/>
                  </a:cubicBezTo>
                  <a:cubicBezTo>
                    <a:pt x="2754" y="9"/>
                    <a:pt x="1567" y="611"/>
                    <a:pt x="894" y="1636"/>
                  </a:cubicBezTo>
                  <a:cubicBezTo>
                    <a:pt x="204" y="2660"/>
                    <a:pt x="23" y="4111"/>
                    <a:pt x="1" y="5756"/>
                  </a:cubicBezTo>
                  <a:cubicBezTo>
                    <a:pt x="23" y="7402"/>
                    <a:pt x="204" y="8853"/>
                    <a:pt x="894" y="9875"/>
                  </a:cubicBezTo>
                  <a:cubicBezTo>
                    <a:pt x="1570" y="10903"/>
                    <a:pt x="2755" y="11502"/>
                    <a:pt x="4375" y="11513"/>
                  </a:cubicBezTo>
                  <a:cubicBezTo>
                    <a:pt x="4380" y="11513"/>
                    <a:pt x="4386" y="11513"/>
                    <a:pt x="4391" y="11513"/>
                  </a:cubicBezTo>
                  <a:cubicBezTo>
                    <a:pt x="5992" y="11513"/>
                    <a:pt x="7523" y="10876"/>
                    <a:pt x="8544" y="9835"/>
                  </a:cubicBezTo>
                  <a:cubicBezTo>
                    <a:pt x="9587" y="8793"/>
                    <a:pt x="10120" y="7343"/>
                    <a:pt x="10130" y="5756"/>
                  </a:cubicBezTo>
                  <a:cubicBezTo>
                    <a:pt x="10118" y="4170"/>
                    <a:pt x="9587" y="2721"/>
                    <a:pt x="8544" y="1678"/>
                  </a:cubicBezTo>
                  <a:cubicBezTo>
                    <a:pt x="7522" y="636"/>
                    <a:pt x="5990" y="1"/>
                    <a:pt x="438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a:off x="4196003" y="2844446"/>
              <a:ext cx="167597" cy="346204"/>
            </a:xfrm>
            <a:custGeom>
              <a:rect b="b" l="l" r="r" t="t"/>
              <a:pathLst>
                <a:path extrusionOk="0" h="11477" w="5556">
                  <a:moveTo>
                    <a:pt x="3756" y="0"/>
                  </a:moveTo>
                  <a:lnTo>
                    <a:pt x="3756" y="0"/>
                  </a:lnTo>
                  <a:cubicBezTo>
                    <a:pt x="2450" y="141"/>
                    <a:pt x="1480" y="710"/>
                    <a:pt x="896" y="1600"/>
                  </a:cubicBezTo>
                  <a:cubicBezTo>
                    <a:pt x="205" y="2626"/>
                    <a:pt x="23" y="4077"/>
                    <a:pt x="1" y="5720"/>
                  </a:cubicBezTo>
                  <a:cubicBezTo>
                    <a:pt x="23" y="7366"/>
                    <a:pt x="205" y="8816"/>
                    <a:pt x="896" y="9839"/>
                  </a:cubicBezTo>
                  <a:cubicBezTo>
                    <a:pt x="1569" y="10866"/>
                    <a:pt x="2755" y="11466"/>
                    <a:pt x="4376" y="11477"/>
                  </a:cubicBezTo>
                  <a:cubicBezTo>
                    <a:pt x="4384" y="11477"/>
                    <a:pt x="4391" y="11477"/>
                    <a:pt x="4398" y="11477"/>
                  </a:cubicBezTo>
                  <a:cubicBezTo>
                    <a:pt x="4790" y="11477"/>
                    <a:pt x="5178" y="11438"/>
                    <a:pt x="5555" y="11363"/>
                  </a:cubicBezTo>
                  <a:cubicBezTo>
                    <a:pt x="3421" y="10001"/>
                    <a:pt x="2002" y="7610"/>
                    <a:pt x="2002" y="4887"/>
                  </a:cubicBezTo>
                  <a:cubicBezTo>
                    <a:pt x="2002" y="3031"/>
                    <a:pt x="2660" y="1327"/>
                    <a:pt x="375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a:off x="4307279" y="2852470"/>
              <a:ext cx="194413" cy="329070"/>
            </a:xfrm>
            <a:custGeom>
              <a:rect b="b" l="l" r="r" t="t"/>
              <a:pathLst>
                <a:path extrusionOk="0" h="10909" w="6445">
                  <a:moveTo>
                    <a:pt x="2597" y="0"/>
                  </a:moveTo>
                  <a:cubicBezTo>
                    <a:pt x="1863" y="275"/>
                    <a:pt x="1292" y="732"/>
                    <a:pt x="896" y="1334"/>
                  </a:cubicBezTo>
                  <a:cubicBezTo>
                    <a:pt x="205" y="2360"/>
                    <a:pt x="23" y="3811"/>
                    <a:pt x="1" y="5454"/>
                  </a:cubicBezTo>
                  <a:cubicBezTo>
                    <a:pt x="23" y="7100"/>
                    <a:pt x="205" y="8550"/>
                    <a:pt x="896" y="9573"/>
                  </a:cubicBezTo>
                  <a:cubicBezTo>
                    <a:pt x="1292" y="10177"/>
                    <a:pt x="1865" y="10634"/>
                    <a:pt x="2597" y="10909"/>
                  </a:cubicBezTo>
                  <a:cubicBezTo>
                    <a:pt x="3468" y="10624"/>
                    <a:pt x="4252" y="10149"/>
                    <a:pt x="4858" y="9533"/>
                  </a:cubicBezTo>
                  <a:cubicBezTo>
                    <a:pt x="5901" y="8491"/>
                    <a:pt x="6434" y="7041"/>
                    <a:pt x="6444" y="5454"/>
                  </a:cubicBezTo>
                  <a:cubicBezTo>
                    <a:pt x="6434" y="3868"/>
                    <a:pt x="5901" y="2419"/>
                    <a:pt x="4858" y="1376"/>
                  </a:cubicBezTo>
                  <a:cubicBezTo>
                    <a:pt x="4254" y="758"/>
                    <a:pt x="3470" y="284"/>
                    <a:pt x="2597"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a:off x="4258805" y="2779231"/>
              <a:ext cx="129679" cy="76257"/>
            </a:xfrm>
            <a:custGeom>
              <a:rect b="b" l="l" r="r" t="t"/>
              <a:pathLst>
                <a:path extrusionOk="0" h="2528" w="4299">
                  <a:moveTo>
                    <a:pt x="1043" y="0"/>
                  </a:moveTo>
                  <a:cubicBezTo>
                    <a:pt x="385" y="0"/>
                    <a:pt x="38" y="468"/>
                    <a:pt x="31" y="1031"/>
                  </a:cubicBezTo>
                  <a:cubicBezTo>
                    <a:pt x="0" y="1482"/>
                    <a:pt x="173" y="1988"/>
                    <a:pt x="283" y="2527"/>
                  </a:cubicBezTo>
                  <a:cubicBezTo>
                    <a:pt x="848" y="2273"/>
                    <a:pt x="1524" y="2134"/>
                    <a:pt x="2296" y="2128"/>
                  </a:cubicBezTo>
                  <a:cubicBezTo>
                    <a:pt x="2300" y="2128"/>
                    <a:pt x="2304" y="2128"/>
                    <a:pt x="2309" y="2128"/>
                  </a:cubicBezTo>
                  <a:cubicBezTo>
                    <a:pt x="2996" y="2128"/>
                    <a:pt x="3672" y="2245"/>
                    <a:pt x="4299" y="2461"/>
                  </a:cubicBezTo>
                  <a:cubicBezTo>
                    <a:pt x="4161" y="2067"/>
                    <a:pt x="3938" y="1711"/>
                    <a:pt x="3618" y="1360"/>
                  </a:cubicBezTo>
                  <a:cubicBezTo>
                    <a:pt x="3081" y="786"/>
                    <a:pt x="2274" y="239"/>
                    <a:pt x="1398" y="41"/>
                  </a:cubicBezTo>
                  <a:cubicBezTo>
                    <a:pt x="1271" y="13"/>
                    <a:pt x="1153" y="0"/>
                    <a:pt x="104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4258714" y="2779231"/>
              <a:ext cx="92365" cy="76257"/>
            </a:xfrm>
            <a:custGeom>
              <a:rect b="b" l="l" r="r" t="t"/>
              <a:pathLst>
                <a:path extrusionOk="0" h="2528" w="3062">
                  <a:moveTo>
                    <a:pt x="1043" y="0"/>
                  </a:moveTo>
                  <a:cubicBezTo>
                    <a:pt x="386" y="0"/>
                    <a:pt x="39" y="468"/>
                    <a:pt x="33" y="1031"/>
                  </a:cubicBezTo>
                  <a:cubicBezTo>
                    <a:pt x="0" y="1482"/>
                    <a:pt x="175" y="1988"/>
                    <a:pt x="284" y="2527"/>
                  </a:cubicBezTo>
                  <a:cubicBezTo>
                    <a:pt x="694" y="2345"/>
                    <a:pt x="1158" y="2221"/>
                    <a:pt x="1676" y="2165"/>
                  </a:cubicBezTo>
                  <a:cubicBezTo>
                    <a:pt x="2081" y="1674"/>
                    <a:pt x="2549" y="1233"/>
                    <a:pt x="3062" y="854"/>
                  </a:cubicBezTo>
                  <a:cubicBezTo>
                    <a:pt x="2587" y="486"/>
                    <a:pt x="2009" y="177"/>
                    <a:pt x="1398" y="41"/>
                  </a:cubicBezTo>
                  <a:cubicBezTo>
                    <a:pt x="1271" y="13"/>
                    <a:pt x="1153" y="0"/>
                    <a:pt x="104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a:off x="4258714" y="3008811"/>
              <a:ext cx="90284" cy="136044"/>
            </a:xfrm>
            <a:custGeom>
              <a:rect b="b" l="l" r="r" t="t"/>
              <a:pathLst>
                <a:path extrusionOk="0" h="4510" w="2993">
                  <a:moveTo>
                    <a:pt x="707" y="1"/>
                  </a:moveTo>
                  <a:cubicBezTo>
                    <a:pt x="266" y="1"/>
                    <a:pt x="34" y="313"/>
                    <a:pt x="30" y="691"/>
                  </a:cubicBezTo>
                  <a:cubicBezTo>
                    <a:pt x="0" y="1144"/>
                    <a:pt x="280" y="1683"/>
                    <a:pt x="255" y="2254"/>
                  </a:cubicBezTo>
                  <a:cubicBezTo>
                    <a:pt x="280" y="2827"/>
                    <a:pt x="0" y="3367"/>
                    <a:pt x="30" y="3819"/>
                  </a:cubicBezTo>
                  <a:cubicBezTo>
                    <a:pt x="34" y="4195"/>
                    <a:pt x="267" y="4509"/>
                    <a:pt x="708" y="4509"/>
                  </a:cubicBezTo>
                  <a:cubicBezTo>
                    <a:pt x="781" y="4509"/>
                    <a:pt x="861" y="4501"/>
                    <a:pt x="945" y="4482"/>
                  </a:cubicBezTo>
                  <a:cubicBezTo>
                    <a:pt x="1534" y="4350"/>
                    <a:pt x="2075" y="3982"/>
                    <a:pt x="2433" y="3598"/>
                  </a:cubicBezTo>
                  <a:cubicBezTo>
                    <a:pt x="2800" y="3200"/>
                    <a:pt x="2981" y="2785"/>
                    <a:pt x="2992" y="2254"/>
                  </a:cubicBezTo>
                  <a:cubicBezTo>
                    <a:pt x="2981" y="1725"/>
                    <a:pt x="2797" y="1311"/>
                    <a:pt x="2433" y="913"/>
                  </a:cubicBezTo>
                  <a:cubicBezTo>
                    <a:pt x="2072" y="528"/>
                    <a:pt x="1531" y="161"/>
                    <a:pt x="945" y="28"/>
                  </a:cubicBezTo>
                  <a:cubicBezTo>
                    <a:pt x="860" y="10"/>
                    <a:pt x="781" y="1"/>
                    <a:pt x="707"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2"/>
            <p:cNvSpPr/>
            <p:nvPr/>
          </p:nvSpPr>
          <p:spPr>
            <a:xfrm>
              <a:off x="4375812" y="3000484"/>
              <a:ext cx="64402" cy="51220"/>
            </a:xfrm>
            <a:custGeom>
              <a:rect b="b" l="l" r="r" t="t"/>
              <a:pathLst>
                <a:path extrusionOk="0" h="1698" w="2135">
                  <a:moveTo>
                    <a:pt x="1066" y="1"/>
                  </a:moveTo>
                  <a:cubicBezTo>
                    <a:pt x="478" y="1"/>
                    <a:pt x="0" y="379"/>
                    <a:pt x="0" y="850"/>
                  </a:cubicBezTo>
                  <a:cubicBezTo>
                    <a:pt x="0" y="1317"/>
                    <a:pt x="479" y="1697"/>
                    <a:pt x="1066" y="1697"/>
                  </a:cubicBezTo>
                  <a:cubicBezTo>
                    <a:pt x="1657" y="1697"/>
                    <a:pt x="2134" y="1319"/>
                    <a:pt x="2134" y="850"/>
                  </a:cubicBezTo>
                  <a:cubicBezTo>
                    <a:pt x="2134" y="379"/>
                    <a:pt x="165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4091605" y="2772987"/>
              <a:ext cx="416277" cy="423909"/>
            </a:xfrm>
            <a:custGeom>
              <a:rect b="b" l="l" r="r" t="t"/>
              <a:pathLst>
                <a:path extrusionOk="0" h="14053" w="13800">
                  <a:moveTo>
                    <a:pt x="6581" y="411"/>
                  </a:moveTo>
                  <a:cubicBezTo>
                    <a:pt x="6678" y="411"/>
                    <a:pt x="6781" y="422"/>
                    <a:pt x="6892" y="446"/>
                  </a:cubicBezTo>
                  <a:cubicBezTo>
                    <a:pt x="7638" y="615"/>
                    <a:pt x="8429" y="1085"/>
                    <a:pt x="9007" y="1705"/>
                  </a:cubicBezTo>
                  <a:cubicBezTo>
                    <a:pt x="9198" y="1913"/>
                    <a:pt x="9352" y="2124"/>
                    <a:pt x="9470" y="2338"/>
                  </a:cubicBezTo>
                  <a:cubicBezTo>
                    <a:pt x="8947" y="2199"/>
                    <a:pt x="8401" y="2122"/>
                    <a:pt x="7852" y="2122"/>
                  </a:cubicBezTo>
                  <a:lnTo>
                    <a:pt x="7836" y="2122"/>
                  </a:lnTo>
                  <a:cubicBezTo>
                    <a:pt x="7149" y="2126"/>
                    <a:pt x="6522" y="2236"/>
                    <a:pt x="5972" y="2444"/>
                  </a:cubicBezTo>
                  <a:cubicBezTo>
                    <a:pt x="5959" y="2381"/>
                    <a:pt x="5942" y="2316"/>
                    <a:pt x="5925" y="2249"/>
                  </a:cubicBezTo>
                  <a:cubicBezTo>
                    <a:pt x="5839" y="1888"/>
                    <a:pt x="5758" y="1547"/>
                    <a:pt x="5777" y="1252"/>
                  </a:cubicBezTo>
                  <a:lnTo>
                    <a:pt x="5777" y="1239"/>
                  </a:lnTo>
                  <a:cubicBezTo>
                    <a:pt x="5781" y="956"/>
                    <a:pt x="5883" y="720"/>
                    <a:pt x="6064" y="573"/>
                  </a:cubicBezTo>
                  <a:cubicBezTo>
                    <a:pt x="6198" y="467"/>
                    <a:pt x="6374" y="411"/>
                    <a:pt x="6581" y="411"/>
                  </a:cubicBezTo>
                  <a:close/>
                  <a:moveTo>
                    <a:pt x="2129" y="5153"/>
                  </a:moveTo>
                  <a:cubicBezTo>
                    <a:pt x="2135" y="5153"/>
                    <a:pt x="2755" y="5314"/>
                    <a:pt x="3416" y="5981"/>
                  </a:cubicBezTo>
                  <a:cubicBezTo>
                    <a:pt x="3299" y="6679"/>
                    <a:pt x="3267" y="7406"/>
                    <a:pt x="3258" y="8087"/>
                  </a:cubicBezTo>
                  <a:lnTo>
                    <a:pt x="3258" y="8093"/>
                  </a:lnTo>
                  <a:cubicBezTo>
                    <a:pt x="3267" y="8777"/>
                    <a:pt x="3299" y="9501"/>
                    <a:pt x="3416" y="10200"/>
                  </a:cubicBezTo>
                  <a:cubicBezTo>
                    <a:pt x="2841" y="10777"/>
                    <a:pt x="2129" y="11028"/>
                    <a:pt x="2129" y="11028"/>
                  </a:cubicBezTo>
                  <a:cubicBezTo>
                    <a:pt x="1989" y="10882"/>
                    <a:pt x="1912" y="10670"/>
                    <a:pt x="1909" y="10424"/>
                  </a:cubicBezTo>
                  <a:lnTo>
                    <a:pt x="1909" y="10413"/>
                  </a:lnTo>
                  <a:cubicBezTo>
                    <a:pt x="1890" y="10120"/>
                    <a:pt x="1971" y="9777"/>
                    <a:pt x="2057" y="9417"/>
                  </a:cubicBezTo>
                  <a:cubicBezTo>
                    <a:pt x="2153" y="9016"/>
                    <a:pt x="2262" y="8559"/>
                    <a:pt x="2245" y="8092"/>
                  </a:cubicBezTo>
                  <a:cubicBezTo>
                    <a:pt x="2262" y="7623"/>
                    <a:pt x="2156" y="7169"/>
                    <a:pt x="2057" y="6765"/>
                  </a:cubicBezTo>
                  <a:cubicBezTo>
                    <a:pt x="1971" y="6406"/>
                    <a:pt x="1890" y="6062"/>
                    <a:pt x="1909" y="5770"/>
                  </a:cubicBezTo>
                  <a:cubicBezTo>
                    <a:pt x="1924" y="5543"/>
                    <a:pt x="1968" y="5321"/>
                    <a:pt x="2129" y="5153"/>
                  </a:cubicBezTo>
                  <a:cubicBezTo>
                    <a:pt x="2129" y="5153"/>
                    <a:pt x="2129" y="5153"/>
                    <a:pt x="2129" y="5153"/>
                  </a:cubicBezTo>
                  <a:close/>
                  <a:moveTo>
                    <a:pt x="1236" y="4927"/>
                  </a:moveTo>
                  <a:cubicBezTo>
                    <a:pt x="1333" y="4927"/>
                    <a:pt x="1437" y="4939"/>
                    <a:pt x="1546" y="4963"/>
                  </a:cubicBezTo>
                  <a:cubicBezTo>
                    <a:pt x="1604" y="4975"/>
                    <a:pt x="1660" y="4990"/>
                    <a:pt x="1717" y="5008"/>
                  </a:cubicBezTo>
                  <a:cubicBezTo>
                    <a:pt x="1579" y="5210"/>
                    <a:pt x="1501" y="5466"/>
                    <a:pt x="1495" y="5743"/>
                  </a:cubicBezTo>
                  <a:cubicBezTo>
                    <a:pt x="1471" y="6098"/>
                    <a:pt x="1560" y="6468"/>
                    <a:pt x="1654" y="6858"/>
                  </a:cubicBezTo>
                  <a:cubicBezTo>
                    <a:pt x="1749" y="7256"/>
                    <a:pt x="1847" y="7664"/>
                    <a:pt x="1827" y="8079"/>
                  </a:cubicBezTo>
                  <a:lnTo>
                    <a:pt x="1827" y="8096"/>
                  </a:lnTo>
                  <a:cubicBezTo>
                    <a:pt x="1847" y="8510"/>
                    <a:pt x="1749" y="8920"/>
                    <a:pt x="1654" y="9317"/>
                  </a:cubicBezTo>
                  <a:cubicBezTo>
                    <a:pt x="1560" y="9707"/>
                    <a:pt x="1472" y="10077"/>
                    <a:pt x="1495" y="10432"/>
                  </a:cubicBezTo>
                  <a:cubicBezTo>
                    <a:pt x="1499" y="10711"/>
                    <a:pt x="1579" y="10964"/>
                    <a:pt x="1717" y="11170"/>
                  </a:cubicBezTo>
                  <a:cubicBezTo>
                    <a:pt x="1663" y="11186"/>
                    <a:pt x="1606" y="11201"/>
                    <a:pt x="1551" y="11214"/>
                  </a:cubicBezTo>
                  <a:cubicBezTo>
                    <a:pt x="1441" y="11238"/>
                    <a:pt x="1338" y="11250"/>
                    <a:pt x="1241" y="11250"/>
                  </a:cubicBezTo>
                  <a:cubicBezTo>
                    <a:pt x="1033" y="11250"/>
                    <a:pt x="856" y="11196"/>
                    <a:pt x="721" y="11089"/>
                  </a:cubicBezTo>
                  <a:cubicBezTo>
                    <a:pt x="538" y="10944"/>
                    <a:pt x="436" y="10707"/>
                    <a:pt x="434" y="10423"/>
                  </a:cubicBezTo>
                  <a:lnTo>
                    <a:pt x="434" y="10410"/>
                  </a:lnTo>
                  <a:cubicBezTo>
                    <a:pt x="413" y="10115"/>
                    <a:pt x="495" y="9774"/>
                    <a:pt x="582" y="9413"/>
                  </a:cubicBezTo>
                  <a:cubicBezTo>
                    <a:pt x="678" y="9012"/>
                    <a:pt x="788" y="8555"/>
                    <a:pt x="768" y="8087"/>
                  </a:cubicBezTo>
                  <a:cubicBezTo>
                    <a:pt x="788" y="7620"/>
                    <a:pt x="678" y="7164"/>
                    <a:pt x="582" y="6764"/>
                  </a:cubicBezTo>
                  <a:cubicBezTo>
                    <a:pt x="495" y="6403"/>
                    <a:pt x="413" y="6061"/>
                    <a:pt x="434" y="5767"/>
                  </a:cubicBezTo>
                  <a:lnTo>
                    <a:pt x="434" y="5755"/>
                  </a:lnTo>
                  <a:cubicBezTo>
                    <a:pt x="437" y="5471"/>
                    <a:pt x="539" y="5234"/>
                    <a:pt x="721" y="5089"/>
                  </a:cubicBezTo>
                  <a:cubicBezTo>
                    <a:pt x="855" y="4982"/>
                    <a:pt x="1030" y="4927"/>
                    <a:pt x="1236" y="4927"/>
                  </a:cubicBezTo>
                  <a:close/>
                  <a:moveTo>
                    <a:pt x="6251" y="8026"/>
                  </a:moveTo>
                  <a:cubicBezTo>
                    <a:pt x="6310" y="8026"/>
                    <a:pt x="6374" y="8033"/>
                    <a:pt x="6442" y="8047"/>
                  </a:cubicBezTo>
                  <a:cubicBezTo>
                    <a:pt x="6928" y="8158"/>
                    <a:pt x="7445" y="8465"/>
                    <a:pt x="7822" y="8871"/>
                  </a:cubicBezTo>
                  <a:cubicBezTo>
                    <a:pt x="8161" y="9240"/>
                    <a:pt x="8317" y="9611"/>
                    <a:pt x="8327" y="10075"/>
                  </a:cubicBezTo>
                  <a:cubicBezTo>
                    <a:pt x="8317" y="10540"/>
                    <a:pt x="8161" y="10911"/>
                    <a:pt x="7824" y="11276"/>
                  </a:cubicBezTo>
                  <a:cubicBezTo>
                    <a:pt x="7756" y="11350"/>
                    <a:pt x="7682" y="11421"/>
                    <a:pt x="7607" y="11488"/>
                  </a:cubicBezTo>
                  <a:cubicBezTo>
                    <a:pt x="7601" y="11491"/>
                    <a:pt x="7596" y="11495"/>
                    <a:pt x="7593" y="11498"/>
                  </a:cubicBezTo>
                  <a:cubicBezTo>
                    <a:pt x="7249" y="11794"/>
                    <a:pt x="6837" y="12013"/>
                    <a:pt x="6445" y="12102"/>
                  </a:cubicBezTo>
                  <a:cubicBezTo>
                    <a:pt x="6376" y="12117"/>
                    <a:pt x="6310" y="12125"/>
                    <a:pt x="6250" y="12125"/>
                  </a:cubicBezTo>
                  <a:cubicBezTo>
                    <a:pt x="6127" y="12125"/>
                    <a:pt x="6024" y="12093"/>
                    <a:pt x="5945" y="12031"/>
                  </a:cubicBezTo>
                  <a:cubicBezTo>
                    <a:pt x="5840" y="11947"/>
                    <a:pt x="5781" y="11807"/>
                    <a:pt x="5780" y="11639"/>
                  </a:cubicBezTo>
                  <a:lnTo>
                    <a:pt x="5780" y="11627"/>
                  </a:lnTo>
                  <a:cubicBezTo>
                    <a:pt x="5766" y="11439"/>
                    <a:pt x="5820" y="11216"/>
                    <a:pt x="5877" y="10979"/>
                  </a:cubicBezTo>
                  <a:cubicBezTo>
                    <a:pt x="5942" y="10706"/>
                    <a:pt x="6016" y="10396"/>
                    <a:pt x="6003" y="10075"/>
                  </a:cubicBezTo>
                  <a:cubicBezTo>
                    <a:pt x="6016" y="9753"/>
                    <a:pt x="5942" y="9445"/>
                    <a:pt x="5877" y="9172"/>
                  </a:cubicBezTo>
                  <a:cubicBezTo>
                    <a:pt x="5820" y="8935"/>
                    <a:pt x="5766" y="8710"/>
                    <a:pt x="5780" y="8524"/>
                  </a:cubicBezTo>
                  <a:lnTo>
                    <a:pt x="5780" y="8510"/>
                  </a:lnTo>
                  <a:cubicBezTo>
                    <a:pt x="5781" y="8343"/>
                    <a:pt x="5840" y="8203"/>
                    <a:pt x="5945" y="8118"/>
                  </a:cubicBezTo>
                  <a:cubicBezTo>
                    <a:pt x="6024" y="8057"/>
                    <a:pt x="6128" y="8026"/>
                    <a:pt x="6251" y="8026"/>
                  </a:cubicBezTo>
                  <a:close/>
                  <a:moveTo>
                    <a:pt x="6581" y="1"/>
                  </a:moveTo>
                  <a:cubicBezTo>
                    <a:pt x="6215" y="1"/>
                    <a:pt x="5966" y="128"/>
                    <a:pt x="5809" y="252"/>
                  </a:cubicBezTo>
                  <a:cubicBezTo>
                    <a:pt x="5530" y="474"/>
                    <a:pt x="5373" y="822"/>
                    <a:pt x="5367" y="1229"/>
                  </a:cubicBezTo>
                  <a:cubicBezTo>
                    <a:pt x="5343" y="1585"/>
                    <a:pt x="5432" y="1953"/>
                    <a:pt x="5525" y="2342"/>
                  </a:cubicBezTo>
                  <a:cubicBezTo>
                    <a:pt x="5548" y="2434"/>
                    <a:pt x="5568" y="2524"/>
                    <a:pt x="5590" y="2616"/>
                  </a:cubicBezTo>
                  <a:cubicBezTo>
                    <a:pt x="5321" y="2752"/>
                    <a:pt x="5073" y="2915"/>
                    <a:pt x="4851" y="3103"/>
                  </a:cubicBezTo>
                  <a:cubicBezTo>
                    <a:pt x="4764" y="3177"/>
                    <a:pt x="4753" y="3307"/>
                    <a:pt x="4827" y="3393"/>
                  </a:cubicBezTo>
                  <a:cubicBezTo>
                    <a:pt x="4868" y="3441"/>
                    <a:pt x="4926" y="3465"/>
                    <a:pt x="4984" y="3465"/>
                  </a:cubicBezTo>
                  <a:cubicBezTo>
                    <a:pt x="5031" y="3465"/>
                    <a:pt x="5078" y="3449"/>
                    <a:pt x="5117" y="3418"/>
                  </a:cubicBezTo>
                  <a:cubicBezTo>
                    <a:pt x="5340" y="3227"/>
                    <a:pt x="5592" y="3066"/>
                    <a:pt x="5870" y="2937"/>
                  </a:cubicBezTo>
                  <a:cubicBezTo>
                    <a:pt x="6238" y="2764"/>
                    <a:pt x="6633" y="2663"/>
                    <a:pt x="7033" y="2601"/>
                  </a:cubicBezTo>
                  <a:cubicBezTo>
                    <a:pt x="7305" y="2561"/>
                    <a:pt x="7580" y="2542"/>
                    <a:pt x="7854" y="2542"/>
                  </a:cubicBezTo>
                  <a:cubicBezTo>
                    <a:pt x="8288" y="2542"/>
                    <a:pt x="8720" y="2591"/>
                    <a:pt x="9142" y="2686"/>
                  </a:cubicBezTo>
                  <a:cubicBezTo>
                    <a:pt x="8621" y="2971"/>
                    <a:pt x="8195" y="3363"/>
                    <a:pt x="7874" y="3854"/>
                  </a:cubicBezTo>
                  <a:cubicBezTo>
                    <a:pt x="7145" y="4932"/>
                    <a:pt x="6984" y="6416"/>
                    <a:pt x="6950" y="7778"/>
                  </a:cubicBezTo>
                  <a:cubicBezTo>
                    <a:pt x="6809" y="7722"/>
                    <a:pt x="6669" y="7678"/>
                    <a:pt x="6530" y="7645"/>
                  </a:cubicBezTo>
                  <a:cubicBezTo>
                    <a:pt x="6427" y="7623"/>
                    <a:pt x="6334" y="7613"/>
                    <a:pt x="6249" y="7613"/>
                  </a:cubicBezTo>
                  <a:cubicBezTo>
                    <a:pt x="5983" y="7613"/>
                    <a:pt x="5801" y="7707"/>
                    <a:pt x="5687" y="7798"/>
                  </a:cubicBezTo>
                  <a:cubicBezTo>
                    <a:pt x="5482" y="7959"/>
                    <a:pt x="5369" y="8210"/>
                    <a:pt x="5364" y="8502"/>
                  </a:cubicBezTo>
                  <a:cubicBezTo>
                    <a:pt x="5348" y="8750"/>
                    <a:pt x="5408" y="9002"/>
                    <a:pt x="5472" y="9268"/>
                  </a:cubicBezTo>
                  <a:cubicBezTo>
                    <a:pt x="5534" y="9528"/>
                    <a:pt x="5599" y="9797"/>
                    <a:pt x="5586" y="10067"/>
                  </a:cubicBezTo>
                  <a:lnTo>
                    <a:pt x="5586" y="10084"/>
                  </a:lnTo>
                  <a:cubicBezTo>
                    <a:pt x="5598" y="10351"/>
                    <a:pt x="5533" y="10623"/>
                    <a:pt x="5472" y="10883"/>
                  </a:cubicBezTo>
                  <a:cubicBezTo>
                    <a:pt x="5410" y="11149"/>
                    <a:pt x="5348" y="11401"/>
                    <a:pt x="5364" y="11649"/>
                  </a:cubicBezTo>
                  <a:cubicBezTo>
                    <a:pt x="5369" y="11941"/>
                    <a:pt x="5482" y="12192"/>
                    <a:pt x="5687" y="12353"/>
                  </a:cubicBezTo>
                  <a:cubicBezTo>
                    <a:pt x="5800" y="12444"/>
                    <a:pt x="5981" y="12537"/>
                    <a:pt x="6247" y="12537"/>
                  </a:cubicBezTo>
                  <a:cubicBezTo>
                    <a:pt x="6331" y="12537"/>
                    <a:pt x="6428" y="12526"/>
                    <a:pt x="6531" y="12503"/>
                  </a:cubicBezTo>
                  <a:cubicBezTo>
                    <a:pt x="6914" y="12415"/>
                    <a:pt x="7309" y="12228"/>
                    <a:pt x="7661" y="11969"/>
                  </a:cubicBezTo>
                  <a:cubicBezTo>
                    <a:pt x="7728" y="12094"/>
                    <a:pt x="7797" y="12213"/>
                    <a:pt x="7874" y="12324"/>
                  </a:cubicBezTo>
                  <a:cubicBezTo>
                    <a:pt x="8197" y="12816"/>
                    <a:pt x="8624" y="13208"/>
                    <a:pt x="9149" y="13498"/>
                  </a:cubicBezTo>
                  <a:cubicBezTo>
                    <a:pt x="8728" y="13591"/>
                    <a:pt x="8293" y="13642"/>
                    <a:pt x="7855" y="13642"/>
                  </a:cubicBezTo>
                  <a:lnTo>
                    <a:pt x="7840" y="13642"/>
                  </a:lnTo>
                  <a:cubicBezTo>
                    <a:pt x="6333" y="13634"/>
                    <a:pt x="5190" y="13100"/>
                    <a:pt x="4531" y="12096"/>
                  </a:cubicBezTo>
                  <a:cubicBezTo>
                    <a:pt x="4207" y="11617"/>
                    <a:pt x="3986" y="11029"/>
                    <a:pt x="3847" y="10260"/>
                  </a:cubicBezTo>
                  <a:cubicBezTo>
                    <a:pt x="3719" y="9552"/>
                    <a:pt x="3660" y="8811"/>
                    <a:pt x="3670" y="8090"/>
                  </a:cubicBezTo>
                  <a:cubicBezTo>
                    <a:pt x="3682" y="7253"/>
                    <a:pt x="3736" y="6557"/>
                    <a:pt x="3839" y="5965"/>
                  </a:cubicBezTo>
                  <a:cubicBezTo>
                    <a:pt x="3928" y="5450"/>
                    <a:pt x="4068" y="4937"/>
                    <a:pt x="4305" y="4469"/>
                  </a:cubicBezTo>
                  <a:cubicBezTo>
                    <a:pt x="4370" y="4341"/>
                    <a:pt x="4443" y="4218"/>
                    <a:pt x="4521" y="4100"/>
                  </a:cubicBezTo>
                  <a:cubicBezTo>
                    <a:pt x="4585" y="4005"/>
                    <a:pt x="4558" y="3878"/>
                    <a:pt x="4465" y="3814"/>
                  </a:cubicBezTo>
                  <a:cubicBezTo>
                    <a:pt x="4430" y="3791"/>
                    <a:pt x="4390" y="3780"/>
                    <a:pt x="4351" y="3780"/>
                  </a:cubicBezTo>
                  <a:cubicBezTo>
                    <a:pt x="4285" y="3780"/>
                    <a:pt x="4219" y="3812"/>
                    <a:pt x="4179" y="3872"/>
                  </a:cubicBezTo>
                  <a:cubicBezTo>
                    <a:pt x="3855" y="4357"/>
                    <a:pt x="3645" y="4921"/>
                    <a:pt x="3511" y="5518"/>
                  </a:cubicBezTo>
                  <a:cubicBezTo>
                    <a:pt x="3415" y="5438"/>
                    <a:pt x="3315" y="5363"/>
                    <a:pt x="3215" y="5290"/>
                  </a:cubicBezTo>
                  <a:cubicBezTo>
                    <a:pt x="2924" y="5083"/>
                    <a:pt x="2619" y="4913"/>
                    <a:pt x="2305" y="4782"/>
                  </a:cubicBezTo>
                  <a:cubicBezTo>
                    <a:pt x="2091" y="4691"/>
                    <a:pt x="1869" y="4619"/>
                    <a:pt x="1641" y="4566"/>
                  </a:cubicBezTo>
                  <a:cubicBezTo>
                    <a:pt x="1494" y="4533"/>
                    <a:pt x="1361" y="4519"/>
                    <a:pt x="1240" y="4519"/>
                  </a:cubicBezTo>
                  <a:cubicBezTo>
                    <a:pt x="874" y="4519"/>
                    <a:pt x="625" y="4647"/>
                    <a:pt x="467" y="4771"/>
                  </a:cubicBezTo>
                  <a:cubicBezTo>
                    <a:pt x="187" y="4993"/>
                    <a:pt x="30" y="5341"/>
                    <a:pt x="26" y="5747"/>
                  </a:cubicBezTo>
                  <a:cubicBezTo>
                    <a:pt x="1" y="6102"/>
                    <a:pt x="89" y="6472"/>
                    <a:pt x="184" y="6861"/>
                  </a:cubicBezTo>
                  <a:cubicBezTo>
                    <a:pt x="279" y="7259"/>
                    <a:pt x="376" y="7667"/>
                    <a:pt x="359" y="8082"/>
                  </a:cubicBezTo>
                  <a:lnTo>
                    <a:pt x="359" y="8101"/>
                  </a:lnTo>
                  <a:cubicBezTo>
                    <a:pt x="376" y="8513"/>
                    <a:pt x="279" y="8923"/>
                    <a:pt x="184" y="9321"/>
                  </a:cubicBezTo>
                  <a:cubicBezTo>
                    <a:pt x="92" y="9712"/>
                    <a:pt x="4" y="10081"/>
                    <a:pt x="26" y="10436"/>
                  </a:cubicBezTo>
                  <a:cubicBezTo>
                    <a:pt x="30" y="10843"/>
                    <a:pt x="189" y="11191"/>
                    <a:pt x="467" y="11413"/>
                  </a:cubicBezTo>
                  <a:cubicBezTo>
                    <a:pt x="623" y="11535"/>
                    <a:pt x="873" y="11664"/>
                    <a:pt x="1240" y="11664"/>
                  </a:cubicBezTo>
                  <a:cubicBezTo>
                    <a:pt x="1360" y="11664"/>
                    <a:pt x="1495" y="11649"/>
                    <a:pt x="1643" y="11617"/>
                  </a:cubicBezTo>
                  <a:cubicBezTo>
                    <a:pt x="1816" y="11578"/>
                    <a:pt x="1990" y="11525"/>
                    <a:pt x="2165" y="11458"/>
                  </a:cubicBezTo>
                  <a:cubicBezTo>
                    <a:pt x="2638" y="11276"/>
                    <a:pt x="3098" y="11006"/>
                    <a:pt x="3511" y="10666"/>
                  </a:cubicBezTo>
                  <a:cubicBezTo>
                    <a:pt x="3650" y="11268"/>
                    <a:pt x="3860" y="11837"/>
                    <a:pt x="4190" y="12324"/>
                  </a:cubicBezTo>
                  <a:cubicBezTo>
                    <a:pt x="4925" y="13446"/>
                    <a:pt x="6188" y="14042"/>
                    <a:pt x="7840" y="14053"/>
                  </a:cubicBezTo>
                  <a:lnTo>
                    <a:pt x="7856" y="14053"/>
                  </a:lnTo>
                  <a:cubicBezTo>
                    <a:pt x="8599" y="14053"/>
                    <a:pt x="9334" y="13920"/>
                    <a:pt x="10019" y="13670"/>
                  </a:cubicBezTo>
                  <a:cubicBezTo>
                    <a:pt x="10415" y="13525"/>
                    <a:pt x="10799" y="13338"/>
                    <a:pt x="11155" y="13115"/>
                  </a:cubicBezTo>
                  <a:cubicBezTo>
                    <a:pt x="11309" y="13010"/>
                    <a:pt x="11584" y="12902"/>
                    <a:pt x="11442" y="12673"/>
                  </a:cubicBezTo>
                  <a:cubicBezTo>
                    <a:pt x="11402" y="12616"/>
                    <a:pt x="11337" y="12585"/>
                    <a:pt x="11271" y="12585"/>
                  </a:cubicBezTo>
                  <a:cubicBezTo>
                    <a:pt x="11231" y="12585"/>
                    <a:pt x="11190" y="12596"/>
                    <a:pt x="11155" y="12621"/>
                  </a:cubicBezTo>
                  <a:cubicBezTo>
                    <a:pt x="10723" y="12923"/>
                    <a:pt x="10256" y="13155"/>
                    <a:pt x="9754" y="13325"/>
                  </a:cubicBezTo>
                  <a:cubicBezTo>
                    <a:pt x="9099" y="13066"/>
                    <a:pt x="8584" y="12652"/>
                    <a:pt x="8217" y="12094"/>
                  </a:cubicBezTo>
                  <a:cubicBezTo>
                    <a:pt x="8135" y="11970"/>
                    <a:pt x="8056" y="11837"/>
                    <a:pt x="7987" y="11697"/>
                  </a:cubicBezTo>
                  <a:cubicBezTo>
                    <a:pt x="8034" y="11651"/>
                    <a:pt x="8083" y="11605"/>
                    <a:pt x="8127" y="11556"/>
                  </a:cubicBezTo>
                  <a:cubicBezTo>
                    <a:pt x="8534" y="11114"/>
                    <a:pt x="8728" y="10645"/>
                    <a:pt x="8740" y="10078"/>
                  </a:cubicBezTo>
                  <a:lnTo>
                    <a:pt x="8740" y="10069"/>
                  </a:lnTo>
                  <a:cubicBezTo>
                    <a:pt x="8728" y="9504"/>
                    <a:pt x="8534" y="9034"/>
                    <a:pt x="8126" y="8590"/>
                  </a:cubicBezTo>
                  <a:cubicBezTo>
                    <a:pt x="7904" y="8354"/>
                    <a:pt x="7639" y="8145"/>
                    <a:pt x="7358" y="7981"/>
                  </a:cubicBezTo>
                  <a:cubicBezTo>
                    <a:pt x="7394" y="6089"/>
                    <a:pt x="7652" y="4921"/>
                    <a:pt x="8217" y="4080"/>
                  </a:cubicBezTo>
                  <a:cubicBezTo>
                    <a:pt x="8581" y="3526"/>
                    <a:pt x="9096" y="3115"/>
                    <a:pt x="9747" y="2853"/>
                  </a:cubicBezTo>
                  <a:cubicBezTo>
                    <a:pt x="9756" y="2857"/>
                    <a:pt x="9763" y="2859"/>
                    <a:pt x="9772" y="2863"/>
                  </a:cubicBezTo>
                  <a:cubicBezTo>
                    <a:pt x="10581" y="3141"/>
                    <a:pt x="11328" y="3597"/>
                    <a:pt x="11921" y="4214"/>
                  </a:cubicBezTo>
                  <a:cubicBezTo>
                    <a:pt x="11991" y="4286"/>
                    <a:pt x="12057" y="4361"/>
                    <a:pt x="12124" y="4438"/>
                  </a:cubicBezTo>
                  <a:cubicBezTo>
                    <a:pt x="12834" y="5274"/>
                    <a:pt x="13266" y="6366"/>
                    <a:pt x="13365" y="7582"/>
                  </a:cubicBezTo>
                  <a:cubicBezTo>
                    <a:pt x="13380" y="7747"/>
                    <a:pt x="13387" y="7916"/>
                    <a:pt x="13389" y="8086"/>
                  </a:cubicBezTo>
                  <a:cubicBezTo>
                    <a:pt x="13386" y="8086"/>
                    <a:pt x="13381" y="8086"/>
                    <a:pt x="13378" y="8084"/>
                  </a:cubicBezTo>
                  <a:cubicBezTo>
                    <a:pt x="13244" y="8077"/>
                    <a:pt x="13113" y="8013"/>
                    <a:pt x="13025" y="7910"/>
                  </a:cubicBezTo>
                  <a:cubicBezTo>
                    <a:pt x="12984" y="7864"/>
                    <a:pt x="12926" y="7840"/>
                    <a:pt x="12868" y="7840"/>
                  </a:cubicBezTo>
                  <a:cubicBezTo>
                    <a:pt x="12820" y="7840"/>
                    <a:pt x="12773" y="7856"/>
                    <a:pt x="12735" y="7889"/>
                  </a:cubicBezTo>
                  <a:cubicBezTo>
                    <a:pt x="12649" y="7963"/>
                    <a:pt x="12640" y="8095"/>
                    <a:pt x="12714" y="8181"/>
                  </a:cubicBezTo>
                  <a:cubicBezTo>
                    <a:pt x="12877" y="8366"/>
                    <a:pt x="13110" y="8481"/>
                    <a:pt x="13355" y="8494"/>
                  </a:cubicBezTo>
                  <a:lnTo>
                    <a:pt x="13371" y="8494"/>
                  </a:lnTo>
                  <a:cubicBezTo>
                    <a:pt x="13285" y="9749"/>
                    <a:pt x="12852" y="10876"/>
                    <a:pt x="12122" y="11734"/>
                  </a:cubicBezTo>
                  <a:cubicBezTo>
                    <a:pt x="12035" y="11836"/>
                    <a:pt x="11946" y="11933"/>
                    <a:pt x="11853" y="12028"/>
                  </a:cubicBezTo>
                  <a:cubicBezTo>
                    <a:pt x="11710" y="12181"/>
                    <a:pt x="11845" y="12378"/>
                    <a:pt x="12002" y="12378"/>
                  </a:cubicBezTo>
                  <a:cubicBezTo>
                    <a:pt x="12053" y="12378"/>
                    <a:pt x="12105" y="12358"/>
                    <a:pt x="12152" y="12309"/>
                  </a:cubicBezTo>
                  <a:cubicBezTo>
                    <a:pt x="12508" y="11952"/>
                    <a:pt x="12812" y="11541"/>
                    <a:pt x="13059" y="11090"/>
                  </a:cubicBezTo>
                  <a:cubicBezTo>
                    <a:pt x="13533" y="10217"/>
                    <a:pt x="13791" y="9189"/>
                    <a:pt x="13798" y="8086"/>
                  </a:cubicBezTo>
                  <a:cubicBezTo>
                    <a:pt x="13799" y="8088"/>
                    <a:pt x="13799" y="8088"/>
                    <a:pt x="13800" y="8088"/>
                  </a:cubicBezTo>
                  <a:cubicBezTo>
                    <a:pt x="13800" y="8088"/>
                    <a:pt x="13800" y="8088"/>
                    <a:pt x="13800" y="8087"/>
                  </a:cubicBezTo>
                  <a:cubicBezTo>
                    <a:pt x="13798" y="7919"/>
                    <a:pt x="13791" y="7755"/>
                    <a:pt x="13779" y="7590"/>
                  </a:cubicBezTo>
                  <a:cubicBezTo>
                    <a:pt x="13674" y="6221"/>
                    <a:pt x="13176" y="4990"/>
                    <a:pt x="12346" y="4066"/>
                  </a:cubicBezTo>
                  <a:cubicBezTo>
                    <a:pt x="12146" y="3844"/>
                    <a:pt x="11929" y="3637"/>
                    <a:pt x="11696" y="3450"/>
                  </a:cubicBezTo>
                  <a:cubicBezTo>
                    <a:pt x="11193" y="3044"/>
                    <a:pt x="10618" y="2723"/>
                    <a:pt x="10000" y="2505"/>
                  </a:cubicBezTo>
                  <a:cubicBezTo>
                    <a:pt x="9856" y="2128"/>
                    <a:pt x="9630" y="1774"/>
                    <a:pt x="9312" y="1430"/>
                  </a:cubicBezTo>
                  <a:lnTo>
                    <a:pt x="9311" y="1427"/>
                  </a:lnTo>
                  <a:cubicBezTo>
                    <a:pt x="8676" y="749"/>
                    <a:pt x="7808" y="232"/>
                    <a:pt x="6982" y="47"/>
                  </a:cubicBezTo>
                  <a:cubicBezTo>
                    <a:pt x="6835" y="15"/>
                    <a:pt x="6702" y="1"/>
                    <a:pt x="658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a:off x="4406067" y="2976355"/>
              <a:ext cx="43106" cy="27782"/>
            </a:xfrm>
            <a:custGeom>
              <a:rect b="b" l="l" r="r" t="t"/>
              <a:pathLst>
                <a:path extrusionOk="0" h="921" w="1429">
                  <a:moveTo>
                    <a:pt x="714" y="1"/>
                  </a:moveTo>
                  <a:cubicBezTo>
                    <a:pt x="320" y="1"/>
                    <a:pt x="1" y="322"/>
                    <a:pt x="1" y="715"/>
                  </a:cubicBezTo>
                  <a:cubicBezTo>
                    <a:pt x="1" y="828"/>
                    <a:pt x="92" y="921"/>
                    <a:pt x="206" y="921"/>
                  </a:cubicBezTo>
                  <a:cubicBezTo>
                    <a:pt x="320" y="921"/>
                    <a:pt x="411" y="828"/>
                    <a:pt x="411" y="715"/>
                  </a:cubicBezTo>
                  <a:cubicBezTo>
                    <a:pt x="411" y="548"/>
                    <a:pt x="547" y="414"/>
                    <a:pt x="712" y="414"/>
                  </a:cubicBezTo>
                  <a:cubicBezTo>
                    <a:pt x="879" y="414"/>
                    <a:pt x="1014" y="548"/>
                    <a:pt x="1014" y="715"/>
                  </a:cubicBezTo>
                  <a:cubicBezTo>
                    <a:pt x="1014" y="828"/>
                    <a:pt x="1106" y="921"/>
                    <a:pt x="1220" y="921"/>
                  </a:cubicBezTo>
                  <a:cubicBezTo>
                    <a:pt x="1332" y="921"/>
                    <a:pt x="1424" y="828"/>
                    <a:pt x="1424" y="715"/>
                  </a:cubicBezTo>
                  <a:cubicBezTo>
                    <a:pt x="1428" y="322"/>
                    <a:pt x="1109" y="1"/>
                    <a:pt x="71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2"/>
          <p:cNvGrpSpPr/>
          <p:nvPr/>
        </p:nvGrpSpPr>
        <p:grpSpPr>
          <a:xfrm flipH="1">
            <a:off x="3865588" y="2477054"/>
            <a:ext cx="1049184" cy="323946"/>
            <a:chOff x="3365625" y="629625"/>
            <a:chExt cx="408975" cy="126275"/>
          </a:xfrm>
        </p:grpSpPr>
        <p:sp>
          <p:nvSpPr>
            <p:cNvPr id="1795" name="Google Shape;1795;p5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52"/>
          <p:cNvGrpSpPr/>
          <p:nvPr/>
        </p:nvGrpSpPr>
        <p:grpSpPr>
          <a:xfrm flipH="1">
            <a:off x="3195388" y="2855554"/>
            <a:ext cx="1049184" cy="323946"/>
            <a:chOff x="3365625" y="629625"/>
            <a:chExt cx="408975" cy="126275"/>
          </a:xfrm>
        </p:grpSpPr>
        <p:sp>
          <p:nvSpPr>
            <p:cNvPr id="1798" name="Google Shape;1798;p5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2"/>
          <p:cNvGrpSpPr/>
          <p:nvPr/>
        </p:nvGrpSpPr>
        <p:grpSpPr>
          <a:xfrm flipH="1">
            <a:off x="8348592" y="3260273"/>
            <a:ext cx="657795" cy="203101"/>
            <a:chOff x="3365625" y="629625"/>
            <a:chExt cx="408975" cy="126275"/>
          </a:xfrm>
        </p:grpSpPr>
        <p:sp>
          <p:nvSpPr>
            <p:cNvPr id="1801" name="Google Shape;1801;p5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2"/>
          <p:cNvGrpSpPr/>
          <p:nvPr/>
        </p:nvGrpSpPr>
        <p:grpSpPr>
          <a:xfrm flipH="1">
            <a:off x="119142" y="1267798"/>
            <a:ext cx="657795" cy="203101"/>
            <a:chOff x="3365625" y="629625"/>
            <a:chExt cx="408975" cy="126275"/>
          </a:xfrm>
        </p:grpSpPr>
        <p:sp>
          <p:nvSpPr>
            <p:cNvPr id="1804" name="Google Shape;1804;p5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53"/>
          <p:cNvSpPr/>
          <p:nvPr/>
        </p:nvSpPr>
        <p:spPr>
          <a:xfrm>
            <a:off x="4289325" y="3065250"/>
            <a:ext cx="4353600" cy="5319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txBox="1"/>
          <p:nvPr>
            <p:ph type="title"/>
          </p:nvPr>
        </p:nvSpPr>
        <p:spPr>
          <a:xfrm>
            <a:off x="4572025" y="3065250"/>
            <a:ext cx="38520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5"/>
                </a:solidFill>
              </a:rPr>
              <a:t>—</a:t>
            </a:r>
            <a:r>
              <a:rPr lang="en"/>
              <a:t>Someone Famous</a:t>
            </a:r>
            <a:endParaRPr/>
          </a:p>
        </p:txBody>
      </p:sp>
      <p:sp>
        <p:nvSpPr>
          <p:cNvPr id="1812" name="Google Shape;1812;p53"/>
          <p:cNvSpPr txBox="1"/>
          <p:nvPr>
            <p:ph idx="1" type="subTitle"/>
          </p:nvPr>
        </p:nvSpPr>
        <p:spPr>
          <a:xfrm>
            <a:off x="719975" y="1060050"/>
            <a:ext cx="7704000" cy="174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a:t>
            </a:r>
            <a:r>
              <a:rPr lang="en"/>
              <a:t>This is a quote, words full of wisdom that someone important said and can make the reader get inspired.</a:t>
            </a:r>
            <a:r>
              <a:rPr lang="en">
                <a:solidFill>
                  <a:schemeClr val="accent5"/>
                </a:solidFill>
              </a:rPr>
              <a:t>”</a:t>
            </a:r>
            <a:endParaRPr>
              <a:solidFill>
                <a:schemeClr val="accent5"/>
              </a:solidFill>
            </a:endParaRPr>
          </a:p>
        </p:txBody>
      </p:sp>
      <p:grpSp>
        <p:nvGrpSpPr>
          <p:cNvPr id="1813" name="Google Shape;1813;p53"/>
          <p:cNvGrpSpPr/>
          <p:nvPr/>
        </p:nvGrpSpPr>
        <p:grpSpPr>
          <a:xfrm flipH="1">
            <a:off x="7990172" y="959454"/>
            <a:ext cx="1049184" cy="323946"/>
            <a:chOff x="3365625" y="629625"/>
            <a:chExt cx="408975" cy="126275"/>
          </a:xfrm>
        </p:grpSpPr>
        <p:sp>
          <p:nvSpPr>
            <p:cNvPr id="1814" name="Google Shape;1814;p5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 name="Google Shape;1816;p53"/>
          <p:cNvGrpSpPr/>
          <p:nvPr/>
        </p:nvGrpSpPr>
        <p:grpSpPr>
          <a:xfrm flipH="1">
            <a:off x="7125197" y="563704"/>
            <a:ext cx="1049184" cy="323946"/>
            <a:chOff x="3365625" y="629625"/>
            <a:chExt cx="408975" cy="126275"/>
          </a:xfrm>
        </p:grpSpPr>
        <p:sp>
          <p:nvSpPr>
            <p:cNvPr id="1817" name="Google Shape;1817;p5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53"/>
          <p:cNvGrpSpPr/>
          <p:nvPr/>
        </p:nvGrpSpPr>
        <p:grpSpPr>
          <a:xfrm flipH="1">
            <a:off x="3449184" y="3133887"/>
            <a:ext cx="1145989" cy="353848"/>
            <a:chOff x="3365625" y="629625"/>
            <a:chExt cx="408975" cy="126275"/>
          </a:xfrm>
        </p:grpSpPr>
        <p:sp>
          <p:nvSpPr>
            <p:cNvPr id="1820" name="Google Shape;1820;p5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53"/>
          <p:cNvGrpSpPr/>
          <p:nvPr/>
        </p:nvGrpSpPr>
        <p:grpSpPr>
          <a:xfrm>
            <a:off x="244747" y="378029"/>
            <a:ext cx="1049184" cy="323946"/>
            <a:chOff x="3365625" y="629625"/>
            <a:chExt cx="408975" cy="126275"/>
          </a:xfrm>
        </p:grpSpPr>
        <p:sp>
          <p:nvSpPr>
            <p:cNvPr id="1823" name="Google Shape;1823;p5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8" name="Shape 1828"/>
        <p:cNvGrpSpPr/>
        <p:nvPr/>
      </p:nvGrpSpPr>
      <p:grpSpPr>
        <a:xfrm>
          <a:off x="0" y="0"/>
          <a:ext cx="0" cy="0"/>
          <a:chOff x="0" y="0"/>
          <a:chExt cx="0" cy="0"/>
        </a:xfrm>
      </p:grpSpPr>
      <p:sp>
        <p:nvSpPr>
          <p:cNvPr id="1829" name="Google Shape;1829;p54"/>
          <p:cNvSpPr/>
          <p:nvPr/>
        </p:nvSpPr>
        <p:spPr>
          <a:xfrm>
            <a:off x="1536450" y="3467400"/>
            <a:ext cx="6071100" cy="457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txBox="1"/>
          <p:nvPr>
            <p:ph type="title"/>
          </p:nvPr>
        </p:nvSpPr>
        <p:spPr>
          <a:xfrm>
            <a:off x="1906400" y="3513150"/>
            <a:ext cx="53310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grpSp>
        <p:nvGrpSpPr>
          <p:cNvPr id="1831" name="Google Shape;1831;p54"/>
          <p:cNvGrpSpPr/>
          <p:nvPr/>
        </p:nvGrpSpPr>
        <p:grpSpPr>
          <a:xfrm>
            <a:off x="417197" y="770179"/>
            <a:ext cx="1049184" cy="323946"/>
            <a:chOff x="3365625" y="629625"/>
            <a:chExt cx="408975" cy="126275"/>
          </a:xfrm>
        </p:grpSpPr>
        <p:sp>
          <p:nvSpPr>
            <p:cNvPr id="1832" name="Google Shape;1832;p5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54"/>
          <p:cNvGrpSpPr/>
          <p:nvPr/>
        </p:nvGrpSpPr>
        <p:grpSpPr>
          <a:xfrm>
            <a:off x="1282172" y="374429"/>
            <a:ext cx="1049184" cy="323946"/>
            <a:chOff x="3365625" y="629625"/>
            <a:chExt cx="408975" cy="126275"/>
          </a:xfrm>
        </p:grpSpPr>
        <p:sp>
          <p:nvSpPr>
            <p:cNvPr id="1835" name="Google Shape;1835;p5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4"/>
          <p:cNvGrpSpPr/>
          <p:nvPr/>
        </p:nvGrpSpPr>
        <p:grpSpPr>
          <a:xfrm flipH="1">
            <a:off x="7725222" y="2982379"/>
            <a:ext cx="1049184" cy="323946"/>
            <a:chOff x="3365625" y="629625"/>
            <a:chExt cx="408975" cy="126275"/>
          </a:xfrm>
        </p:grpSpPr>
        <p:sp>
          <p:nvSpPr>
            <p:cNvPr id="1838" name="Google Shape;1838;p5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54"/>
          <p:cNvGrpSpPr/>
          <p:nvPr/>
        </p:nvGrpSpPr>
        <p:grpSpPr>
          <a:xfrm flipH="1">
            <a:off x="7306022" y="3513154"/>
            <a:ext cx="1049184" cy="323946"/>
            <a:chOff x="3365625" y="629625"/>
            <a:chExt cx="408975" cy="126275"/>
          </a:xfrm>
        </p:grpSpPr>
        <p:sp>
          <p:nvSpPr>
            <p:cNvPr id="1841" name="Google Shape;1841;p5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p55"/>
          <p:cNvSpPr txBox="1"/>
          <p:nvPr>
            <p:ph type="title"/>
          </p:nvPr>
        </p:nvSpPr>
        <p:spPr>
          <a:xfrm>
            <a:off x="720000" y="1200250"/>
            <a:ext cx="26517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1848" name="Google Shape;1848;p55"/>
          <p:cNvSpPr txBox="1"/>
          <p:nvPr>
            <p:ph idx="1" type="subTitle"/>
          </p:nvPr>
        </p:nvSpPr>
        <p:spPr>
          <a:xfrm>
            <a:off x="720000" y="2846050"/>
            <a:ext cx="26517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pic>
        <p:nvPicPr>
          <p:cNvPr id="1849" name="Google Shape;1849;p55"/>
          <p:cNvPicPr preferRelativeResize="0"/>
          <p:nvPr/>
        </p:nvPicPr>
        <p:blipFill rotWithShape="1">
          <a:blip r:embed="rId3">
            <a:alphaModFix/>
          </a:blip>
          <a:srcRect b="0" l="12808" r="0" t="0"/>
          <a:stretch/>
        </p:blipFill>
        <p:spPr>
          <a:xfrm>
            <a:off x="3662700" y="675100"/>
            <a:ext cx="4956900" cy="3793500"/>
          </a:xfrm>
          <a:prstGeom prst="roundRect">
            <a:avLst>
              <a:gd fmla="val 6539" name="adj"/>
            </a:avLst>
          </a:prstGeom>
          <a:noFill/>
          <a:ln cap="flat" cmpd="sng" w="19050">
            <a:solidFill>
              <a:schemeClr val="dk1"/>
            </a:solidFill>
            <a:prstDash val="solid"/>
            <a:round/>
            <a:headEnd len="sm" w="sm" type="none"/>
            <a:tailEnd len="sm" w="sm" type="none"/>
          </a:ln>
        </p:spPr>
      </p:pic>
      <p:grpSp>
        <p:nvGrpSpPr>
          <p:cNvPr id="1850" name="Google Shape;1850;p55"/>
          <p:cNvGrpSpPr/>
          <p:nvPr/>
        </p:nvGrpSpPr>
        <p:grpSpPr>
          <a:xfrm flipH="1">
            <a:off x="2966697" y="1214337"/>
            <a:ext cx="1145989" cy="353848"/>
            <a:chOff x="3365625" y="629625"/>
            <a:chExt cx="408975" cy="126275"/>
          </a:xfrm>
        </p:grpSpPr>
        <p:sp>
          <p:nvSpPr>
            <p:cNvPr id="1851" name="Google Shape;1851;p55"/>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55"/>
          <p:cNvGrpSpPr/>
          <p:nvPr/>
        </p:nvGrpSpPr>
        <p:grpSpPr>
          <a:xfrm flipH="1">
            <a:off x="2634378" y="869468"/>
            <a:ext cx="758608" cy="234253"/>
            <a:chOff x="3365625" y="629625"/>
            <a:chExt cx="408975" cy="126275"/>
          </a:xfrm>
        </p:grpSpPr>
        <p:sp>
          <p:nvSpPr>
            <p:cNvPr id="1854" name="Google Shape;1854;p55"/>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sp>
        <p:nvSpPr>
          <p:cNvPr id="1860" name="Google Shape;1860;p56"/>
          <p:cNvSpPr txBox="1"/>
          <p:nvPr>
            <p:ph type="title"/>
          </p:nvPr>
        </p:nvSpPr>
        <p:spPr>
          <a:xfrm>
            <a:off x="5680800" y="1642209"/>
            <a:ext cx="2286000" cy="12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1: draw and color</a:t>
            </a:r>
            <a:endParaRPr/>
          </a:p>
        </p:txBody>
      </p:sp>
      <p:sp>
        <p:nvSpPr>
          <p:cNvPr id="1861" name="Google Shape;1861;p56"/>
          <p:cNvSpPr txBox="1"/>
          <p:nvPr>
            <p:ph idx="1" type="subTitle"/>
          </p:nvPr>
        </p:nvSpPr>
        <p:spPr>
          <a:xfrm>
            <a:off x="5680800" y="2922300"/>
            <a:ext cx="22860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 this exercise, you have to draw the penguin following the dots. Then, color it as you like!</a:t>
            </a:r>
            <a:endParaRPr/>
          </a:p>
        </p:txBody>
      </p:sp>
      <p:grpSp>
        <p:nvGrpSpPr>
          <p:cNvPr id="1862" name="Google Shape;1862;p56"/>
          <p:cNvGrpSpPr/>
          <p:nvPr/>
        </p:nvGrpSpPr>
        <p:grpSpPr>
          <a:xfrm flipH="1">
            <a:off x="8049047" y="1159254"/>
            <a:ext cx="1049184" cy="323946"/>
            <a:chOff x="3365625" y="629625"/>
            <a:chExt cx="408975" cy="126275"/>
          </a:xfrm>
        </p:grpSpPr>
        <p:sp>
          <p:nvSpPr>
            <p:cNvPr id="1863" name="Google Shape;1863;p56"/>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56"/>
          <p:cNvGrpSpPr/>
          <p:nvPr/>
        </p:nvGrpSpPr>
        <p:grpSpPr>
          <a:xfrm flipH="1">
            <a:off x="7184072" y="763504"/>
            <a:ext cx="1049184" cy="323946"/>
            <a:chOff x="3365625" y="629625"/>
            <a:chExt cx="408975" cy="126275"/>
          </a:xfrm>
        </p:grpSpPr>
        <p:sp>
          <p:nvSpPr>
            <p:cNvPr id="1866" name="Google Shape;1866;p56"/>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8" name="Google Shape;1868;p56"/>
          <p:cNvSpPr/>
          <p:nvPr/>
        </p:nvSpPr>
        <p:spPr>
          <a:xfrm>
            <a:off x="1589564" y="3819140"/>
            <a:ext cx="1024853" cy="665907"/>
          </a:xfrm>
          <a:custGeom>
            <a:rect b="b" l="l" r="r" t="t"/>
            <a:pathLst>
              <a:path extrusionOk="0" h="2356" w="3626">
                <a:moveTo>
                  <a:pt x="2264" y="0"/>
                </a:moveTo>
                <a:cubicBezTo>
                  <a:pt x="2008" y="0"/>
                  <a:pt x="1731" y="46"/>
                  <a:pt x="1453" y="142"/>
                </a:cubicBezTo>
                <a:cubicBezTo>
                  <a:pt x="562" y="452"/>
                  <a:pt x="0" y="1167"/>
                  <a:pt x="199" y="1738"/>
                </a:cubicBezTo>
                <a:cubicBezTo>
                  <a:pt x="336" y="2132"/>
                  <a:pt x="798" y="2355"/>
                  <a:pt x="1363" y="2355"/>
                </a:cubicBezTo>
                <a:cubicBezTo>
                  <a:pt x="1619" y="2355"/>
                  <a:pt x="1896" y="2309"/>
                  <a:pt x="2173" y="2213"/>
                </a:cubicBezTo>
                <a:cubicBezTo>
                  <a:pt x="3064" y="1903"/>
                  <a:pt x="3626" y="1190"/>
                  <a:pt x="3428" y="617"/>
                </a:cubicBezTo>
                <a:cubicBezTo>
                  <a:pt x="3292" y="224"/>
                  <a:pt x="2830" y="0"/>
                  <a:pt x="2264"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3269815" y="3815465"/>
            <a:ext cx="1024853" cy="665624"/>
          </a:xfrm>
          <a:custGeom>
            <a:rect b="b" l="l" r="r" t="t"/>
            <a:pathLst>
              <a:path extrusionOk="0" h="2355" w="3626">
                <a:moveTo>
                  <a:pt x="1361" y="1"/>
                </a:moveTo>
                <a:cubicBezTo>
                  <a:pt x="796" y="1"/>
                  <a:pt x="334" y="223"/>
                  <a:pt x="197" y="618"/>
                </a:cubicBezTo>
                <a:cubicBezTo>
                  <a:pt x="0" y="1189"/>
                  <a:pt x="562" y="1905"/>
                  <a:pt x="1453" y="2213"/>
                </a:cubicBezTo>
                <a:cubicBezTo>
                  <a:pt x="1731" y="2309"/>
                  <a:pt x="2008" y="2355"/>
                  <a:pt x="2263" y="2355"/>
                </a:cubicBezTo>
                <a:cubicBezTo>
                  <a:pt x="2829" y="2355"/>
                  <a:pt x="3291" y="2131"/>
                  <a:pt x="3427" y="1738"/>
                </a:cubicBezTo>
                <a:cubicBezTo>
                  <a:pt x="3625" y="1167"/>
                  <a:pt x="3063" y="451"/>
                  <a:pt x="2171" y="142"/>
                </a:cubicBezTo>
                <a:cubicBezTo>
                  <a:pt x="1894" y="46"/>
                  <a:pt x="1617" y="1"/>
                  <a:pt x="1361" y="1"/>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962967" y="2348586"/>
            <a:ext cx="893142" cy="1351316"/>
          </a:xfrm>
          <a:custGeom>
            <a:rect b="b" l="l" r="r" t="t"/>
            <a:pathLst>
              <a:path extrusionOk="0" h="4781" w="3160">
                <a:moveTo>
                  <a:pt x="2198" y="0"/>
                </a:moveTo>
                <a:cubicBezTo>
                  <a:pt x="1600" y="0"/>
                  <a:pt x="856" y="829"/>
                  <a:pt x="451" y="2000"/>
                </a:cubicBezTo>
                <a:cubicBezTo>
                  <a:pt x="0" y="3301"/>
                  <a:pt x="139" y="4532"/>
                  <a:pt x="762" y="4748"/>
                </a:cubicBezTo>
                <a:cubicBezTo>
                  <a:pt x="826" y="4770"/>
                  <a:pt x="892" y="4781"/>
                  <a:pt x="960" y="4781"/>
                </a:cubicBezTo>
                <a:cubicBezTo>
                  <a:pt x="1559" y="4781"/>
                  <a:pt x="2303" y="3952"/>
                  <a:pt x="2708" y="2783"/>
                </a:cubicBezTo>
                <a:cubicBezTo>
                  <a:pt x="3160" y="1482"/>
                  <a:pt x="3022" y="250"/>
                  <a:pt x="2398" y="34"/>
                </a:cubicBezTo>
                <a:cubicBezTo>
                  <a:pt x="2334" y="11"/>
                  <a:pt x="2267" y="0"/>
                  <a:pt x="2198"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4029814" y="2351413"/>
            <a:ext cx="893708" cy="1351034"/>
          </a:xfrm>
          <a:custGeom>
            <a:rect b="b" l="l" r="r" t="t"/>
            <a:pathLst>
              <a:path extrusionOk="0" h="4780" w="3162">
                <a:moveTo>
                  <a:pt x="959" y="0"/>
                </a:moveTo>
                <a:cubicBezTo>
                  <a:pt x="891" y="0"/>
                  <a:pt x="825" y="11"/>
                  <a:pt x="762" y="33"/>
                </a:cubicBezTo>
                <a:cubicBezTo>
                  <a:pt x="139" y="249"/>
                  <a:pt x="0" y="1481"/>
                  <a:pt x="451" y="2782"/>
                </a:cubicBezTo>
                <a:cubicBezTo>
                  <a:pt x="856" y="3951"/>
                  <a:pt x="1601" y="4780"/>
                  <a:pt x="2201" y="4780"/>
                </a:cubicBezTo>
                <a:cubicBezTo>
                  <a:pt x="2269" y="4780"/>
                  <a:pt x="2335" y="4769"/>
                  <a:pt x="2399" y="4747"/>
                </a:cubicBezTo>
                <a:cubicBezTo>
                  <a:pt x="3022" y="4531"/>
                  <a:pt x="3161" y="3300"/>
                  <a:pt x="2710" y="1998"/>
                </a:cubicBezTo>
                <a:cubicBezTo>
                  <a:pt x="2302" y="829"/>
                  <a:pt x="1559" y="0"/>
                  <a:pt x="959"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1388894" y="907993"/>
            <a:ext cx="3106496" cy="3363735"/>
          </a:xfrm>
          <a:custGeom>
            <a:rect b="b" l="l" r="r" t="t"/>
            <a:pathLst>
              <a:path extrusionOk="0" h="11901" w="10991">
                <a:moveTo>
                  <a:pt x="5459" y="1"/>
                </a:moveTo>
                <a:cubicBezTo>
                  <a:pt x="3931" y="1"/>
                  <a:pt x="2566" y="917"/>
                  <a:pt x="1589" y="2134"/>
                </a:cubicBezTo>
                <a:cubicBezTo>
                  <a:pt x="601" y="3371"/>
                  <a:pt x="6" y="4912"/>
                  <a:pt x="2" y="6409"/>
                </a:cubicBezTo>
                <a:cubicBezTo>
                  <a:pt x="0" y="7913"/>
                  <a:pt x="613" y="9222"/>
                  <a:pt x="1607" y="10226"/>
                </a:cubicBezTo>
                <a:cubicBezTo>
                  <a:pt x="2597" y="11214"/>
                  <a:pt x="3966" y="11901"/>
                  <a:pt x="5471" y="11901"/>
                </a:cubicBezTo>
                <a:cubicBezTo>
                  <a:pt x="5479" y="11901"/>
                  <a:pt x="5487" y="11901"/>
                  <a:pt x="5495" y="11901"/>
                </a:cubicBezTo>
                <a:cubicBezTo>
                  <a:pt x="5503" y="11901"/>
                  <a:pt x="5512" y="11901"/>
                  <a:pt x="5520" y="11901"/>
                </a:cubicBezTo>
                <a:cubicBezTo>
                  <a:pt x="7026" y="11901"/>
                  <a:pt x="8394" y="11214"/>
                  <a:pt x="9384" y="10226"/>
                </a:cubicBezTo>
                <a:cubicBezTo>
                  <a:pt x="10378" y="9221"/>
                  <a:pt x="10990" y="7913"/>
                  <a:pt x="10989" y="6409"/>
                </a:cubicBezTo>
                <a:cubicBezTo>
                  <a:pt x="10985" y="4910"/>
                  <a:pt x="10390" y="3371"/>
                  <a:pt x="9402" y="2134"/>
                </a:cubicBezTo>
                <a:cubicBezTo>
                  <a:pt x="8425" y="917"/>
                  <a:pt x="7058" y="1"/>
                  <a:pt x="5532" y="1"/>
                </a:cubicBezTo>
                <a:cubicBezTo>
                  <a:pt x="5520" y="1"/>
                  <a:pt x="5508" y="1"/>
                  <a:pt x="5495" y="1"/>
                </a:cubicBezTo>
                <a:cubicBezTo>
                  <a:pt x="5483" y="1"/>
                  <a:pt x="5471" y="1"/>
                  <a:pt x="5459" y="1"/>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1816800" y="1681284"/>
            <a:ext cx="2250380" cy="2590141"/>
          </a:xfrm>
          <a:custGeom>
            <a:rect b="b" l="l" r="r" t="t"/>
            <a:pathLst>
              <a:path extrusionOk="0" h="9164" w="7962">
                <a:moveTo>
                  <a:pt x="2700" y="0"/>
                </a:moveTo>
                <a:cubicBezTo>
                  <a:pt x="1209" y="0"/>
                  <a:pt x="1" y="1207"/>
                  <a:pt x="1" y="2698"/>
                </a:cubicBezTo>
                <a:cubicBezTo>
                  <a:pt x="1" y="3473"/>
                  <a:pt x="328" y="4171"/>
                  <a:pt x="852" y="4664"/>
                </a:cubicBezTo>
                <a:cubicBezTo>
                  <a:pt x="565" y="5177"/>
                  <a:pt x="402" y="5767"/>
                  <a:pt x="402" y="6394"/>
                </a:cubicBezTo>
                <a:lnTo>
                  <a:pt x="402" y="7054"/>
                </a:lnTo>
                <a:cubicBezTo>
                  <a:pt x="402" y="7328"/>
                  <a:pt x="433" y="7595"/>
                  <a:pt x="492" y="7853"/>
                </a:cubicBezTo>
                <a:cubicBezTo>
                  <a:pt x="1437" y="8640"/>
                  <a:pt x="2642" y="9163"/>
                  <a:pt x="3954" y="9163"/>
                </a:cubicBezTo>
                <a:cubicBezTo>
                  <a:pt x="3963" y="9163"/>
                  <a:pt x="3972" y="9163"/>
                  <a:pt x="3981" y="9163"/>
                </a:cubicBezTo>
                <a:cubicBezTo>
                  <a:pt x="3991" y="9163"/>
                  <a:pt x="4000" y="9163"/>
                  <a:pt x="4009" y="9163"/>
                </a:cubicBezTo>
                <a:cubicBezTo>
                  <a:pt x="5321" y="9163"/>
                  <a:pt x="6526" y="8640"/>
                  <a:pt x="7471" y="7853"/>
                </a:cubicBezTo>
                <a:cubicBezTo>
                  <a:pt x="7530" y="7595"/>
                  <a:pt x="7561" y="7328"/>
                  <a:pt x="7561" y="7054"/>
                </a:cubicBezTo>
                <a:lnTo>
                  <a:pt x="7561" y="6394"/>
                </a:lnTo>
                <a:cubicBezTo>
                  <a:pt x="7561" y="5767"/>
                  <a:pt x="7398" y="5177"/>
                  <a:pt x="7111" y="4664"/>
                </a:cubicBezTo>
                <a:cubicBezTo>
                  <a:pt x="7635" y="4173"/>
                  <a:pt x="7962" y="3475"/>
                  <a:pt x="7962" y="2698"/>
                </a:cubicBezTo>
                <a:cubicBezTo>
                  <a:pt x="7962" y="1207"/>
                  <a:pt x="6755" y="0"/>
                  <a:pt x="5262" y="0"/>
                </a:cubicBezTo>
                <a:cubicBezTo>
                  <a:pt x="4798" y="0"/>
                  <a:pt x="4362" y="117"/>
                  <a:pt x="3981" y="324"/>
                </a:cubicBezTo>
                <a:cubicBezTo>
                  <a:pt x="3600" y="117"/>
                  <a:pt x="3163" y="0"/>
                  <a:pt x="2700"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2506424" y="2574130"/>
            <a:ext cx="871097" cy="338606"/>
          </a:xfrm>
          <a:custGeom>
            <a:rect b="b" l="l" r="r" t="t"/>
            <a:pathLst>
              <a:path extrusionOk="0" h="1198" w="3082">
                <a:moveTo>
                  <a:pt x="1541" y="0"/>
                </a:moveTo>
                <a:cubicBezTo>
                  <a:pt x="544" y="5"/>
                  <a:pt x="0" y="736"/>
                  <a:pt x="215" y="984"/>
                </a:cubicBezTo>
                <a:cubicBezTo>
                  <a:pt x="372" y="1187"/>
                  <a:pt x="743" y="1194"/>
                  <a:pt x="1160" y="1194"/>
                </a:cubicBezTo>
                <a:cubicBezTo>
                  <a:pt x="1192" y="1194"/>
                  <a:pt x="1224" y="1194"/>
                  <a:pt x="1256" y="1194"/>
                </a:cubicBezTo>
                <a:cubicBezTo>
                  <a:pt x="1350" y="1194"/>
                  <a:pt x="1446" y="1194"/>
                  <a:pt x="1541" y="1197"/>
                </a:cubicBezTo>
                <a:cubicBezTo>
                  <a:pt x="1630" y="1195"/>
                  <a:pt x="1719" y="1194"/>
                  <a:pt x="1806" y="1194"/>
                </a:cubicBezTo>
                <a:cubicBezTo>
                  <a:pt x="1854" y="1194"/>
                  <a:pt x="1901" y="1194"/>
                  <a:pt x="1947" y="1194"/>
                </a:cubicBezTo>
                <a:cubicBezTo>
                  <a:pt x="2354" y="1194"/>
                  <a:pt x="2715" y="1184"/>
                  <a:pt x="2867" y="984"/>
                </a:cubicBezTo>
                <a:cubicBezTo>
                  <a:pt x="3081" y="736"/>
                  <a:pt x="2538" y="5"/>
                  <a:pt x="1541"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2109890" y="2278493"/>
            <a:ext cx="448550" cy="357826"/>
          </a:xfrm>
          <a:custGeom>
            <a:rect b="b" l="l" r="r" t="t"/>
            <a:pathLst>
              <a:path extrusionOk="0" h="1266" w="1587">
                <a:moveTo>
                  <a:pt x="794" y="1"/>
                </a:moveTo>
                <a:cubicBezTo>
                  <a:pt x="356" y="1"/>
                  <a:pt x="1" y="283"/>
                  <a:pt x="1" y="632"/>
                </a:cubicBezTo>
                <a:cubicBezTo>
                  <a:pt x="1" y="983"/>
                  <a:pt x="356" y="1265"/>
                  <a:pt x="794" y="1265"/>
                </a:cubicBezTo>
                <a:cubicBezTo>
                  <a:pt x="1232" y="1265"/>
                  <a:pt x="1587" y="983"/>
                  <a:pt x="1587" y="632"/>
                </a:cubicBezTo>
                <a:cubicBezTo>
                  <a:pt x="1587" y="283"/>
                  <a:pt x="1232" y="1"/>
                  <a:pt x="794" y="1"/>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3326059" y="2278493"/>
            <a:ext cx="448550" cy="357826"/>
          </a:xfrm>
          <a:custGeom>
            <a:rect b="b" l="l" r="r" t="t"/>
            <a:pathLst>
              <a:path extrusionOk="0" h="1266" w="1587">
                <a:moveTo>
                  <a:pt x="794" y="1"/>
                </a:moveTo>
                <a:cubicBezTo>
                  <a:pt x="356" y="1"/>
                  <a:pt x="1" y="283"/>
                  <a:pt x="1" y="632"/>
                </a:cubicBezTo>
                <a:cubicBezTo>
                  <a:pt x="1" y="983"/>
                  <a:pt x="356" y="1265"/>
                  <a:pt x="794" y="1265"/>
                </a:cubicBezTo>
                <a:cubicBezTo>
                  <a:pt x="1231" y="1265"/>
                  <a:pt x="1586" y="983"/>
                  <a:pt x="1586" y="632"/>
                </a:cubicBezTo>
                <a:cubicBezTo>
                  <a:pt x="1586" y="283"/>
                  <a:pt x="1231" y="1"/>
                  <a:pt x="794" y="1"/>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2298972" y="2097606"/>
            <a:ext cx="330406" cy="223571"/>
          </a:xfrm>
          <a:custGeom>
            <a:rect b="b" l="l" r="r" t="t"/>
            <a:pathLst>
              <a:path extrusionOk="0" h="791" w="1169">
                <a:moveTo>
                  <a:pt x="585" y="0"/>
                </a:moveTo>
                <a:cubicBezTo>
                  <a:pt x="264" y="0"/>
                  <a:pt x="0" y="264"/>
                  <a:pt x="0" y="585"/>
                </a:cubicBezTo>
                <a:cubicBezTo>
                  <a:pt x="0" y="697"/>
                  <a:pt x="94" y="790"/>
                  <a:pt x="206" y="790"/>
                </a:cubicBezTo>
                <a:cubicBezTo>
                  <a:pt x="318" y="790"/>
                  <a:pt x="412" y="697"/>
                  <a:pt x="412" y="585"/>
                </a:cubicBezTo>
                <a:cubicBezTo>
                  <a:pt x="412" y="491"/>
                  <a:pt x="489" y="413"/>
                  <a:pt x="583" y="413"/>
                </a:cubicBezTo>
                <a:cubicBezTo>
                  <a:pt x="681" y="413"/>
                  <a:pt x="759" y="488"/>
                  <a:pt x="759" y="585"/>
                </a:cubicBezTo>
                <a:cubicBezTo>
                  <a:pt x="759" y="697"/>
                  <a:pt x="851" y="790"/>
                  <a:pt x="965" y="790"/>
                </a:cubicBezTo>
                <a:cubicBezTo>
                  <a:pt x="1077" y="790"/>
                  <a:pt x="1169" y="697"/>
                  <a:pt x="1169" y="585"/>
                </a:cubicBezTo>
                <a:cubicBezTo>
                  <a:pt x="1169" y="264"/>
                  <a:pt x="907" y="0"/>
                  <a:pt x="585"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3253705" y="2097606"/>
            <a:ext cx="330689" cy="223571"/>
          </a:xfrm>
          <a:custGeom>
            <a:rect b="b" l="l" r="r" t="t"/>
            <a:pathLst>
              <a:path extrusionOk="0" h="791" w="1170">
                <a:moveTo>
                  <a:pt x="585" y="0"/>
                </a:moveTo>
                <a:cubicBezTo>
                  <a:pt x="264" y="0"/>
                  <a:pt x="1" y="264"/>
                  <a:pt x="1" y="585"/>
                </a:cubicBezTo>
                <a:cubicBezTo>
                  <a:pt x="1" y="697"/>
                  <a:pt x="94" y="790"/>
                  <a:pt x="206" y="790"/>
                </a:cubicBezTo>
                <a:cubicBezTo>
                  <a:pt x="320" y="790"/>
                  <a:pt x="412" y="697"/>
                  <a:pt x="412" y="585"/>
                </a:cubicBezTo>
                <a:cubicBezTo>
                  <a:pt x="412" y="491"/>
                  <a:pt x="489" y="413"/>
                  <a:pt x="584" y="413"/>
                </a:cubicBezTo>
                <a:cubicBezTo>
                  <a:pt x="678" y="413"/>
                  <a:pt x="755" y="490"/>
                  <a:pt x="755" y="585"/>
                </a:cubicBezTo>
                <a:cubicBezTo>
                  <a:pt x="755" y="697"/>
                  <a:pt x="847" y="790"/>
                  <a:pt x="961" y="790"/>
                </a:cubicBezTo>
                <a:cubicBezTo>
                  <a:pt x="1073" y="790"/>
                  <a:pt x="1166" y="697"/>
                  <a:pt x="1166" y="585"/>
                </a:cubicBezTo>
                <a:cubicBezTo>
                  <a:pt x="1169" y="264"/>
                  <a:pt x="908" y="0"/>
                  <a:pt x="585" y="0"/>
                </a:cubicBezTo>
                <a:close/>
              </a:path>
            </a:pathLst>
          </a:custGeom>
          <a:solidFill>
            <a:srgbClr val="FFFFFF"/>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sp>
        <p:nvSpPr>
          <p:cNvPr id="1883" name="Google Shape;1883;p57"/>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about Earth</a:t>
            </a:r>
            <a:endParaRPr/>
          </a:p>
        </p:txBody>
      </p:sp>
      <p:sp>
        <p:nvSpPr>
          <p:cNvPr id="1884" name="Google Shape;1884;p57"/>
          <p:cNvSpPr txBox="1"/>
          <p:nvPr>
            <p:ph idx="1" type="subTitle"/>
          </p:nvPr>
        </p:nvSpPr>
        <p:spPr>
          <a:xfrm>
            <a:off x="2377500" y="4131000"/>
            <a:ext cx="4389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replace the image on the screen with your own work. Just right-click on it and select “Replace image”</a:t>
            </a:r>
            <a:endParaRPr/>
          </a:p>
        </p:txBody>
      </p:sp>
      <p:pic>
        <p:nvPicPr>
          <p:cNvPr id="1885" name="Google Shape;1885;p57"/>
          <p:cNvPicPr preferRelativeResize="0"/>
          <p:nvPr/>
        </p:nvPicPr>
        <p:blipFill>
          <a:blip r:embed="rId3">
            <a:alphaModFix/>
          </a:blip>
          <a:stretch>
            <a:fillRect/>
          </a:stretch>
        </p:blipFill>
        <p:spPr>
          <a:xfrm>
            <a:off x="2102525" y="1350984"/>
            <a:ext cx="4938900" cy="2778300"/>
          </a:xfrm>
          <a:prstGeom prst="roundRect">
            <a:avLst>
              <a:gd fmla="val 9684" name="adj"/>
            </a:avLst>
          </a:prstGeom>
          <a:noFill/>
          <a:ln cap="flat" cmpd="sng" w="19050">
            <a:solidFill>
              <a:schemeClr val="dk1"/>
            </a:solidFill>
            <a:prstDash val="solid"/>
            <a:round/>
            <a:headEnd len="sm" w="sm" type="none"/>
            <a:tailEnd len="sm" w="sm" type="none"/>
          </a:ln>
        </p:spPr>
      </p:pic>
      <p:grpSp>
        <p:nvGrpSpPr>
          <p:cNvPr id="1886" name="Google Shape;1886;p57"/>
          <p:cNvGrpSpPr/>
          <p:nvPr/>
        </p:nvGrpSpPr>
        <p:grpSpPr>
          <a:xfrm>
            <a:off x="3929375" y="2097539"/>
            <a:ext cx="1285200" cy="1285200"/>
            <a:chOff x="3929375" y="2056350"/>
            <a:chExt cx="1285200" cy="1285200"/>
          </a:xfrm>
        </p:grpSpPr>
        <p:sp>
          <p:nvSpPr>
            <p:cNvPr id="1887" name="Google Shape;1887;p57"/>
            <p:cNvSpPr/>
            <p:nvPr/>
          </p:nvSpPr>
          <p:spPr>
            <a:xfrm>
              <a:off x="3929375" y="2056350"/>
              <a:ext cx="1285200" cy="1285200"/>
            </a:xfrm>
            <a:prstGeom prst="ellipse">
              <a:avLst/>
            </a:prstGeom>
            <a:solidFill>
              <a:srgbClr val="191919">
                <a:alpha val="6145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7"/>
            <p:cNvSpPr/>
            <p:nvPr/>
          </p:nvSpPr>
          <p:spPr>
            <a:xfrm rot="5400000">
              <a:off x="4313231" y="2439050"/>
              <a:ext cx="601500" cy="519900"/>
            </a:xfrm>
            <a:prstGeom prst="triangle">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57"/>
          <p:cNvGrpSpPr/>
          <p:nvPr/>
        </p:nvGrpSpPr>
        <p:grpSpPr>
          <a:xfrm flipH="1">
            <a:off x="1362072" y="2137029"/>
            <a:ext cx="1049184" cy="323946"/>
            <a:chOff x="3365625" y="629625"/>
            <a:chExt cx="408975" cy="126275"/>
          </a:xfrm>
        </p:grpSpPr>
        <p:sp>
          <p:nvSpPr>
            <p:cNvPr id="1890" name="Google Shape;1890;p57"/>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7"/>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57"/>
          <p:cNvGrpSpPr/>
          <p:nvPr/>
        </p:nvGrpSpPr>
        <p:grpSpPr>
          <a:xfrm flipH="1">
            <a:off x="6737072" y="1442679"/>
            <a:ext cx="1049184" cy="323946"/>
            <a:chOff x="3365625" y="629625"/>
            <a:chExt cx="408975" cy="126275"/>
          </a:xfrm>
        </p:grpSpPr>
        <p:sp>
          <p:nvSpPr>
            <p:cNvPr id="1893" name="Google Shape;1893;p57"/>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7"/>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40"/>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101" name="Google Shape;1101;p40"/>
          <p:cNvGraphicFramePr/>
          <p:nvPr/>
        </p:nvGraphicFramePr>
        <p:xfrm>
          <a:off x="720000" y="1919625"/>
          <a:ext cx="3000000" cy="3000000"/>
        </p:xfrm>
        <a:graphic>
          <a:graphicData uri="http://schemas.openxmlformats.org/drawingml/2006/table">
            <a:tbl>
              <a:tblPr>
                <a:noFill/>
                <a:tableStyleId>{C8B1BC8C-0CEF-47B5-A6F3-00FF460620C0}</a:tableStyleId>
              </a:tblPr>
              <a:tblGrid>
                <a:gridCol w="2619875"/>
                <a:gridCol w="5084125"/>
              </a:tblGrid>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3"/>
                        </a:rPr>
                        <a:t>Fonts</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loo 2"/>
                          <a:ea typeface="Baloo 2"/>
                          <a:cs typeface="Baloo 2"/>
                          <a:sym typeface="Baloo 2"/>
                        </a:rPr>
                        <a:t>To view this template correctly in PowerPoint, download and install the fonts we used</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4"/>
                        </a:rPr>
                        <a:t>Used</a:t>
                      </a:r>
                      <a:r>
                        <a:rPr b="1" lang="en" sz="1100">
                          <a:solidFill>
                            <a:schemeClr val="dk1"/>
                          </a:solidFill>
                          <a:latin typeface="Baloo 2"/>
                          <a:ea typeface="Baloo 2"/>
                          <a:cs typeface="Baloo 2"/>
                          <a:sym typeface="Baloo 2"/>
                        </a:rPr>
                        <a:t> and </a:t>
                      </a:r>
                      <a:r>
                        <a:rPr b="1" lang="en" sz="1100">
                          <a:solidFill>
                            <a:schemeClr val="hlink"/>
                          </a:solidFill>
                          <a:uFill>
                            <a:noFill/>
                          </a:uFill>
                          <a:latin typeface="Baloo 2"/>
                          <a:ea typeface="Baloo 2"/>
                          <a:cs typeface="Baloo 2"/>
                          <a:sym typeface="Baloo 2"/>
                          <a:hlinkClick action="ppaction://hlinksldjump" r:id="rId5"/>
                        </a:rPr>
                        <a:t>alternative</a:t>
                      </a:r>
                      <a:r>
                        <a:rPr b="1" lang="en" sz="1100">
                          <a:solidFill>
                            <a:schemeClr val="hlink"/>
                          </a:solidFill>
                          <a:uFill>
                            <a:noFill/>
                          </a:uFill>
                          <a:latin typeface="Baloo 2"/>
                          <a:ea typeface="Baloo 2"/>
                          <a:cs typeface="Baloo 2"/>
                          <a:sym typeface="Baloo 2"/>
                          <a:hlinkClick action="ppaction://hlinksldjump" r:id="rId6"/>
                        </a:rPr>
                        <a:t> resources</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Baloo 2"/>
                          <a:ea typeface="Baloo 2"/>
                          <a:cs typeface="Baloo 2"/>
                          <a:sym typeface="Baloo 2"/>
                        </a:rPr>
                        <a:t>An assortment of graphic resources that are suitable for use in this presentation</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7"/>
                        </a:rPr>
                        <a:t>Thanks slide</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loo 2"/>
                          <a:ea typeface="Baloo 2"/>
                          <a:cs typeface="Baloo 2"/>
                          <a:sym typeface="Baloo 2"/>
                        </a:rPr>
                        <a:t>You must keep it so that proper credits for our design are given</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8"/>
                        </a:rPr>
                        <a:t>Colors</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loo 2"/>
                          <a:ea typeface="Baloo 2"/>
                          <a:cs typeface="Baloo 2"/>
                          <a:sym typeface="Baloo 2"/>
                        </a:rPr>
                        <a:t>All the colors used in this presentation</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9"/>
                        </a:rPr>
                        <a:t>Infographic resources</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loo 2"/>
                          <a:ea typeface="Baloo 2"/>
                          <a:cs typeface="Baloo 2"/>
                          <a:sym typeface="Baloo 2"/>
                        </a:rPr>
                        <a:t>These can be used in the template, and their size and color can be edited</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loo 2"/>
                          <a:ea typeface="Baloo 2"/>
                          <a:cs typeface="Baloo 2"/>
                          <a:sym typeface="Baloo 2"/>
                          <a:hlinkClick action="ppaction://hlinksldjump" r:id="rId10"/>
                        </a:rPr>
                        <a:t>Customizable icons</a:t>
                      </a:r>
                      <a:endParaRPr b="1" sz="11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loo 2"/>
                          <a:ea typeface="Baloo 2"/>
                          <a:cs typeface="Baloo 2"/>
                          <a:sym typeface="Baloo 2"/>
                        </a:rPr>
                        <a:t>They are sorted by theme so you can use them in all kinds of presentations</a:t>
                      </a:r>
                      <a:endParaRPr sz="1000">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102" name="Google Shape;1102;p40"/>
          <p:cNvSpPr txBox="1"/>
          <p:nvPr/>
        </p:nvSpPr>
        <p:spPr>
          <a:xfrm>
            <a:off x="720000" y="1303775"/>
            <a:ext cx="7704000" cy="4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loo 2"/>
                <a:ea typeface="Baloo 2"/>
                <a:cs typeface="Baloo 2"/>
                <a:sym typeface="Baloo 2"/>
              </a:rPr>
              <a:t>This is a slide structure based on an educational presentation</a:t>
            </a:r>
            <a:endParaRPr b="1" sz="1200">
              <a:solidFill>
                <a:schemeClr val="dk1"/>
              </a:solidFill>
              <a:latin typeface="Baloo 2"/>
              <a:ea typeface="Baloo 2"/>
              <a:cs typeface="Baloo 2"/>
              <a:sym typeface="Baloo 2"/>
            </a:endParaRPr>
          </a:p>
          <a:p>
            <a:pPr indent="0" lvl="0" marL="0" rtl="0" algn="l">
              <a:spcBef>
                <a:spcPts val="0"/>
              </a:spcBef>
              <a:spcAft>
                <a:spcPts val="0"/>
              </a:spcAft>
              <a:buNone/>
            </a:pPr>
            <a:r>
              <a:rPr lang="en" sz="1200">
                <a:solidFill>
                  <a:schemeClr val="dk1"/>
                </a:solidFill>
                <a:latin typeface="Baloo 2"/>
                <a:ea typeface="Baloo 2"/>
                <a:cs typeface="Baloo 2"/>
                <a:sym typeface="Baloo 2"/>
              </a:rPr>
              <a:t>You can delete this slide when you’re done editing the presentation</a:t>
            </a:r>
            <a:endParaRPr sz="1200">
              <a:solidFill>
                <a:schemeClr val="dk1"/>
              </a:solidFill>
              <a:latin typeface="Baloo 2"/>
              <a:ea typeface="Baloo 2"/>
              <a:cs typeface="Baloo 2"/>
              <a:sym typeface="Baloo 2"/>
            </a:endParaRPr>
          </a:p>
          <a:p>
            <a:pPr indent="0" lvl="0" marL="0" rtl="0" algn="l">
              <a:spcBef>
                <a:spcPts val="0"/>
              </a:spcBef>
              <a:spcAft>
                <a:spcPts val="0"/>
              </a:spcAft>
              <a:buNone/>
            </a:pPr>
            <a:r>
              <a:t/>
            </a:r>
            <a:endParaRPr b="1" sz="1200">
              <a:solidFill>
                <a:schemeClr val="dk1"/>
              </a:solidFill>
              <a:latin typeface="Baloo 2"/>
              <a:ea typeface="Baloo 2"/>
              <a:cs typeface="Baloo 2"/>
              <a:sym typeface="Baloo 2"/>
            </a:endParaRPr>
          </a:p>
        </p:txBody>
      </p:sp>
      <p:sp>
        <p:nvSpPr>
          <p:cNvPr id="1103" name="Google Shape;1103;p40"/>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accent5"/>
                </a:solidFill>
                <a:latin typeface="Baloo 2"/>
                <a:ea typeface="Baloo 2"/>
                <a:cs typeface="Baloo 2"/>
                <a:sym typeface="Baloo 2"/>
              </a:rPr>
              <a:t>For more info:</a:t>
            </a:r>
            <a:br>
              <a:rPr b="1" lang="en" sz="800">
                <a:solidFill>
                  <a:schemeClr val="dk1"/>
                </a:solidFill>
                <a:latin typeface="Baloo 2"/>
                <a:ea typeface="Baloo 2"/>
                <a:cs typeface="Baloo 2"/>
                <a:sym typeface="Baloo 2"/>
              </a:rPr>
            </a:br>
            <a:r>
              <a:rPr b="1" lang="en" sz="1000">
                <a:solidFill>
                  <a:schemeClr val="dk1"/>
                </a:solidFill>
                <a:uFill>
                  <a:noFill/>
                </a:uFill>
                <a:latin typeface="Baloo 2"/>
                <a:ea typeface="Baloo 2"/>
                <a:cs typeface="Baloo 2"/>
                <a:sym typeface="Baloo 2"/>
                <a:hlinkClick r:id="rId11">
                  <a:extLst>
                    <a:ext uri="{A12FA001-AC4F-418D-AE19-62706E023703}">
                      <ahyp:hlinkClr val="tx"/>
                    </a:ext>
                  </a:extLst>
                </a:hlinkClick>
              </a:rPr>
              <a:t>SLIDESGO </a:t>
            </a:r>
            <a:r>
              <a:rPr b="1" lang="en" sz="1000">
                <a:solidFill>
                  <a:schemeClr val="dk1"/>
                </a:solidFill>
                <a:latin typeface="Baloo 2"/>
                <a:ea typeface="Baloo 2"/>
                <a:cs typeface="Baloo 2"/>
                <a:sym typeface="Baloo 2"/>
              </a:rPr>
              <a:t> |  </a:t>
            </a:r>
            <a:r>
              <a:rPr b="1" lang="en" sz="1000">
                <a:solidFill>
                  <a:schemeClr val="dk1"/>
                </a:solidFill>
                <a:uFill>
                  <a:noFill/>
                </a:uFill>
                <a:latin typeface="Baloo 2"/>
                <a:ea typeface="Baloo 2"/>
                <a:cs typeface="Baloo 2"/>
                <a:sym typeface="Baloo 2"/>
                <a:hlinkClick r:id="rId12">
                  <a:extLst>
                    <a:ext uri="{A12FA001-AC4F-418D-AE19-62706E023703}">
                      <ahyp:hlinkClr val="tx"/>
                    </a:ext>
                  </a:extLst>
                </a:hlinkClick>
              </a:rPr>
              <a:t>SLIDESGO SCHOOL</a:t>
            </a:r>
            <a:r>
              <a:rPr b="1" lang="en" sz="1000">
                <a:solidFill>
                  <a:schemeClr val="dk1"/>
                </a:solidFill>
                <a:latin typeface="Baloo 2"/>
                <a:ea typeface="Baloo 2"/>
                <a:cs typeface="Baloo 2"/>
                <a:sym typeface="Baloo 2"/>
              </a:rPr>
              <a:t>  |  </a:t>
            </a:r>
            <a:r>
              <a:rPr b="1" lang="en" sz="1000">
                <a:solidFill>
                  <a:schemeClr val="dk1"/>
                </a:solidFill>
                <a:uFill>
                  <a:noFill/>
                </a:uFill>
                <a:latin typeface="Baloo 2"/>
                <a:ea typeface="Baloo 2"/>
                <a:cs typeface="Baloo 2"/>
                <a:sym typeface="Baloo 2"/>
                <a:hlinkClick r:id="rId13">
                  <a:extLst>
                    <a:ext uri="{A12FA001-AC4F-418D-AE19-62706E023703}">
                      <ahyp:hlinkClr val="tx"/>
                    </a:ext>
                  </a:extLst>
                </a:hlinkClick>
              </a:rPr>
              <a:t>FAQS</a:t>
            </a:r>
            <a:endParaRPr sz="1500">
              <a:solidFill>
                <a:schemeClr val="dk1"/>
              </a:solidFill>
              <a:latin typeface="Baloo 2"/>
              <a:ea typeface="Baloo 2"/>
              <a:cs typeface="Baloo 2"/>
              <a:sym typeface="Baloo 2"/>
            </a:endParaRPr>
          </a:p>
        </p:txBody>
      </p:sp>
      <p:sp>
        <p:nvSpPr>
          <p:cNvPr id="1104" name="Google Shape;1104;p40"/>
          <p:cNvSpPr txBox="1"/>
          <p:nvPr/>
        </p:nvSpPr>
        <p:spPr>
          <a:xfrm>
            <a:off x="4815588"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accent5"/>
                </a:solidFill>
                <a:latin typeface="Baloo 2"/>
                <a:ea typeface="Baloo 2"/>
                <a:cs typeface="Baloo 2"/>
                <a:sym typeface="Baloo 2"/>
              </a:rPr>
              <a:t>You can visit our sister </a:t>
            </a:r>
            <a:r>
              <a:rPr b="1" lang="en" sz="800">
                <a:solidFill>
                  <a:schemeClr val="accent5"/>
                </a:solidFill>
                <a:latin typeface="Baloo 2"/>
                <a:ea typeface="Baloo 2"/>
                <a:cs typeface="Baloo 2"/>
                <a:sym typeface="Baloo 2"/>
              </a:rPr>
              <a:t>projects</a:t>
            </a:r>
            <a:r>
              <a:rPr b="1" lang="en" sz="800">
                <a:solidFill>
                  <a:schemeClr val="accent5"/>
                </a:solidFill>
                <a:latin typeface="Baloo 2"/>
                <a:ea typeface="Baloo 2"/>
                <a:cs typeface="Baloo 2"/>
                <a:sym typeface="Baloo 2"/>
              </a:rPr>
              <a:t>:</a:t>
            </a:r>
            <a:br>
              <a:rPr b="1" lang="en" sz="800">
                <a:solidFill>
                  <a:schemeClr val="dk1"/>
                </a:solidFill>
                <a:latin typeface="Baloo 2"/>
                <a:ea typeface="Baloo 2"/>
                <a:cs typeface="Baloo 2"/>
                <a:sym typeface="Baloo 2"/>
              </a:rPr>
            </a:br>
            <a:r>
              <a:rPr b="1" lang="en" sz="1000">
                <a:solidFill>
                  <a:schemeClr val="dk1"/>
                </a:solidFill>
                <a:uFill>
                  <a:noFill/>
                </a:uFill>
                <a:latin typeface="Baloo 2"/>
                <a:ea typeface="Baloo 2"/>
                <a:cs typeface="Baloo 2"/>
                <a:sym typeface="Baloo 2"/>
                <a:hlinkClick r:id="rId14">
                  <a:extLst>
                    <a:ext uri="{A12FA001-AC4F-418D-AE19-62706E023703}">
                      <ahyp:hlinkClr val="tx"/>
                    </a:ext>
                  </a:extLst>
                </a:hlinkClick>
              </a:rPr>
              <a:t>FREEPIK</a:t>
            </a:r>
            <a:r>
              <a:rPr b="1" lang="en" sz="1000">
                <a:solidFill>
                  <a:schemeClr val="dk1"/>
                </a:solidFill>
                <a:latin typeface="Baloo 2"/>
                <a:ea typeface="Baloo 2"/>
                <a:cs typeface="Baloo 2"/>
                <a:sym typeface="Baloo 2"/>
              </a:rPr>
              <a:t> | </a:t>
            </a:r>
            <a:r>
              <a:rPr b="1" lang="en" sz="1000">
                <a:solidFill>
                  <a:schemeClr val="dk1"/>
                </a:solidFill>
                <a:uFill>
                  <a:noFill/>
                </a:uFill>
                <a:latin typeface="Baloo 2"/>
                <a:ea typeface="Baloo 2"/>
                <a:cs typeface="Baloo 2"/>
                <a:sym typeface="Baloo 2"/>
                <a:hlinkClick r:id="rId15">
                  <a:extLst>
                    <a:ext uri="{A12FA001-AC4F-418D-AE19-62706E023703}">
                      <ahyp:hlinkClr val="tx"/>
                    </a:ext>
                  </a:extLst>
                </a:hlinkClick>
              </a:rPr>
              <a:t>FLATICON</a:t>
            </a:r>
            <a:r>
              <a:rPr b="1" lang="en" sz="1000">
                <a:solidFill>
                  <a:schemeClr val="dk1"/>
                </a:solidFill>
                <a:latin typeface="Baloo 2"/>
                <a:ea typeface="Baloo 2"/>
                <a:cs typeface="Baloo 2"/>
                <a:sym typeface="Baloo 2"/>
              </a:rPr>
              <a:t> | </a:t>
            </a:r>
            <a:r>
              <a:rPr b="1" lang="en" sz="1000">
                <a:solidFill>
                  <a:schemeClr val="dk1"/>
                </a:solidFill>
                <a:uFill>
                  <a:noFill/>
                </a:uFill>
                <a:latin typeface="Baloo 2"/>
                <a:ea typeface="Baloo 2"/>
                <a:cs typeface="Baloo 2"/>
                <a:sym typeface="Baloo 2"/>
                <a:hlinkClick r:id="rId16">
                  <a:extLst>
                    <a:ext uri="{A12FA001-AC4F-418D-AE19-62706E023703}">
                      <ahyp:hlinkClr val="tx"/>
                    </a:ext>
                  </a:extLst>
                </a:hlinkClick>
              </a:rPr>
              <a:t>STORYSET</a:t>
            </a:r>
            <a:r>
              <a:rPr b="1" lang="en" sz="1000">
                <a:solidFill>
                  <a:schemeClr val="dk1"/>
                </a:solidFill>
                <a:latin typeface="Baloo 2"/>
                <a:ea typeface="Baloo 2"/>
                <a:cs typeface="Baloo 2"/>
                <a:sym typeface="Baloo 2"/>
              </a:rPr>
              <a:t> | </a:t>
            </a:r>
            <a:r>
              <a:rPr b="1" lang="en" sz="1000">
                <a:solidFill>
                  <a:schemeClr val="dk1"/>
                </a:solidFill>
                <a:uFill>
                  <a:noFill/>
                </a:uFill>
                <a:latin typeface="Baloo 2"/>
                <a:ea typeface="Baloo 2"/>
                <a:cs typeface="Baloo 2"/>
                <a:sym typeface="Baloo 2"/>
                <a:hlinkClick r:id="rId17">
                  <a:extLst>
                    <a:ext uri="{A12FA001-AC4F-418D-AE19-62706E023703}">
                      <ahyp:hlinkClr val="tx"/>
                    </a:ext>
                  </a:extLst>
                </a:hlinkClick>
              </a:rPr>
              <a:t>WEPIK </a:t>
            </a:r>
            <a:r>
              <a:rPr b="1" lang="en" sz="1000">
                <a:solidFill>
                  <a:schemeClr val="dk1"/>
                </a:solidFill>
                <a:latin typeface="Baloo 2"/>
                <a:ea typeface="Baloo 2"/>
                <a:cs typeface="Baloo 2"/>
                <a:sym typeface="Baloo 2"/>
              </a:rPr>
              <a:t>| </a:t>
            </a:r>
            <a:r>
              <a:rPr b="1" lang="en" sz="1000">
                <a:solidFill>
                  <a:schemeClr val="dk1"/>
                </a:solidFill>
                <a:uFill>
                  <a:noFill/>
                </a:uFill>
                <a:latin typeface="Baloo 2"/>
                <a:ea typeface="Baloo 2"/>
                <a:cs typeface="Baloo 2"/>
                <a:sym typeface="Baloo 2"/>
                <a:hlinkClick r:id="rId18">
                  <a:extLst>
                    <a:ext uri="{A12FA001-AC4F-418D-AE19-62706E023703}">
                      <ahyp:hlinkClr val="tx"/>
                    </a:ext>
                  </a:extLst>
                </a:hlinkClick>
              </a:rPr>
              <a:t>VIDFY</a:t>
            </a:r>
            <a:endParaRPr b="1" sz="600">
              <a:solidFill>
                <a:schemeClr val="dk1"/>
              </a:solidFill>
              <a:latin typeface="Baloo 2"/>
              <a:ea typeface="Baloo 2"/>
              <a:cs typeface="Baloo 2"/>
              <a:sym typeface="Baloo 2"/>
            </a:endParaRPr>
          </a:p>
        </p:txBody>
      </p:sp>
      <p:grpSp>
        <p:nvGrpSpPr>
          <p:cNvPr id="1105" name="Google Shape;1105;p40"/>
          <p:cNvGrpSpPr/>
          <p:nvPr/>
        </p:nvGrpSpPr>
        <p:grpSpPr>
          <a:xfrm flipH="1">
            <a:off x="8011161" y="3911320"/>
            <a:ext cx="565003" cy="832113"/>
            <a:chOff x="5515450" y="3969050"/>
            <a:chExt cx="439725" cy="645800"/>
          </a:xfrm>
        </p:grpSpPr>
        <p:sp>
          <p:nvSpPr>
            <p:cNvPr id="1106" name="Google Shape;1106;p40"/>
            <p:cNvSpPr/>
            <p:nvPr/>
          </p:nvSpPr>
          <p:spPr>
            <a:xfrm>
              <a:off x="5620400" y="4279375"/>
              <a:ext cx="77175" cy="286875"/>
            </a:xfrm>
            <a:custGeom>
              <a:rect b="b" l="l" r="r" t="t"/>
              <a:pathLst>
                <a:path extrusionOk="0" h="11475" w="3087">
                  <a:moveTo>
                    <a:pt x="3086" y="0"/>
                  </a:moveTo>
                  <a:lnTo>
                    <a:pt x="3086" y="0"/>
                  </a:lnTo>
                  <a:cubicBezTo>
                    <a:pt x="3062" y="29"/>
                    <a:pt x="3043" y="56"/>
                    <a:pt x="3027" y="90"/>
                  </a:cubicBezTo>
                  <a:cubicBezTo>
                    <a:pt x="2945" y="257"/>
                    <a:pt x="1611" y="3007"/>
                    <a:pt x="669" y="6833"/>
                  </a:cubicBezTo>
                  <a:cubicBezTo>
                    <a:pt x="665" y="6846"/>
                    <a:pt x="662" y="6856"/>
                    <a:pt x="662" y="6856"/>
                  </a:cubicBezTo>
                  <a:cubicBezTo>
                    <a:pt x="397" y="7932"/>
                    <a:pt x="165" y="9098"/>
                    <a:pt x="1" y="10309"/>
                  </a:cubicBezTo>
                  <a:lnTo>
                    <a:pt x="798" y="11474"/>
                  </a:lnTo>
                  <a:cubicBezTo>
                    <a:pt x="948" y="9960"/>
                    <a:pt x="1223" y="8496"/>
                    <a:pt x="1551" y="7159"/>
                  </a:cubicBezTo>
                  <a:cubicBezTo>
                    <a:pt x="1554" y="7142"/>
                    <a:pt x="1558" y="7126"/>
                    <a:pt x="1561" y="7109"/>
                  </a:cubicBezTo>
                  <a:cubicBezTo>
                    <a:pt x="1573" y="7061"/>
                    <a:pt x="1585" y="7009"/>
                    <a:pt x="1600" y="6957"/>
                  </a:cubicBezTo>
                  <a:cubicBezTo>
                    <a:pt x="1947" y="5564"/>
                    <a:pt x="2349" y="4314"/>
                    <a:pt x="2717" y="3295"/>
                  </a:cubicBezTo>
                  <a:cubicBezTo>
                    <a:pt x="2515" y="2375"/>
                    <a:pt x="2734" y="1156"/>
                    <a:pt x="30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5689150" y="4145875"/>
              <a:ext cx="89725" cy="88775"/>
            </a:xfrm>
            <a:custGeom>
              <a:rect b="b" l="l" r="r" t="t"/>
              <a:pathLst>
                <a:path extrusionOk="0" h="3551" w="3589">
                  <a:moveTo>
                    <a:pt x="1820" y="1"/>
                  </a:moveTo>
                  <a:cubicBezTo>
                    <a:pt x="1802" y="1"/>
                    <a:pt x="1783" y="1"/>
                    <a:pt x="1765" y="2"/>
                  </a:cubicBezTo>
                  <a:cubicBezTo>
                    <a:pt x="1736" y="2"/>
                    <a:pt x="1708" y="2"/>
                    <a:pt x="1680" y="5"/>
                  </a:cubicBezTo>
                  <a:cubicBezTo>
                    <a:pt x="1670" y="5"/>
                    <a:pt x="1660" y="5"/>
                    <a:pt x="1650" y="7"/>
                  </a:cubicBezTo>
                  <a:cubicBezTo>
                    <a:pt x="1412" y="24"/>
                    <a:pt x="1172" y="90"/>
                    <a:pt x="946" y="214"/>
                  </a:cubicBezTo>
                  <a:cubicBezTo>
                    <a:pt x="722" y="337"/>
                    <a:pt x="536" y="498"/>
                    <a:pt x="388" y="691"/>
                  </a:cubicBezTo>
                  <a:cubicBezTo>
                    <a:pt x="384" y="695"/>
                    <a:pt x="384" y="699"/>
                    <a:pt x="382" y="704"/>
                  </a:cubicBezTo>
                  <a:cubicBezTo>
                    <a:pt x="377" y="707"/>
                    <a:pt x="374" y="713"/>
                    <a:pt x="368" y="717"/>
                  </a:cubicBezTo>
                  <a:cubicBezTo>
                    <a:pt x="352" y="740"/>
                    <a:pt x="339" y="762"/>
                    <a:pt x="324" y="783"/>
                  </a:cubicBezTo>
                  <a:lnTo>
                    <a:pt x="324" y="783"/>
                  </a:lnTo>
                  <a:cubicBezTo>
                    <a:pt x="323" y="782"/>
                    <a:pt x="323" y="782"/>
                    <a:pt x="323" y="781"/>
                  </a:cubicBezTo>
                  <a:cubicBezTo>
                    <a:pt x="189" y="981"/>
                    <a:pt x="91" y="1208"/>
                    <a:pt x="46" y="1464"/>
                  </a:cubicBezTo>
                  <a:cubicBezTo>
                    <a:pt x="1" y="1715"/>
                    <a:pt x="13" y="1965"/>
                    <a:pt x="71" y="2198"/>
                  </a:cubicBezTo>
                  <a:cubicBezTo>
                    <a:pt x="81" y="2235"/>
                    <a:pt x="91" y="2273"/>
                    <a:pt x="102" y="2307"/>
                  </a:cubicBezTo>
                  <a:cubicBezTo>
                    <a:pt x="173" y="2539"/>
                    <a:pt x="291" y="2756"/>
                    <a:pt x="461" y="2948"/>
                  </a:cubicBezTo>
                  <a:cubicBezTo>
                    <a:pt x="630" y="3141"/>
                    <a:pt x="832" y="3286"/>
                    <a:pt x="1050" y="3387"/>
                  </a:cubicBezTo>
                  <a:cubicBezTo>
                    <a:pt x="1054" y="3387"/>
                    <a:pt x="1057" y="3389"/>
                    <a:pt x="1060" y="3391"/>
                  </a:cubicBezTo>
                  <a:cubicBezTo>
                    <a:pt x="1064" y="3393"/>
                    <a:pt x="1070" y="3394"/>
                    <a:pt x="1076" y="3398"/>
                  </a:cubicBezTo>
                  <a:cubicBezTo>
                    <a:pt x="1103" y="3408"/>
                    <a:pt x="1129" y="3420"/>
                    <a:pt x="1158" y="3427"/>
                  </a:cubicBezTo>
                  <a:lnTo>
                    <a:pt x="1158" y="3431"/>
                  </a:lnTo>
                  <a:cubicBezTo>
                    <a:pt x="1355" y="3506"/>
                    <a:pt x="1570" y="3551"/>
                    <a:pt x="1794" y="3551"/>
                  </a:cubicBezTo>
                  <a:cubicBezTo>
                    <a:pt x="1823" y="3551"/>
                    <a:pt x="1851" y="3550"/>
                    <a:pt x="1880" y="3548"/>
                  </a:cubicBezTo>
                  <a:cubicBezTo>
                    <a:pt x="2138" y="3536"/>
                    <a:pt x="2380" y="3468"/>
                    <a:pt x="2594" y="3359"/>
                  </a:cubicBezTo>
                  <a:cubicBezTo>
                    <a:pt x="2596" y="3356"/>
                    <a:pt x="2600" y="3356"/>
                    <a:pt x="2606" y="3355"/>
                  </a:cubicBezTo>
                  <a:cubicBezTo>
                    <a:pt x="2635" y="3341"/>
                    <a:pt x="2662" y="3325"/>
                    <a:pt x="2691" y="3306"/>
                  </a:cubicBezTo>
                  <a:cubicBezTo>
                    <a:pt x="2900" y="3188"/>
                    <a:pt x="3087" y="3022"/>
                    <a:pt x="3238" y="2813"/>
                  </a:cubicBezTo>
                  <a:cubicBezTo>
                    <a:pt x="3388" y="2607"/>
                    <a:pt x="3486" y="2378"/>
                    <a:pt x="3532" y="2139"/>
                  </a:cubicBezTo>
                  <a:cubicBezTo>
                    <a:pt x="3535" y="2136"/>
                    <a:pt x="3535" y="2130"/>
                    <a:pt x="3536" y="2122"/>
                  </a:cubicBezTo>
                  <a:cubicBezTo>
                    <a:pt x="3540" y="2093"/>
                    <a:pt x="3548" y="2061"/>
                    <a:pt x="3550" y="2031"/>
                  </a:cubicBezTo>
                  <a:lnTo>
                    <a:pt x="3553" y="2031"/>
                  </a:lnTo>
                  <a:cubicBezTo>
                    <a:pt x="3588" y="1792"/>
                    <a:pt x="3575" y="1543"/>
                    <a:pt x="3508" y="1295"/>
                  </a:cubicBezTo>
                  <a:cubicBezTo>
                    <a:pt x="3438" y="1048"/>
                    <a:pt x="3317" y="827"/>
                    <a:pt x="3163" y="645"/>
                  </a:cubicBezTo>
                  <a:cubicBezTo>
                    <a:pt x="3141" y="616"/>
                    <a:pt x="3118" y="589"/>
                    <a:pt x="3089" y="562"/>
                  </a:cubicBezTo>
                  <a:cubicBezTo>
                    <a:pt x="2927" y="383"/>
                    <a:pt x="2726" y="238"/>
                    <a:pt x="2487" y="137"/>
                  </a:cubicBezTo>
                  <a:cubicBezTo>
                    <a:pt x="2271" y="44"/>
                    <a:pt x="2043"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5558600" y="4203550"/>
              <a:ext cx="159500" cy="146850"/>
            </a:xfrm>
            <a:custGeom>
              <a:rect b="b" l="l" r="r" t="t"/>
              <a:pathLst>
                <a:path extrusionOk="0" h="5874" w="6380">
                  <a:moveTo>
                    <a:pt x="5324" y="0"/>
                  </a:moveTo>
                  <a:cubicBezTo>
                    <a:pt x="4860" y="128"/>
                    <a:pt x="4331" y="261"/>
                    <a:pt x="3777" y="374"/>
                  </a:cubicBezTo>
                  <a:cubicBezTo>
                    <a:pt x="2051" y="1004"/>
                    <a:pt x="245" y="1963"/>
                    <a:pt x="72" y="3271"/>
                  </a:cubicBezTo>
                  <a:cubicBezTo>
                    <a:pt x="1" y="3788"/>
                    <a:pt x="191" y="4360"/>
                    <a:pt x="743" y="4988"/>
                  </a:cubicBezTo>
                  <a:cubicBezTo>
                    <a:pt x="1293" y="5612"/>
                    <a:pt x="1833" y="5874"/>
                    <a:pt x="2354" y="5874"/>
                  </a:cubicBezTo>
                  <a:cubicBezTo>
                    <a:pt x="2469" y="5874"/>
                    <a:pt x="2583" y="5861"/>
                    <a:pt x="2695" y="5837"/>
                  </a:cubicBezTo>
                  <a:cubicBezTo>
                    <a:pt x="3879" y="5589"/>
                    <a:pt x="4937" y="4064"/>
                    <a:pt x="5707" y="2567"/>
                  </a:cubicBezTo>
                  <a:cubicBezTo>
                    <a:pt x="5707" y="2567"/>
                    <a:pt x="5707" y="2565"/>
                    <a:pt x="5709" y="2563"/>
                  </a:cubicBezTo>
                  <a:cubicBezTo>
                    <a:pt x="5967" y="2064"/>
                    <a:pt x="6189" y="1570"/>
                    <a:pt x="6380" y="1125"/>
                  </a:cubicBezTo>
                  <a:cubicBezTo>
                    <a:pt x="6351" y="1113"/>
                    <a:pt x="6325" y="1103"/>
                    <a:pt x="6298" y="1092"/>
                  </a:cubicBezTo>
                  <a:cubicBezTo>
                    <a:pt x="6292" y="1089"/>
                    <a:pt x="6286" y="1087"/>
                    <a:pt x="6282" y="1085"/>
                  </a:cubicBezTo>
                  <a:cubicBezTo>
                    <a:pt x="6280" y="1082"/>
                    <a:pt x="6277" y="1081"/>
                    <a:pt x="6272" y="1081"/>
                  </a:cubicBezTo>
                  <a:cubicBezTo>
                    <a:pt x="6054" y="980"/>
                    <a:pt x="5851" y="836"/>
                    <a:pt x="5683" y="644"/>
                  </a:cubicBezTo>
                  <a:cubicBezTo>
                    <a:pt x="5514" y="449"/>
                    <a:pt x="5395" y="231"/>
                    <a:pt x="5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5683250" y="4228550"/>
              <a:ext cx="121475" cy="170500"/>
            </a:xfrm>
            <a:custGeom>
              <a:rect b="b" l="l" r="r" t="t"/>
              <a:pathLst>
                <a:path extrusionOk="0" h="6820" w="4859">
                  <a:moveTo>
                    <a:pt x="2927" y="0"/>
                  </a:moveTo>
                  <a:cubicBezTo>
                    <a:pt x="2898" y="17"/>
                    <a:pt x="2871" y="33"/>
                    <a:pt x="2842" y="49"/>
                  </a:cubicBezTo>
                  <a:cubicBezTo>
                    <a:pt x="2836" y="51"/>
                    <a:pt x="2832" y="51"/>
                    <a:pt x="2830" y="53"/>
                  </a:cubicBezTo>
                  <a:cubicBezTo>
                    <a:pt x="2616" y="162"/>
                    <a:pt x="2373" y="233"/>
                    <a:pt x="2116" y="244"/>
                  </a:cubicBezTo>
                  <a:cubicBezTo>
                    <a:pt x="2089" y="245"/>
                    <a:pt x="2062" y="246"/>
                    <a:pt x="2035" y="246"/>
                  </a:cubicBezTo>
                  <a:cubicBezTo>
                    <a:pt x="1809" y="246"/>
                    <a:pt x="1592" y="201"/>
                    <a:pt x="1394" y="125"/>
                  </a:cubicBezTo>
                  <a:cubicBezTo>
                    <a:pt x="1203" y="570"/>
                    <a:pt x="980" y="1064"/>
                    <a:pt x="723" y="1563"/>
                  </a:cubicBezTo>
                  <a:cubicBezTo>
                    <a:pt x="721" y="1566"/>
                    <a:pt x="721" y="1567"/>
                    <a:pt x="721" y="1567"/>
                  </a:cubicBezTo>
                  <a:cubicBezTo>
                    <a:pt x="668" y="1721"/>
                    <a:pt x="619" y="1877"/>
                    <a:pt x="570" y="2032"/>
                  </a:cubicBezTo>
                  <a:cubicBezTo>
                    <a:pt x="218" y="3187"/>
                    <a:pt x="1" y="4407"/>
                    <a:pt x="201" y="5328"/>
                  </a:cubicBezTo>
                  <a:cubicBezTo>
                    <a:pt x="337" y="5949"/>
                    <a:pt x="669" y="6433"/>
                    <a:pt x="1286" y="6666"/>
                  </a:cubicBezTo>
                  <a:cubicBezTo>
                    <a:pt x="1553" y="6766"/>
                    <a:pt x="1868" y="6820"/>
                    <a:pt x="2245" y="6820"/>
                  </a:cubicBezTo>
                  <a:cubicBezTo>
                    <a:pt x="2307" y="6820"/>
                    <a:pt x="2371" y="6818"/>
                    <a:pt x="2437" y="6815"/>
                  </a:cubicBezTo>
                  <a:cubicBezTo>
                    <a:pt x="3450" y="6766"/>
                    <a:pt x="4030" y="6390"/>
                    <a:pt x="4314" y="5822"/>
                  </a:cubicBezTo>
                  <a:cubicBezTo>
                    <a:pt x="4858" y="4735"/>
                    <a:pt x="4322" y="2951"/>
                    <a:pt x="3630" y="1414"/>
                  </a:cubicBezTo>
                  <a:cubicBezTo>
                    <a:pt x="3630" y="1412"/>
                    <a:pt x="3628" y="1412"/>
                    <a:pt x="3628" y="1410"/>
                  </a:cubicBezTo>
                  <a:cubicBezTo>
                    <a:pt x="3399" y="903"/>
                    <a:pt x="3157" y="422"/>
                    <a:pt x="2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5756400" y="4196650"/>
              <a:ext cx="190250" cy="141900"/>
            </a:xfrm>
            <a:custGeom>
              <a:rect b="b" l="l" r="r" t="t"/>
              <a:pathLst>
                <a:path extrusionOk="0" h="5676" w="7610">
                  <a:moveTo>
                    <a:pt x="861" y="0"/>
                  </a:moveTo>
                  <a:cubicBezTo>
                    <a:pt x="858" y="30"/>
                    <a:pt x="852" y="62"/>
                    <a:pt x="847" y="91"/>
                  </a:cubicBezTo>
                  <a:cubicBezTo>
                    <a:pt x="844" y="99"/>
                    <a:pt x="844" y="105"/>
                    <a:pt x="843" y="108"/>
                  </a:cubicBezTo>
                  <a:cubicBezTo>
                    <a:pt x="795" y="347"/>
                    <a:pt x="699" y="576"/>
                    <a:pt x="549" y="782"/>
                  </a:cubicBezTo>
                  <a:cubicBezTo>
                    <a:pt x="397" y="991"/>
                    <a:pt x="210" y="1157"/>
                    <a:pt x="1" y="1277"/>
                  </a:cubicBezTo>
                  <a:cubicBezTo>
                    <a:pt x="232" y="1698"/>
                    <a:pt x="474" y="2180"/>
                    <a:pt x="702" y="2687"/>
                  </a:cubicBezTo>
                  <a:cubicBezTo>
                    <a:pt x="702" y="2689"/>
                    <a:pt x="704" y="2689"/>
                    <a:pt x="704" y="2690"/>
                  </a:cubicBezTo>
                  <a:cubicBezTo>
                    <a:pt x="1664" y="4178"/>
                    <a:pt x="2944" y="5676"/>
                    <a:pt x="4212" y="5676"/>
                  </a:cubicBezTo>
                  <a:cubicBezTo>
                    <a:pt x="4782" y="5676"/>
                    <a:pt x="5349" y="5374"/>
                    <a:pt x="5884" y="4633"/>
                  </a:cubicBezTo>
                  <a:cubicBezTo>
                    <a:pt x="7610" y="2242"/>
                    <a:pt x="4896" y="967"/>
                    <a:pt x="2413" y="330"/>
                  </a:cubicBezTo>
                  <a:lnTo>
                    <a:pt x="2411" y="330"/>
                  </a:lnTo>
                  <a:cubicBezTo>
                    <a:pt x="1867" y="193"/>
                    <a:pt x="1336" y="83"/>
                    <a:pt x="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5766400" y="4092250"/>
              <a:ext cx="185100" cy="114600"/>
            </a:xfrm>
            <a:custGeom>
              <a:rect b="b" l="l" r="r" t="t"/>
              <a:pathLst>
                <a:path extrusionOk="0" h="4584" w="7404">
                  <a:moveTo>
                    <a:pt x="4899" y="1"/>
                  </a:moveTo>
                  <a:cubicBezTo>
                    <a:pt x="3781" y="1"/>
                    <a:pt x="2397" y="817"/>
                    <a:pt x="1224" y="1704"/>
                  </a:cubicBezTo>
                  <a:cubicBezTo>
                    <a:pt x="777" y="2041"/>
                    <a:pt x="358" y="2388"/>
                    <a:pt x="0" y="2707"/>
                  </a:cubicBezTo>
                  <a:cubicBezTo>
                    <a:pt x="29" y="2734"/>
                    <a:pt x="52" y="2762"/>
                    <a:pt x="74" y="2790"/>
                  </a:cubicBezTo>
                  <a:cubicBezTo>
                    <a:pt x="228" y="2972"/>
                    <a:pt x="349" y="3194"/>
                    <a:pt x="419" y="3440"/>
                  </a:cubicBezTo>
                  <a:cubicBezTo>
                    <a:pt x="485" y="3688"/>
                    <a:pt x="500" y="3937"/>
                    <a:pt x="464" y="4176"/>
                  </a:cubicBezTo>
                  <a:cubicBezTo>
                    <a:pt x="937" y="4259"/>
                    <a:pt x="1467" y="4369"/>
                    <a:pt x="2011" y="4506"/>
                  </a:cubicBezTo>
                  <a:lnTo>
                    <a:pt x="2014" y="4506"/>
                  </a:lnTo>
                  <a:cubicBezTo>
                    <a:pt x="2480" y="4554"/>
                    <a:pt x="2961" y="4584"/>
                    <a:pt x="3430" y="4584"/>
                  </a:cubicBezTo>
                  <a:cubicBezTo>
                    <a:pt x="5529" y="4584"/>
                    <a:pt x="7403" y="3985"/>
                    <a:pt x="6756" y="1668"/>
                  </a:cubicBezTo>
                  <a:cubicBezTo>
                    <a:pt x="6416" y="453"/>
                    <a:pt x="5731" y="1"/>
                    <a:pt x="48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5729625" y="3991350"/>
              <a:ext cx="153725" cy="168525"/>
            </a:xfrm>
            <a:custGeom>
              <a:rect b="b" l="l" r="r" t="t"/>
              <a:pathLst>
                <a:path extrusionOk="0" h="6741" w="6149">
                  <a:moveTo>
                    <a:pt x="2323" y="0"/>
                  </a:moveTo>
                  <a:cubicBezTo>
                    <a:pt x="537" y="0"/>
                    <a:pt x="72" y="2427"/>
                    <a:pt x="13" y="4598"/>
                  </a:cubicBezTo>
                  <a:lnTo>
                    <a:pt x="13" y="4602"/>
                  </a:lnTo>
                  <a:cubicBezTo>
                    <a:pt x="0" y="5164"/>
                    <a:pt x="9" y="5705"/>
                    <a:pt x="33" y="6185"/>
                  </a:cubicBezTo>
                  <a:cubicBezTo>
                    <a:pt x="42" y="6183"/>
                    <a:pt x="52" y="6183"/>
                    <a:pt x="62" y="6183"/>
                  </a:cubicBezTo>
                  <a:cubicBezTo>
                    <a:pt x="63" y="6183"/>
                    <a:pt x="64" y="6183"/>
                    <a:pt x="65" y="6183"/>
                  </a:cubicBezTo>
                  <a:cubicBezTo>
                    <a:pt x="68" y="6183"/>
                    <a:pt x="72" y="6181"/>
                    <a:pt x="75" y="6181"/>
                  </a:cubicBezTo>
                  <a:lnTo>
                    <a:pt x="147" y="6181"/>
                  </a:lnTo>
                  <a:cubicBezTo>
                    <a:pt x="163" y="6181"/>
                    <a:pt x="179" y="6181"/>
                    <a:pt x="196" y="6181"/>
                  </a:cubicBezTo>
                  <a:cubicBezTo>
                    <a:pt x="420" y="6181"/>
                    <a:pt x="650" y="6223"/>
                    <a:pt x="870" y="6316"/>
                  </a:cubicBezTo>
                  <a:cubicBezTo>
                    <a:pt x="1108" y="6418"/>
                    <a:pt x="1311" y="6564"/>
                    <a:pt x="1471" y="6741"/>
                  </a:cubicBezTo>
                  <a:cubicBezTo>
                    <a:pt x="1830" y="6424"/>
                    <a:pt x="2249" y="6076"/>
                    <a:pt x="2695" y="5738"/>
                  </a:cubicBezTo>
                  <a:cubicBezTo>
                    <a:pt x="4490" y="3903"/>
                    <a:pt x="6148" y="1406"/>
                    <a:pt x="3434" y="257"/>
                  </a:cubicBezTo>
                  <a:cubicBezTo>
                    <a:pt x="3016" y="80"/>
                    <a:pt x="2647" y="0"/>
                    <a:pt x="23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5569625" y="3997300"/>
              <a:ext cx="160875" cy="168125"/>
            </a:xfrm>
            <a:custGeom>
              <a:rect b="b" l="l" r="r" t="t"/>
              <a:pathLst>
                <a:path extrusionOk="0" h="6725" w="6435">
                  <a:moveTo>
                    <a:pt x="3852" y="1"/>
                  </a:moveTo>
                  <a:cubicBezTo>
                    <a:pt x="3483" y="1"/>
                    <a:pt x="3065" y="115"/>
                    <a:pt x="2590" y="373"/>
                  </a:cubicBezTo>
                  <a:cubicBezTo>
                    <a:pt x="0" y="1780"/>
                    <a:pt x="1889" y="4100"/>
                    <a:pt x="3849" y="5752"/>
                  </a:cubicBezTo>
                  <a:lnTo>
                    <a:pt x="3852" y="5752"/>
                  </a:lnTo>
                  <a:cubicBezTo>
                    <a:pt x="4283" y="6115"/>
                    <a:pt x="4715" y="6446"/>
                    <a:pt x="5104" y="6724"/>
                  </a:cubicBezTo>
                  <a:cubicBezTo>
                    <a:pt x="5118" y="6702"/>
                    <a:pt x="5135" y="6681"/>
                    <a:pt x="5153" y="6659"/>
                  </a:cubicBezTo>
                  <a:cubicBezTo>
                    <a:pt x="5157" y="6655"/>
                    <a:pt x="5159" y="6649"/>
                    <a:pt x="5165" y="6645"/>
                  </a:cubicBezTo>
                  <a:cubicBezTo>
                    <a:pt x="5168" y="6642"/>
                    <a:pt x="5168" y="6638"/>
                    <a:pt x="5172" y="6633"/>
                  </a:cubicBezTo>
                  <a:cubicBezTo>
                    <a:pt x="5319" y="6440"/>
                    <a:pt x="5505" y="6279"/>
                    <a:pt x="5731" y="6155"/>
                  </a:cubicBezTo>
                  <a:cubicBezTo>
                    <a:pt x="5956" y="6032"/>
                    <a:pt x="6195" y="5965"/>
                    <a:pt x="6434" y="5949"/>
                  </a:cubicBezTo>
                  <a:cubicBezTo>
                    <a:pt x="6411" y="5469"/>
                    <a:pt x="6401" y="4926"/>
                    <a:pt x="6415" y="4365"/>
                  </a:cubicBezTo>
                  <a:lnTo>
                    <a:pt x="6415" y="4362"/>
                  </a:lnTo>
                  <a:cubicBezTo>
                    <a:pt x="6155" y="2282"/>
                    <a:pt x="5497" y="1"/>
                    <a:pt x="38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5519275" y="4107450"/>
              <a:ext cx="177975" cy="111925"/>
            </a:xfrm>
            <a:custGeom>
              <a:rect b="b" l="l" r="r" t="t"/>
              <a:pathLst>
                <a:path extrusionOk="0" h="4477" w="7119">
                  <a:moveTo>
                    <a:pt x="2289" y="1"/>
                  </a:moveTo>
                  <a:cubicBezTo>
                    <a:pt x="1344" y="1"/>
                    <a:pt x="603" y="491"/>
                    <a:pt x="362" y="1850"/>
                  </a:cubicBezTo>
                  <a:cubicBezTo>
                    <a:pt x="0" y="3883"/>
                    <a:pt x="1362" y="4476"/>
                    <a:pt x="3074" y="4476"/>
                  </a:cubicBezTo>
                  <a:cubicBezTo>
                    <a:pt x="3805" y="4476"/>
                    <a:pt x="4599" y="4368"/>
                    <a:pt x="5350" y="4218"/>
                  </a:cubicBezTo>
                  <a:cubicBezTo>
                    <a:pt x="5902" y="4105"/>
                    <a:pt x="6434" y="3972"/>
                    <a:pt x="6897" y="3844"/>
                  </a:cubicBezTo>
                  <a:cubicBezTo>
                    <a:pt x="6885" y="3808"/>
                    <a:pt x="6875" y="3770"/>
                    <a:pt x="6866" y="3735"/>
                  </a:cubicBezTo>
                  <a:cubicBezTo>
                    <a:pt x="6808" y="3503"/>
                    <a:pt x="6794" y="3252"/>
                    <a:pt x="6841" y="3001"/>
                  </a:cubicBezTo>
                  <a:cubicBezTo>
                    <a:pt x="6886" y="2745"/>
                    <a:pt x="6984" y="2518"/>
                    <a:pt x="7118" y="2318"/>
                  </a:cubicBezTo>
                  <a:cubicBezTo>
                    <a:pt x="6729" y="2040"/>
                    <a:pt x="6296" y="1709"/>
                    <a:pt x="5866" y="1346"/>
                  </a:cubicBezTo>
                  <a:lnTo>
                    <a:pt x="5863" y="1346"/>
                  </a:lnTo>
                  <a:cubicBezTo>
                    <a:pt x="4699" y="634"/>
                    <a:pt x="3363" y="1"/>
                    <a:pt x="2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5515450" y="3969050"/>
              <a:ext cx="439725" cy="597200"/>
            </a:xfrm>
            <a:custGeom>
              <a:rect b="b" l="l" r="r" t="t"/>
              <a:pathLst>
                <a:path extrusionOk="0" fill="none" h="23888" w="17589">
                  <a:moveTo>
                    <a:pt x="5503" y="9754"/>
                  </a:moveTo>
                  <a:cubicBezTo>
                    <a:pt x="3777" y="10384"/>
                    <a:pt x="1971" y="11343"/>
                    <a:pt x="1798" y="12651"/>
                  </a:cubicBezTo>
                  <a:cubicBezTo>
                    <a:pt x="1727" y="13168"/>
                    <a:pt x="1917" y="13740"/>
                    <a:pt x="2469" y="14368"/>
                  </a:cubicBezTo>
                  <a:cubicBezTo>
                    <a:pt x="3140" y="15130"/>
                    <a:pt x="3797" y="15351"/>
                    <a:pt x="4421" y="15217"/>
                  </a:cubicBezTo>
                  <a:cubicBezTo>
                    <a:pt x="5605" y="14969"/>
                    <a:pt x="6663" y="13444"/>
                    <a:pt x="7432" y="11947"/>
                  </a:cubicBezTo>
                  <a:cubicBezTo>
                    <a:pt x="7380" y="12101"/>
                    <a:pt x="7331" y="12257"/>
                    <a:pt x="7282" y="12413"/>
                  </a:cubicBezTo>
                  <a:cubicBezTo>
                    <a:pt x="7259" y="12442"/>
                    <a:pt x="7239" y="12469"/>
                    <a:pt x="7224" y="12503"/>
                  </a:cubicBezTo>
                  <a:cubicBezTo>
                    <a:pt x="7142" y="12670"/>
                    <a:pt x="5807" y="15420"/>
                    <a:pt x="4865" y="19246"/>
                  </a:cubicBezTo>
                  <a:cubicBezTo>
                    <a:pt x="4862" y="19259"/>
                    <a:pt x="4858" y="19269"/>
                    <a:pt x="4858" y="19269"/>
                  </a:cubicBezTo>
                  <a:cubicBezTo>
                    <a:pt x="4594" y="20345"/>
                    <a:pt x="4362" y="21511"/>
                    <a:pt x="4198" y="22722"/>
                  </a:cubicBezTo>
                  <a:lnTo>
                    <a:pt x="4995" y="23887"/>
                  </a:lnTo>
                  <a:cubicBezTo>
                    <a:pt x="5145" y="22373"/>
                    <a:pt x="5420" y="20909"/>
                    <a:pt x="5749" y="19572"/>
                  </a:cubicBezTo>
                  <a:cubicBezTo>
                    <a:pt x="5752" y="19555"/>
                    <a:pt x="5756" y="19539"/>
                    <a:pt x="5759" y="19522"/>
                  </a:cubicBezTo>
                  <a:cubicBezTo>
                    <a:pt x="5772" y="19473"/>
                    <a:pt x="5785" y="19420"/>
                    <a:pt x="5799" y="19369"/>
                  </a:cubicBezTo>
                  <a:cubicBezTo>
                    <a:pt x="6146" y="17976"/>
                    <a:pt x="6548" y="16726"/>
                    <a:pt x="6917" y="15707"/>
                  </a:cubicBezTo>
                  <a:cubicBezTo>
                    <a:pt x="7051" y="16328"/>
                    <a:pt x="7385" y="16812"/>
                    <a:pt x="8001" y="17045"/>
                  </a:cubicBezTo>
                  <a:cubicBezTo>
                    <a:pt x="8311" y="17161"/>
                    <a:pt x="8688" y="17215"/>
                    <a:pt x="9152" y="17194"/>
                  </a:cubicBezTo>
                  <a:cubicBezTo>
                    <a:pt x="10165" y="17145"/>
                    <a:pt x="10744" y="16769"/>
                    <a:pt x="11029" y="16201"/>
                  </a:cubicBezTo>
                  <a:cubicBezTo>
                    <a:pt x="11573" y="15114"/>
                    <a:pt x="11036" y="13330"/>
                    <a:pt x="10345" y="11793"/>
                  </a:cubicBezTo>
                  <a:cubicBezTo>
                    <a:pt x="11735" y="13949"/>
                    <a:pt x="13799" y="16126"/>
                    <a:pt x="15524" y="13736"/>
                  </a:cubicBezTo>
                  <a:cubicBezTo>
                    <a:pt x="17251" y="11345"/>
                    <a:pt x="14538" y="10070"/>
                    <a:pt x="12055" y="9432"/>
                  </a:cubicBezTo>
                  <a:cubicBezTo>
                    <a:pt x="14605" y="9691"/>
                    <a:pt x="17588" y="9430"/>
                    <a:pt x="16796" y="6594"/>
                  </a:cubicBezTo>
                  <a:cubicBezTo>
                    <a:pt x="15999" y="3750"/>
                    <a:pt x="13311" y="5083"/>
                    <a:pt x="11264" y="6630"/>
                  </a:cubicBezTo>
                  <a:cubicBezTo>
                    <a:pt x="13059" y="4795"/>
                    <a:pt x="14718" y="2298"/>
                    <a:pt x="12004" y="1149"/>
                  </a:cubicBezTo>
                  <a:cubicBezTo>
                    <a:pt x="9290" y="1"/>
                    <a:pt x="8652" y="2924"/>
                    <a:pt x="8583" y="5490"/>
                  </a:cubicBezTo>
                  <a:cubicBezTo>
                    <a:pt x="8266" y="2944"/>
                    <a:pt x="7349" y="95"/>
                    <a:pt x="4758" y="1502"/>
                  </a:cubicBezTo>
                  <a:cubicBezTo>
                    <a:pt x="2168" y="2908"/>
                    <a:pt x="4058" y="5229"/>
                    <a:pt x="6018" y="6881"/>
                  </a:cubicBezTo>
                  <a:cubicBezTo>
                    <a:pt x="3830" y="5543"/>
                    <a:pt x="1031" y="4481"/>
                    <a:pt x="517" y="7384"/>
                  </a:cubicBezTo>
                  <a:cubicBezTo>
                    <a:pt x="0" y="10286"/>
                    <a:pt x="2991" y="10257"/>
                    <a:pt x="5503" y="9754"/>
                  </a:cubicBez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5518500" y="4508850"/>
              <a:ext cx="229525" cy="106000"/>
            </a:xfrm>
            <a:custGeom>
              <a:rect b="b" l="l" r="r" t="t"/>
              <a:pathLst>
                <a:path extrusionOk="0" fill="none" h="4240" w="9181">
                  <a:moveTo>
                    <a:pt x="7395" y="4240"/>
                  </a:moveTo>
                  <a:cubicBezTo>
                    <a:pt x="7395" y="4240"/>
                    <a:pt x="9181" y="2714"/>
                    <a:pt x="8442" y="1935"/>
                  </a:cubicBezTo>
                  <a:cubicBezTo>
                    <a:pt x="7703" y="1159"/>
                    <a:pt x="6162" y="2822"/>
                    <a:pt x="6162" y="2822"/>
                  </a:cubicBezTo>
                  <a:cubicBezTo>
                    <a:pt x="6162" y="2822"/>
                    <a:pt x="6717" y="1344"/>
                    <a:pt x="6162" y="1158"/>
                  </a:cubicBezTo>
                  <a:cubicBezTo>
                    <a:pt x="5608" y="974"/>
                    <a:pt x="4622" y="2698"/>
                    <a:pt x="4622" y="2698"/>
                  </a:cubicBezTo>
                  <a:cubicBezTo>
                    <a:pt x="4622" y="2698"/>
                    <a:pt x="4191" y="0"/>
                    <a:pt x="2528" y="117"/>
                  </a:cubicBezTo>
                  <a:cubicBezTo>
                    <a:pt x="864" y="234"/>
                    <a:pt x="2774" y="2822"/>
                    <a:pt x="2774" y="2822"/>
                  </a:cubicBezTo>
                  <a:cubicBezTo>
                    <a:pt x="2774" y="2822"/>
                    <a:pt x="1726" y="1715"/>
                    <a:pt x="864" y="2176"/>
                  </a:cubicBezTo>
                  <a:cubicBezTo>
                    <a:pt x="0" y="2638"/>
                    <a:pt x="1664" y="3752"/>
                    <a:pt x="1664" y="375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5682875" y="4295550"/>
              <a:ext cx="6750" cy="71050"/>
            </a:xfrm>
            <a:custGeom>
              <a:rect b="b" l="l" r="r" t="t"/>
              <a:pathLst>
                <a:path extrusionOk="0" fill="none" h="2842" w="270">
                  <a:moveTo>
                    <a:pt x="269" y="2842"/>
                  </a:moveTo>
                  <a:cubicBezTo>
                    <a:pt x="269" y="2842"/>
                    <a:pt x="0" y="1875"/>
                    <a:pt x="269"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40"/>
          <p:cNvGrpSpPr/>
          <p:nvPr/>
        </p:nvGrpSpPr>
        <p:grpSpPr>
          <a:xfrm flipH="1">
            <a:off x="7159201" y="879529"/>
            <a:ext cx="1049184" cy="323946"/>
            <a:chOff x="3365625" y="629625"/>
            <a:chExt cx="408975" cy="126275"/>
          </a:xfrm>
        </p:grpSpPr>
        <p:sp>
          <p:nvSpPr>
            <p:cNvPr id="1119" name="Google Shape;1119;p4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8" name="Shape 1898"/>
        <p:cNvGrpSpPr/>
        <p:nvPr/>
      </p:nvGrpSpPr>
      <p:grpSpPr>
        <a:xfrm>
          <a:off x="0" y="0"/>
          <a:ext cx="0" cy="0"/>
          <a:chOff x="0" y="0"/>
          <a:chExt cx="0" cy="0"/>
        </a:xfrm>
      </p:grpSpPr>
      <p:sp>
        <p:nvSpPr>
          <p:cNvPr id="1899" name="Google Shape;1899;p58"/>
          <p:cNvSpPr/>
          <p:nvPr/>
        </p:nvSpPr>
        <p:spPr>
          <a:xfrm>
            <a:off x="1115100" y="2831800"/>
            <a:ext cx="43536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8"/>
          <p:cNvSpPr txBox="1"/>
          <p:nvPr>
            <p:ph type="title"/>
          </p:nvPr>
        </p:nvSpPr>
        <p:spPr>
          <a:xfrm>
            <a:off x="1115100" y="1490800"/>
            <a:ext cx="4353600" cy="1188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Earth in numbers</a:t>
            </a:r>
            <a:endParaRPr/>
          </a:p>
        </p:txBody>
      </p:sp>
      <p:sp>
        <p:nvSpPr>
          <p:cNvPr id="1901" name="Google Shape;1901;p58"/>
          <p:cNvSpPr txBox="1"/>
          <p:nvPr>
            <p:ph idx="1" type="subTitle"/>
          </p:nvPr>
        </p:nvSpPr>
        <p:spPr>
          <a:xfrm>
            <a:off x="1265925" y="2798800"/>
            <a:ext cx="4037400" cy="457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902" name="Google Shape;1902;p58"/>
          <p:cNvSpPr txBox="1"/>
          <p:nvPr>
            <p:ph idx="2" type="title"/>
          </p:nvPr>
        </p:nvSpPr>
        <p:spPr>
          <a:xfrm>
            <a:off x="5468700" y="1433135"/>
            <a:ext cx="2560200" cy="1188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1903" name="Google Shape;1903;p58"/>
          <p:cNvGrpSpPr/>
          <p:nvPr/>
        </p:nvGrpSpPr>
        <p:grpSpPr>
          <a:xfrm flipH="1">
            <a:off x="7216322" y="787029"/>
            <a:ext cx="1049184" cy="323946"/>
            <a:chOff x="3365625" y="629625"/>
            <a:chExt cx="408975" cy="126275"/>
          </a:xfrm>
        </p:grpSpPr>
        <p:sp>
          <p:nvSpPr>
            <p:cNvPr id="1904" name="Google Shape;1904;p5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58"/>
          <p:cNvGrpSpPr/>
          <p:nvPr/>
        </p:nvGrpSpPr>
        <p:grpSpPr>
          <a:xfrm flipH="1">
            <a:off x="6351347" y="391279"/>
            <a:ext cx="1049184" cy="323946"/>
            <a:chOff x="3365625" y="629625"/>
            <a:chExt cx="408975" cy="126275"/>
          </a:xfrm>
        </p:grpSpPr>
        <p:sp>
          <p:nvSpPr>
            <p:cNvPr id="1907" name="Google Shape;1907;p5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58"/>
          <p:cNvGrpSpPr/>
          <p:nvPr/>
        </p:nvGrpSpPr>
        <p:grpSpPr>
          <a:xfrm flipH="1">
            <a:off x="1611197" y="1557654"/>
            <a:ext cx="1049184" cy="323946"/>
            <a:chOff x="3365625" y="629625"/>
            <a:chExt cx="408975" cy="126275"/>
          </a:xfrm>
        </p:grpSpPr>
        <p:sp>
          <p:nvSpPr>
            <p:cNvPr id="1910" name="Google Shape;1910;p5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58"/>
          <p:cNvGrpSpPr/>
          <p:nvPr/>
        </p:nvGrpSpPr>
        <p:grpSpPr>
          <a:xfrm flipH="1">
            <a:off x="703172" y="1965179"/>
            <a:ext cx="1049184" cy="323946"/>
            <a:chOff x="3365625" y="629625"/>
            <a:chExt cx="408975" cy="126275"/>
          </a:xfrm>
        </p:grpSpPr>
        <p:sp>
          <p:nvSpPr>
            <p:cNvPr id="1913" name="Google Shape;1913;p5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58"/>
          <p:cNvGrpSpPr/>
          <p:nvPr/>
        </p:nvGrpSpPr>
        <p:grpSpPr>
          <a:xfrm flipH="1">
            <a:off x="7410710" y="3053004"/>
            <a:ext cx="1049184" cy="323946"/>
            <a:chOff x="3365625" y="629625"/>
            <a:chExt cx="408975" cy="126275"/>
          </a:xfrm>
        </p:grpSpPr>
        <p:sp>
          <p:nvSpPr>
            <p:cNvPr id="1916" name="Google Shape;1916;p5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58"/>
          <p:cNvGrpSpPr/>
          <p:nvPr/>
        </p:nvGrpSpPr>
        <p:grpSpPr>
          <a:xfrm>
            <a:off x="6393963" y="3420176"/>
            <a:ext cx="709679" cy="606065"/>
            <a:chOff x="4654725" y="758075"/>
            <a:chExt cx="524600" cy="447975"/>
          </a:xfrm>
        </p:grpSpPr>
        <p:sp>
          <p:nvSpPr>
            <p:cNvPr id="1919" name="Google Shape;1919;p58"/>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8"/>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8"/>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8"/>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8"/>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8"/>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8"/>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8"/>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8"/>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8"/>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8"/>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8"/>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8"/>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8"/>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8"/>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8"/>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8"/>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8"/>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8"/>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8"/>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8"/>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3" name="Shape 1943"/>
        <p:cNvGrpSpPr/>
        <p:nvPr/>
      </p:nvGrpSpPr>
      <p:grpSpPr>
        <a:xfrm>
          <a:off x="0" y="0"/>
          <a:ext cx="0" cy="0"/>
          <a:chOff x="0" y="0"/>
          <a:chExt cx="0" cy="0"/>
        </a:xfrm>
      </p:grpSpPr>
      <p:sp>
        <p:nvSpPr>
          <p:cNvPr id="1944" name="Google Shape;1944;p59"/>
          <p:cNvSpPr/>
          <p:nvPr/>
        </p:nvSpPr>
        <p:spPr>
          <a:xfrm>
            <a:off x="1936025" y="2829525"/>
            <a:ext cx="52863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9"/>
          <p:cNvSpPr txBox="1"/>
          <p:nvPr>
            <p:ph type="title"/>
          </p:nvPr>
        </p:nvSpPr>
        <p:spPr>
          <a:xfrm>
            <a:off x="720000" y="1177475"/>
            <a:ext cx="7704000" cy="15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123</a:t>
            </a:r>
            <a:r>
              <a:rPr lang="en">
                <a:solidFill>
                  <a:schemeClr val="accent5"/>
                </a:solidFill>
              </a:rPr>
              <a:t>,</a:t>
            </a:r>
            <a:r>
              <a:rPr lang="en"/>
              <a:t>456</a:t>
            </a:r>
            <a:r>
              <a:rPr lang="en">
                <a:solidFill>
                  <a:schemeClr val="accent5"/>
                </a:solidFill>
              </a:rPr>
              <a:t>,</a:t>
            </a:r>
            <a:r>
              <a:rPr lang="en"/>
              <a:t>789</a:t>
            </a:r>
            <a:endParaRPr/>
          </a:p>
        </p:txBody>
      </p:sp>
      <p:sp>
        <p:nvSpPr>
          <p:cNvPr id="1946" name="Google Shape;1946;p59"/>
          <p:cNvSpPr txBox="1"/>
          <p:nvPr>
            <p:ph idx="1" type="subTitle"/>
          </p:nvPr>
        </p:nvSpPr>
        <p:spPr>
          <a:xfrm>
            <a:off x="2209300" y="2829525"/>
            <a:ext cx="4725300" cy="3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947" name="Google Shape;1947;p59"/>
          <p:cNvGrpSpPr/>
          <p:nvPr/>
        </p:nvGrpSpPr>
        <p:grpSpPr>
          <a:xfrm>
            <a:off x="6782475" y="2870326"/>
            <a:ext cx="709679" cy="606065"/>
            <a:chOff x="4654725" y="758075"/>
            <a:chExt cx="524600" cy="447975"/>
          </a:xfrm>
        </p:grpSpPr>
        <p:sp>
          <p:nvSpPr>
            <p:cNvPr id="1948" name="Google Shape;1948;p59"/>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9"/>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9"/>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9"/>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9"/>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9"/>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9"/>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 name="Google Shape;1969;p59"/>
          <p:cNvGrpSpPr/>
          <p:nvPr/>
        </p:nvGrpSpPr>
        <p:grpSpPr>
          <a:xfrm flipH="1">
            <a:off x="7880072" y="853529"/>
            <a:ext cx="1049184" cy="323946"/>
            <a:chOff x="3365625" y="629625"/>
            <a:chExt cx="408975" cy="126275"/>
          </a:xfrm>
        </p:grpSpPr>
        <p:sp>
          <p:nvSpPr>
            <p:cNvPr id="1970" name="Google Shape;1970;p5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59"/>
          <p:cNvGrpSpPr/>
          <p:nvPr/>
        </p:nvGrpSpPr>
        <p:grpSpPr>
          <a:xfrm flipH="1">
            <a:off x="7015097" y="457779"/>
            <a:ext cx="1049184" cy="323946"/>
            <a:chOff x="3365625" y="629625"/>
            <a:chExt cx="408975" cy="126275"/>
          </a:xfrm>
        </p:grpSpPr>
        <p:sp>
          <p:nvSpPr>
            <p:cNvPr id="1973" name="Google Shape;1973;p5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 name="Google Shape;1975;p59"/>
          <p:cNvGrpSpPr/>
          <p:nvPr/>
        </p:nvGrpSpPr>
        <p:grpSpPr>
          <a:xfrm>
            <a:off x="254906" y="3088899"/>
            <a:ext cx="1145989" cy="353848"/>
            <a:chOff x="3365625" y="629625"/>
            <a:chExt cx="408975" cy="126275"/>
          </a:xfrm>
        </p:grpSpPr>
        <p:sp>
          <p:nvSpPr>
            <p:cNvPr id="1976" name="Google Shape;1976;p5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9"/>
          <p:cNvGrpSpPr/>
          <p:nvPr/>
        </p:nvGrpSpPr>
        <p:grpSpPr>
          <a:xfrm flipH="1">
            <a:off x="2630947" y="731554"/>
            <a:ext cx="1049184" cy="323946"/>
            <a:chOff x="3365625" y="629625"/>
            <a:chExt cx="408975" cy="126275"/>
          </a:xfrm>
        </p:grpSpPr>
        <p:sp>
          <p:nvSpPr>
            <p:cNvPr id="1979" name="Google Shape;1979;p5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4" name="Shape 1984"/>
        <p:cNvGrpSpPr/>
        <p:nvPr/>
      </p:nvGrpSpPr>
      <p:grpSpPr>
        <a:xfrm>
          <a:off x="0" y="0"/>
          <a:ext cx="0" cy="0"/>
          <a:chOff x="0" y="0"/>
          <a:chExt cx="0" cy="0"/>
        </a:xfrm>
      </p:grpSpPr>
      <p:sp>
        <p:nvSpPr>
          <p:cNvPr id="1985" name="Google Shape;1985;p60"/>
          <p:cNvSpPr/>
          <p:nvPr/>
        </p:nvSpPr>
        <p:spPr>
          <a:xfrm>
            <a:off x="2567025" y="1327500"/>
            <a:ext cx="40227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0"/>
          <p:cNvSpPr/>
          <p:nvPr/>
        </p:nvSpPr>
        <p:spPr>
          <a:xfrm>
            <a:off x="2567025" y="2769900"/>
            <a:ext cx="40227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0"/>
          <p:cNvSpPr/>
          <p:nvPr/>
        </p:nvSpPr>
        <p:spPr>
          <a:xfrm>
            <a:off x="2567025" y="4212300"/>
            <a:ext cx="40227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0"/>
          <p:cNvSpPr txBox="1"/>
          <p:nvPr>
            <p:ph type="title"/>
          </p:nvPr>
        </p:nvSpPr>
        <p:spPr>
          <a:xfrm>
            <a:off x="2011650" y="481500"/>
            <a:ext cx="51207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9</a:t>
            </a:r>
            <a:r>
              <a:rPr lang="en">
                <a:solidFill>
                  <a:schemeClr val="accent5"/>
                </a:solidFill>
              </a:rPr>
              <a:t>h</a:t>
            </a:r>
            <a:r>
              <a:rPr lang="en"/>
              <a:t> 55</a:t>
            </a:r>
            <a:r>
              <a:rPr lang="en">
                <a:solidFill>
                  <a:schemeClr val="accent5"/>
                </a:solidFill>
              </a:rPr>
              <a:t>m</a:t>
            </a:r>
            <a:r>
              <a:rPr lang="en"/>
              <a:t> 23</a:t>
            </a:r>
            <a:r>
              <a:rPr lang="en">
                <a:solidFill>
                  <a:schemeClr val="accent5"/>
                </a:solidFill>
              </a:rPr>
              <a:t>s</a:t>
            </a:r>
            <a:endParaRPr>
              <a:solidFill>
                <a:schemeClr val="accent5"/>
              </a:solidFill>
            </a:endParaRPr>
          </a:p>
        </p:txBody>
      </p:sp>
      <p:sp>
        <p:nvSpPr>
          <p:cNvPr id="1989" name="Google Shape;1989;p60"/>
          <p:cNvSpPr txBox="1"/>
          <p:nvPr>
            <p:ph idx="1" type="subTitle"/>
          </p:nvPr>
        </p:nvSpPr>
        <p:spPr>
          <a:xfrm>
            <a:off x="2011650" y="1386003"/>
            <a:ext cx="51207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Jupiter's rotation period</a:t>
            </a:r>
            <a:endParaRPr/>
          </a:p>
        </p:txBody>
      </p:sp>
      <p:sp>
        <p:nvSpPr>
          <p:cNvPr id="1990" name="Google Shape;1990;p60"/>
          <p:cNvSpPr txBox="1"/>
          <p:nvPr>
            <p:ph idx="2" type="title"/>
          </p:nvPr>
        </p:nvSpPr>
        <p:spPr>
          <a:xfrm>
            <a:off x="2011650" y="1923892"/>
            <a:ext cx="51207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333</a:t>
            </a:r>
            <a:r>
              <a:rPr lang="en">
                <a:solidFill>
                  <a:schemeClr val="accent5"/>
                </a:solidFill>
              </a:rPr>
              <a:t>,</a:t>
            </a:r>
            <a:r>
              <a:rPr lang="en"/>
              <a:t>000</a:t>
            </a:r>
            <a:endParaRPr/>
          </a:p>
        </p:txBody>
      </p:sp>
      <p:sp>
        <p:nvSpPr>
          <p:cNvPr id="1991" name="Google Shape;1991;p60"/>
          <p:cNvSpPr txBox="1"/>
          <p:nvPr>
            <p:ph idx="3" type="subTitle"/>
          </p:nvPr>
        </p:nvSpPr>
        <p:spPr>
          <a:xfrm>
            <a:off x="2011650" y="2828395"/>
            <a:ext cx="51207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Sun’s mass compared to Earth’s</a:t>
            </a:r>
            <a:endParaRPr/>
          </a:p>
        </p:txBody>
      </p:sp>
      <p:sp>
        <p:nvSpPr>
          <p:cNvPr id="1992" name="Google Shape;1992;p60"/>
          <p:cNvSpPr txBox="1"/>
          <p:nvPr>
            <p:ph idx="4" type="title"/>
          </p:nvPr>
        </p:nvSpPr>
        <p:spPr>
          <a:xfrm>
            <a:off x="2011650" y="3366297"/>
            <a:ext cx="51207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386</a:t>
            </a:r>
            <a:r>
              <a:rPr lang="en">
                <a:solidFill>
                  <a:schemeClr val="accent5"/>
                </a:solidFill>
              </a:rPr>
              <a:t>,</a:t>
            </a:r>
            <a:r>
              <a:rPr lang="en"/>
              <a:t>000 </a:t>
            </a:r>
            <a:r>
              <a:rPr lang="en">
                <a:solidFill>
                  <a:schemeClr val="accent5"/>
                </a:solidFill>
              </a:rPr>
              <a:t>km</a:t>
            </a:r>
            <a:endParaRPr>
              <a:solidFill>
                <a:schemeClr val="accent5"/>
              </a:solidFill>
            </a:endParaRPr>
          </a:p>
        </p:txBody>
      </p:sp>
      <p:sp>
        <p:nvSpPr>
          <p:cNvPr id="1993" name="Google Shape;1993;p60"/>
          <p:cNvSpPr txBox="1"/>
          <p:nvPr>
            <p:ph idx="5" type="subTitle"/>
          </p:nvPr>
        </p:nvSpPr>
        <p:spPr>
          <a:xfrm>
            <a:off x="2011650" y="4270799"/>
            <a:ext cx="51207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t>
            </a:r>
            <a:r>
              <a:rPr lang="en"/>
              <a:t>istance between Earth and the Moon</a:t>
            </a:r>
            <a:endParaRPr/>
          </a:p>
        </p:txBody>
      </p:sp>
      <p:grpSp>
        <p:nvGrpSpPr>
          <p:cNvPr id="1994" name="Google Shape;1994;p60"/>
          <p:cNvGrpSpPr/>
          <p:nvPr/>
        </p:nvGrpSpPr>
        <p:grpSpPr>
          <a:xfrm flipH="1">
            <a:off x="7603422" y="567079"/>
            <a:ext cx="1049184" cy="323946"/>
            <a:chOff x="3365625" y="629625"/>
            <a:chExt cx="408975" cy="126275"/>
          </a:xfrm>
        </p:grpSpPr>
        <p:sp>
          <p:nvSpPr>
            <p:cNvPr id="1995" name="Google Shape;1995;p6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60"/>
          <p:cNvGrpSpPr/>
          <p:nvPr/>
        </p:nvGrpSpPr>
        <p:grpSpPr>
          <a:xfrm flipH="1">
            <a:off x="6738447" y="171329"/>
            <a:ext cx="1049184" cy="323946"/>
            <a:chOff x="3365625" y="629625"/>
            <a:chExt cx="408975" cy="126275"/>
          </a:xfrm>
        </p:grpSpPr>
        <p:sp>
          <p:nvSpPr>
            <p:cNvPr id="1998" name="Google Shape;1998;p6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60"/>
          <p:cNvGrpSpPr/>
          <p:nvPr/>
        </p:nvGrpSpPr>
        <p:grpSpPr>
          <a:xfrm>
            <a:off x="1297672" y="2176079"/>
            <a:ext cx="1049184" cy="323946"/>
            <a:chOff x="3365625" y="629625"/>
            <a:chExt cx="408975" cy="126275"/>
          </a:xfrm>
        </p:grpSpPr>
        <p:sp>
          <p:nvSpPr>
            <p:cNvPr id="2001" name="Google Shape;2001;p6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60"/>
          <p:cNvGrpSpPr/>
          <p:nvPr/>
        </p:nvGrpSpPr>
        <p:grpSpPr>
          <a:xfrm flipH="1">
            <a:off x="6896806" y="3263190"/>
            <a:ext cx="706627" cy="218178"/>
            <a:chOff x="3365625" y="629625"/>
            <a:chExt cx="408975" cy="126275"/>
          </a:xfrm>
        </p:grpSpPr>
        <p:sp>
          <p:nvSpPr>
            <p:cNvPr id="2004" name="Google Shape;2004;p60"/>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0"/>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9" name="Shape 2009"/>
        <p:cNvGrpSpPr/>
        <p:nvPr/>
      </p:nvGrpSpPr>
      <p:grpSpPr>
        <a:xfrm>
          <a:off x="0" y="0"/>
          <a:ext cx="0" cy="0"/>
          <a:chOff x="0" y="0"/>
          <a:chExt cx="0" cy="0"/>
        </a:xfrm>
      </p:grpSpPr>
      <p:sp>
        <p:nvSpPr>
          <p:cNvPr id="2010" name="Google Shape;2010;p61"/>
          <p:cNvSpPr txBox="1"/>
          <p:nvPr>
            <p:ph type="title"/>
          </p:nvPr>
        </p:nvSpPr>
        <p:spPr>
          <a:xfrm>
            <a:off x="720000" y="2693942"/>
            <a:ext cx="22860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r>
              <a:rPr lang="en">
                <a:solidFill>
                  <a:schemeClr val="accent5"/>
                </a:solidFill>
              </a:rPr>
              <a:t>%</a:t>
            </a:r>
            <a:endParaRPr>
              <a:solidFill>
                <a:schemeClr val="accent5"/>
              </a:solidFill>
            </a:endParaRPr>
          </a:p>
        </p:txBody>
      </p:sp>
      <p:sp>
        <p:nvSpPr>
          <p:cNvPr id="2011" name="Google Shape;2011;p61"/>
          <p:cNvSpPr txBox="1"/>
          <p:nvPr>
            <p:ph idx="1" type="subTitle"/>
          </p:nvPr>
        </p:nvSpPr>
        <p:spPr>
          <a:xfrm>
            <a:off x="720000" y="3425360"/>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012" name="Google Shape;2012;p61"/>
          <p:cNvSpPr txBox="1"/>
          <p:nvPr>
            <p:ph idx="2" type="title"/>
          </p:nvPr>
        </p:nvSpPr>
        <p:spPr>
          <a:xfrm>
            <a:off x="3429000" y="2693931"/>
            <a:ext cx="22860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45</a:t>
            </a:r>
            <a:r>
              <a:rPr lang="en">
                <a:solidFill>
                  <a:schemeClr val="dk2"/>
                </a:solidFill>
              </a:rPr>
              <a:t>%</a:t>
            </a:r>
            <a:endParaRPr>
              <a:solidFill>
                <a:schemeClr val="dk2"/>
              </a:solidFill>
            </a:endParaRPr>
          </a:p>
        </p:txBody>
      </p:sp>
      <p:sp>
        <p:nvSpPr>
          <p:cNvPr id="2013" name="Google Shape;2013;p61"/>
          <p:cNvSpPr txBox="1"/>
          <p:nvPr>
            <p:ph idx="3" type="subTitle"/>
          </p:nvPr>
        </p:nvSpPr>
        <p:spPr>
          <a:xfrm>
            <a:off x="3429000" y="3425331"/>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014" name="Google Shape;2014;p61"/>
          <p:cNvSpPr txBox="1"/>
          <p:nvPr>
            <p:ph idx="4" type="title"/>
          </p:nvPr>
        </p:nvSpPr>
        <p:spPr>
          <a:xfrm>
            <a:off x="6138000" y="2693931"/>
            <a:ext cx="22860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r>
              <a:rPr lang="en">
                <a:solidFill>
                  <a:schemeClr val="accent6"/>
                </a:solidFill>
              </a:rPr>
              <a:t>%</a:t>
            </a:r>
            <a:endParaRPr>
              <a:solidFill>
                <a:schemeClr val="accent6"/>
              </a:solidFill>
            </a:endParaRPr>
          </a:p>
        </p:txBody>
      </p:sp>
      <p:sp>
        <p:nvSpPr>
          <p:cNvPr id="2015" name="Google Shape;2015;p61"/>
          <p:cNvSpPr txBox="1"/>
          <p:nvPr>
            <p:ph idx="5" type="subTitle"/>
          </p:nvPr>
        </p:nvSpPr>
        <p:spPr>
          <a:xfrm>
            <a:off x="6138000" y="3425331"/>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016" name="Google Shape;2016;p61"/>
          <p:cNvSpPr/>
          <p:nvPr/>
        </p:nvSpPr>
        <p:spPr>
          <a:xfrm>
            <a:off x="1314300" y="1262518"/>
            <a:ext cx="1097400" cy="1097400"/>
          </a:xfrm>
          <a:prstGeom prst="flowChartConnector">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1"/>
          <p:cNvSpPr/>
          <p:nvPr/>
        </p:nvSpPr>
        <p:spPr>
          <a:xfrm>
            <a:off x="1360050" y="1308268"/>
            <a:ext cx="1005900" cy="1005900"/>
          </a:xfrm>
          <a:prstGeom prst="pie">
            <a:avLst>
              <a:gd fmla="val 16224242" name="adj1"/>
              <a:gd fmla="val 813224" name="adj2"/>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1"/>
          <p:cNvSpPr/>
          <p:nvPr/>
        </p:nvSpPr>
        <p:spPr>
          <a:xfrm>
            <a:off x="4023300" y="1262518"/>
            <a:ext cx="1097400" cy="1097400"/>
          </a:xfrm>
          <a:prstGeom prst="flowChartConnector">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1"/>
          <p:cNvSpPr/>
          <p:nvPr/>
        </p:nvSpPr>
        <p:spPr>
          <a:xfrm>
            <a:off x="4069050" y="1308268"/>
            <a:ext cx="1005900" cy="1005900"/>
          </a:xfrm>
          <a:prstGeom prst="pie">
            <a:avLst>
              <a:gd fmla="val 16224242" name="adj1"/>
              <a:gd fmla="val 4502354" name="adj2"/>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1"/>
          <p:cNvSpPr/>
          <p:nvPr/>
        </p:nvSpPr>
        <p:spPr>
          <a:xfrm>
            <a:off x="6732300" y="1262518"/>
            <a:ext cx="1097400" cy="1097400"/>
          </a:xfrm>
          <a:prstGeom prst="flowChartConnector">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1"/>
          <p:cNvSpPr/>
          <p:nvPr/>
        </p:nvSpPr>
        <p:spPr>
          <a:xfrm>
            <a:off x="6778050" y="1308268"/>
            <a:ext cx="1005900" cy="1005900"/>
          </a:xfrm>
          <a:prstGeom prst="pie">
            <a:avLst>
              <a:gd fmla="val 16224242" name="adj1"/>
              <a:gd fmla="val 11670774" name="adj2"/>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2" name="Google Shape;2022;p61"/>
          <p:cNvGrpSpPr/>
          <p:nvPr/>
        </p:nvGrpSpPr>
        <p:grpSpPr>
          <a:xfrm>
            <a:off x="347272" y="853529"/>
            <a:ext cx="1049184" cy="323946"/>
            <a:chOff x="3365625" y="629625"/>
            <a:chExt cx="408975" cy="126275"/>
          </a:xfrm>
        </p:grpSpPr>
        <p:sp>
          <p:nvSpPr>
            <p:cNvPr id="2023" name="Google Shape;2023;p6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61"/>
          <p:cNvGrpSpPr/>
          <p:nvPr/>
        </p:nvGrpSpPr>
        <p:grpSpPr>
          <a:xfrm>
            <a:off x="1212247" y="457779"/>
            <a:ext cx="1049184" cy="323946"/>
            <a:chOff x="3365625" y="629625"/>
            <a:chExt cx="408975" cy="126275"/>
          </a:xfrm>
        </p:grpSpPr>
        <p:sp>
          <p:nvSpPr>
            <p:cNvPr id="2026" name="Google Shape;2026;p6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61"/>
          <p:cNvGrpSpPr/>
          <p:nvPr/>
        </p:nvGrpSpPr>
        <p:grpSpPr>
          <a:xfrm>
            <a:off x="5508097" y="828279"/>
            <a:ext cx="1049184" cy="323946"/>
            <a:chOff x="3365625" y="629625"/>
            <a:chExt cx="408975" cy="126275"/>
          </a:xfrm>
        </p:grpSpPr>
        <p:sp>
          <p:nvSpPr>
            <p:cNvPr id="2029" name="Google Shape;2029;p6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4" name="Shape 2034"/>
        <p:cNvGrpSpPr/>
        <p:nvPr/>
      </p:nvGrpSpPr>
      <p:grpSpPr>
        <a:xfrm>
          <a:off x="0" y="0"/>
          <a:ext cx="0" cy="0"/>
          <a:chOff x="0" y="0"/>
          <a:chExt cx="0" cy="0"/>
        </a:xfrm>
      </p:grpSpPr>
      <p:grpSp>
        <p:nvGrpSpPr>
          <p:cNvPr id="2035" name="Google Shape;2035;p62"/>
          <p:cNvGrpSpPr/>
          <p:nvPr/>
        </p:nvGrpSpPr>
        <p:grpSpPr>
          <a:xfrm>
            <a:off x="2749950" y="4166050"/>
            <a:ext cx="879000" cy="437450"/>
            <a:chOff x="3303975" y="4094250"/>
            <a:chExt cx="879000" cy="437450"/>
          </a:xfrm>
        </p:grpSpPr>
        <p:sp>
          <p:nvSpPr>
            <p:cNvPr id="2036" name="Google Shape;2036;p62"/>
            <p:cNvSpPr/>
            <p:nvPr/>
          </p:nvSpPr>
          <p:spPr>
            <a:xfrm>
              <a:off x="3562575" y="4094250"/>
              <a:ext cx="361800" cy="302700"/>
            </a:xfrm>
            <a:prstGeom prst="roundRect">
              <a:avLst>
                <a:gd fmla="val 16667"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2"/>
            <p:cNvSpPr/>
            <p:nvPr/>
          </p:nvSpPr>
          <p:spPr>
            <a:xfrm>
              <a:off x="3303975" y="4363400"/>
              <a:ext cx="879000" cy="1683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8" name="Google Shape;2038;p62"/>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039" name="Google Shape;2039;p62"/>
          <p:cNvSpPr txBox="1"/>
          <p:nvPr>
            <p:ph idx="1" type="subTitle"/>
          </p:nvPr>
        </p:nvSpPr>
        <p:spPr>
          <a:xfrm>
            <a:off x="6046500" y="2308975"/>
            <a:ext cx="23775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right-click on it and select “Replace image”</a:t>
            </a:r>
            <a:endParaRPr/>
          </a:p>
        </p:txBody>
      </p:sp>
      <p:pic>
        <p:nvPicPr>
          <p:cNvPr id="2040" name="Google Shape;2040;p62"/>
          <p:cNvPicPr preferRelativeResize="0"/>
          <p:nvPr/>
        </p:nvPicPr>
        <p:blipFill rotWithShape="1">
          <a:blip r:embed="rId3">
            <a:alphaModFix/>
          </a:blip>
          <a:srcRect b="0" l="0" r="10" t="0"/>
          <a:stretch/>
        </p:blipFill>
        <p:spPr>
          <a:xfrm>
            <a:off x="720000" y="1422784"/>
            <a:ext cx="4938900" cy="2778300"/>
          </a:xfrm>
          <a:prstGeom prst="roundRect">
            <a:avLst>
              <a:gd fmla="val 9684" name="adj"/>
            </a:avLst>
          </a:prstGeom>
          <a:noFill/>
          <a:ln cap="flat" cmpd="sng" w="19050">
            <a:solidFill>
              <a:schemeClr val="dk1"/>
            </a:solidFill>
            <a:prstDash val="solid"/>
            <a:round/>
            <a:headEnd len="sm" w="sm" type="none"/>
            <a:tailEnd len="sm" w="sm" type="none"/>
          </a:ln>
        </p:spPr>
      </p:pic>
      <p:grpSp>
        <p:nvGrpSpPr>
          <p:cNvPr id="2041" name="Google Shape;2041;p62"/>
          <p:cNvGrpSpPr/>
          <p:nvPr/>
        </p:nvGrpSpPr>
        <p:grpSpPr>
          <a:xfrm>
            <a:off x="5196347" y="1818529"/>
            <a:ext cx="1049184" cy="323946"/>
            <a:chOff x="3365625" y="629625"/>
            <a:chExt cx="408975" cy="126275"/>
          </a:xfrm>
        </p:grpSpPr>
        <p:sp>
          <p:nvSpPr>
            <p:cNvPr id="2042" name="Google Shape;2042;p6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 name="Google Shape;2044;p62"/>
          <p:cNvGrpSpPr/>
          <p:nvPr/>
        </p:nvGrpSpPr>
        <p:grpSpPr>
          <a:xfrm>
            <a:off x="6061322" y="1422779"/>
            <a:ext cx="1049184" cy="323946"/>
            <a:chOff x="3365625" y="629625"/>
            <a:chExt cx="408975" cy="126275"/>
          </a:xfrm>
        </p:grpSpPr>
        <p:sp>
          <p:nvSpPr>
            <p:cNvPr id="2045" name="Google Shape;2045;p6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0" name="Shape 2050"/>
        <p:cNvGrpSpPr/>
        <p:nvPr/>
      </p:nvGrpSpPr>
      <p:grpSpPr>
        <a:xfrm>
          <a:off x="0" y="0"/>
          <a:ext cx="0" cy="0"/>
          <a:chOff x="0" y="0"/>
          <a:chExt cx="0" cy="0"/>
        </a:xfrm>
      </p:grpSpPr>
      <p:sp>
        <p:nvSpPr>
          <p:cNvPr id="2051" name="Google Shape;2051;p63"/>
          <p:cNvSpPr/>
          <p:nvPr/>
        </p:nvSpPr>
        <p:spPr>
          <a:xfrm>
            <a:off x="3128600" y="1411073"/>
            <a:ext cx="5307600" cy="2906400"/>
          </a:xfrm>
          <a:prstGeom prst="roundRect">
            <a:avLst>
              <a:gd fmla="val 909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a:t>
            </a:r>
            <a:r>
              <a:rPr lang="en"/>
              <a:t> mockup</a:t>
            </a:r>
            <a:endParaRPr/>
          </a:p>
        </p:txBody>
      </p:sp>
      <p:sp>
        <p:nvSpPr>
          <p:cNvPr id="2053" name="Google Shape;2053;p63"/>
          <p:cNvSpPr txBox="1"/>
          <p:nvPr>
            <p:ph idx="4294967295" type="subTitle"/>
          </p:nvPr>
        </p:nvSpPr>
        <p:spPr>
          <a:xfrm>
            <a:off x="720000" y="2290798"/>
            <a:ext cx="20118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right-click on it and select “Replace image”</a:t>
            </a:r>
            <a:endParaRPr/>
          </a:p>
        </p:txBody>
      </p:sp>
      <p:pic>
        <p:nvPicPr>
          <p:cNvPr id="2054" name="Google Shape;2054;p63"/>
          <p:cNvPicPr preferRelativeResize="0"/>
          <p:nvPr/>
        </p:nvPicPr>
        <p:blipFill rotWithShape="1">
          <a:blip r:embed="rId3">
            <a:alphaModFix/>
          </a:blip>
          <a:srcRect b="0" l="0" r="0" t="0"/>
          <a:stretch/>
        </p:blipFill>
        <p:spPr>
          <a:xfrm>
            <a:off x="3620217" y="1551173"/>
            <a:ext cx="4668600" cy="2626200"/>
          </a:xfrm>
          <a:prstGeom prst="roundRect">
            <a:avLst>
              <a:gd fmla="val 9684" name="adj"/>
            </a:avLst>
          </a:prstGeom>
          <a:noFill/>
          <a:ln cap="flat" cmpd="sng" w="19050">
            <a:solidFill>
              <a:schemeClr val="dk1"/>
            </a:solidFill>
            <a:prstDash val="solid"/>
            <a:round/>
            <a:headEnd len="sm" w="sm" type="none"/>
            <a:tailEnd len="sm" w="sm" type="none"/>
          </a:ln>
        </p:spPr>
      </p:pic>
      <p:sp>
        <p:nvSpPr>
          <p:cNvPr id="2055" name="Google Shape;2055;p63"/>
          <p:cNvSpPr/>
          <p:nvPr/>
        </p:nvSpPr>
        <p:spPr>
          <a:xfrm>
            <a:off x="3221100" y="2731648"/>
            <a:ext cx="306900" cy="30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6" name="Google Shape;2056;p63"/>
          <p:cNvGrpSpPr/>
          <p:nvPr/>
        </p:nvGrpSpPr>
        <p:grpSpPr>
          <a:xfrm flipH="1">
            <a:off x="2594728" y="1843016"/>
            <a:ext cx="933281" cy="288160"/>
            <a:chOff x="3365625" y="629625"/>
            <a:chExt cx="408975" cy="126275"/>
          </a:xfrm>
        </p:grpSpPr>
        <p:sp>
          <p:nvSpPr>
            <p:cNvPr id="2057" name="Google Shape;2057;p6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 name="Google Shape;2059;p63"/>
          <p:cNvGrpSpPr/>
          <p:nvPr/>
        </p:nvGrpSpPr>
        <p:grpSpPr>
          <a:xfrm flipH="1">
            <a:off x="1825304" y="1490980"/>
            <a:ext cx="933281" cy="288160"/>
            <a:chOff x="3365625" y="629625"/>
            <a:chExt cx="408975" cy="126275"/>
          </a:xfrm>
        </p:grpSpPr>
        <p:sp>
          <p:nvSpPr>
            <p:cNvPr id="2060" name="Google Shape;2060;p6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5" name="Shape 2065"/>
        <p:cNvGrpSpPr/>
        <p:nvPr/>
      </p:nvGrpSpPr>
      <p:grpSpPr>
        <a:xfrm>
          <a:off x="0" y="0"/>
          <a:ext cx="0" cy="0"/>
          <a:chOff x="0" y="0"/>
          <a:chExt cx="0" cy="0"/>
        </a:xfrm>
      </p:grpSpPr>
      <p:sp>
        <p:nvSpPr>
          <p:cNvPr id="2066" name="Google Shape;2066;p64"/>
          <p:cNvSpPr/>
          <p:nvPr/>
        </p:nvSpPr>
        <p:spPr>
          <a:xfrm>
            <a:off x="2231038" y="937225"/>
            <a:ext cx="2038200" cy="3502500"/>
          </a:xfrm>
          <a:prstGeom prst="roundRect">
            <a:avLst>
              <a:gd fmla="val 1409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4"/>
          <p:cNvSpPr txBox="1"/>
          <p:nvPr>
            <p:ph idx="1" type="subTitle"/>
          </p:nvPr>
        </p:nvSpPr>
        <p:spPr>
          <a:xfrm>
            <a:off x="4901163" y="2587050"/>
            <a:ext cx="20118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right-click on it and select “Replace image”</a:t>
            </a:r>
            <a:endParaRPr/>
          </a:p>
        </p:txBody>
      </p:sp>
      <p:sp>
        <p:nvSpPr>
          <p:cNvPr id="2068" name="Google Shape;2068;p64"/>
          <p:cNvSpPr txBox="1"/>
          <p:nvPr>
            <p:ph type="title"/>
          </p:nvPr>
        </p:nvSpPr>
        <p:spPr>
          <a:xfrm>
            <a:off x="4901163" y="1672650"/>
            <a:ext cx="20118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mockup</a:t>
            </a:r>
            <a:endParaRPr/>
          </a:p>
        </p:txBody>
      </p:sp>
      <p:pic>
        <p:nvPicPr>
          <p:cNvPr id="2069" name="Google Shape;2069;p64"/>
          <p:cNvPicPr preferRelativeResize="0"/>
          <p:nvPr/>
        </p:nvPicPr>
        <p:blipFill rotWithShape="1">
          <a:blip r:embed="rId3">
            <a:alphaModFix/>
          </a:blip>
          <a:srcRect b="0" l="34322" r="34322" t="0"/>
          <a:stretch/>
        </p:blipFill>
        <p:spPr>
          <a:xfrm>
            <a:off x="2330788" y="1039211"/>
            <a:ext cx="1838700" cy="3298500"/>
          </a:xfrm>
          <a:prstGeom prst="roundRect">
            <a:avLst>
              <a:gd fmla="val 12534" name="adj"/>
            </a:avLst>
          </a:prstGeom>
          <a:noFill/>
          <a:ln cap="flat" cmpd="sng" w="19050">
            <a:solidFill>
              <a:schemeClr val="dk1"/>
            </a:solidFill>
            <a:prstDash val="solid"/>
            <a:round/>
            <a:headEnd len="sm" w="sm" type="none"/>
            <a:tailEnd len="sm" w="sm" type="none"/>
          </a:ln>
        </p:spPr>
      </p:pic>
      <p:sp>
        <p:nvSpPr>
          <p:cNvPr id="2070" name="Google Shape;2070;p64"/>
          <p:cNvSpPr/>
          <p:nvPr/>
        </p:nvSpPr>
        <p:spPr>
          <a:xfrm>
            <a:off x="2580988" y="937225"/>
            <a:ext cx="1338300" cy="171000"/>
          </a:xfrm>
          <a:prstGeom prst="round2SameRect">
            <a:avLst>
              <a:gd fmla="val 0" name="adj1"/>
              <a:gd fmla="val 50000" name="adj2"/>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1" name="Google Shape;2071;p64"/>
          <p:cNvCxnSpPr/>
          <p:nvPr/>
        </p:nvCxnSpPr>
        <p:spPr>
          <a:xfrm>
            <a:off x="2758138" y="1024125"/>
            <a:ext cx="984000" cy="0"/>
          </a:xfrm>
          <a:prstGeom prst="straightConnector1">
            <a:avLst/>
          </a:prstGeom>
          <a:noFill/>
          <a:ln cap="flat" cmpd="sng" w="19050">
            <a:solidFill>
              <a:schemeClr val="dk1"/>
            </a:solidFill>
            <a:prstDash val="solid"/>
            <a:round/>
            <a:headEnd len="med" w="med" type="none"/>
            <a:tailEnd len="med" w="med" type="none"/>
          </a:ln>
        </p:spPr>
      </p:cxnSp>
      <p:grpSp>
        <p:nvGrpSpPr>
          <p:cNvPr id="2072" name="Google Shape;2072;p64"/>
          <p:cNvGrpSpPr/>
          <p:nvPr/>
        </p:nvGrpSpPr>
        <p:grpSpPr>
          <a:xfrm>
            <a:off x="4011847" y="1137454"/>
            <a:ext cx="1049184" cy="323946"/>
            <a:chOff x="3365625" y="629625"/>
            <a:chExt cx="408975" cy="126275"/>
          </a:xfrm>
        </p:grpSpPr>
        <p:sp>
          <p:nvSpPr>
            <p:cNvPr id="2073" name="Google Shape;2073;p6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64"/>
          <p:cNvGrpSpPr/>
          <p:nvPr/>
        </p:nvGrpSpPr>
        <p:grpSpPr>
          <a:xfrm>
            <a:off x="1502372" y="3677279"/>
            <a:ext cx="1049184" cy="323946"/>
            <a:chOff x="3365625" y="629625"/>
            <a:chExt cx="408975" cy="126275"/>
          </a:xfrm>
        </p:grpSpPr>
        <p:sp>
          <p:nvSpPr>
            <p:cNvPr id="2076" name="Google Shape;2076;p6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64"/>
          <p:cNvGrpSpPr/>
          <p:nvPr/>
        </p:nvGrpSpPr>
        <p:grpSpPr>
          <a:xfrm>
            <a:off x="4651914" y="844209"/>
            <a:ext cx="759058" cy="234379"/>
            <a:chOff x="3365625" y="629625"/>
            <a:chExt cx="408975" cy="126275"/>
          </a:xfrm>
        </p:grpSpPr>
        <p:sp>
          <p:nvSpPr>
            <p:cNvPr id="2079" name="Google Shape;2079;p6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4" name="Shape 2084"/>
        <p:cNvGrpSpPr/>
        <p:nvPr/>
      </p:nvGrpSpPr>
      <p:grpSpPr>
        <a:xfrm>
          <a:off x="0" y="0"/>
          <a:ext cx="0" cy="0"/>
          <a:chOff x="0" y="0"/>
          <a:chExt cx="0" cy="0"/>
        </a:xfrm>
      </p:grpSpPr>
      <p:sp>
        <p:nvSpPr>
          <p:cNvPr id="2085" name="Google Shape;2085;p65"/>
          <p:cNvSpPr txBox="1"/>
          <p:nvPr>
            <p:ph idx="6"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our team</a:t>
            </a:r>
            <a:endParaRPr/>
          </a:p>
        </p:txBody>
      </p:sp>
      <p:sp>
        <p:nvSpPr>
          <p:cNvPr id="2086" name="Google Shape;2086;p65"/>
          <p:cNvSpPr txBox="1"/>
          <p:nvPr>
            <p:ph type="title"/>
          </p:nvPr>
        </p:nvSpPr>
        <p:spPr>
          <a:xfrm>
            <a:off x="1127825" y="3254404"/>
            <a:ext cx="1857600" cy="61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2087" name="Google Shape;2087;p65"/>
          <p:cNvSpPr txBox="1"/>
          <p:nvPr>
            <p:ph idx="1" type="subTitle"/>
          </p:nvPr>
        </p:nvSpPr>
        <p:spPr>
          <a:xfrm>
            <a:off x="1127825" y="3867138"/>
            <a:ext cx="18576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a:t>
            </a:r>
            <a:endParaRPr/>
          </a:p>
        </p:txBody>
      </p:sp>
      <p:sp>
        <p:nvSpPr>
          <p:cNvPr id="2088" name="Google Shape;2088;p65"/>
          <p:cNvSpPr txBox="1"/>
          <p:nvPr>
            <p:ph idx="2" type="title"/>
          </p:nvPr>
        </p:nvSpPr>
        <p:spPr>
          <a:xfrm>
            <a:off x="3643199" y="3254404"/>
            <a:ext cx="1857600" cy="61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089" name="Google Shape;2089;p65"/>
          <p:cNvSpPr txBox="1"/>
          <p:nvPr>
            <p:ph idx="3" type="subTitle"/>
          </p:nvPr>
        </p:nvSpPr>
        <p:spPr>
          <a:xfrm>
            <a:off x="3643198" y="3867138"/>
            <a:ext cx="18576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a:t>
            </a:r>
            <a:endParaRPr/>
          </a:p>
        </p:txBody>
      </p:sp>
      <p:sp>
        <p:nvSpPr>
          <p:cNvPr id="2090" name="Google Shape;2090;p65"/>
          <p:cNvSpPr txBox="1"/>
          <p:nvPr>
            <p:ph idx="4" type="title"/>
          </p:nvPr>
        </p:nvSpPr>
        <p:spPr>
          <a:xfrm>
            <a:off x="6158574" y="3254404"/>
            <a:ext cx="1857600" cy="61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2091" name="Google Shape;2091;p65"/>
          <p:cNvSpPr txBox="1"/>
          <p:nvPr>
            <p:ph idx="5" type="subTitle"/>
          </p:nvPr>
        </p:nvSpPr>
        <p:spPr>
          <a:xfrm>
            <a:off x="6158572" y="3867138"/>
            <a:ext cx="18576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a:t>
            </a:r>
            <a:endParaRPr/>
          </a:p>
        </p:txBody>
      </p:sp>
      <p:pic>
        <p:nvPicPr>
          <p:cNvPr id="2092" name="Google Shape;2092;p65"/>
          <p:cNvPicPr preferRelativeResize="0"/>
          <p:nvPr/>
        </p:nvPicPr>
        <p:blipFill rotWithShape="1">
          <a:blip r:embed="rId3">
            <a:alphaModFix/>
          </a:blip>
          <a:srcRect b="50377" l="0" r="66471" t="0"/>
          <a:stretch/>
        </p:blipFill>
        <p:spPr>
          <a:xfrm>
            <a:off x="3689550" y="1318577"/>
            <a:ext cx="1764900" cy="1741500"/>
          </a:xfrm>
          <a:prstGeom prst="roundRect">
            <a:avLst>
              <a:gd fmla="val 16667" name="adj"/>
            </a:avLst>
          </a:prstGeom>
          <a:noFill/>
          <a:ln cap="flat" cmpd="sng" w="19050">
            <a:solidFill>
              <a:schemeClr val="dk1"/>
            </a:solidFill>
            <a:prstDash val="solid"/>
            <a:round/>
            <a:headEnd len="sm" w="sm" type="none"/>
            <a:tailEnd len="sm" w="sm" type="none"/>
          </a:ln>
        </p:spPr>
      </p:pic>
      <p:pic>
        <p:nvPicPr>
          <p:cNvPr id="2093" name="Google Shape;2093;p65"/>
          <p:cNvPicPr preferRelativeResize="0"/>
          <p:nvPr/>
        </p:nvPicPr>
        <p:blipFill rotWithShape="1">
          <a:blip r:embed="rId3">
            <a:alphaModFix/>
          </a:blip>
          <a:srcRect b="50371" l="34378" r="32629" t="800"/>
          <a:stretch/>
        </p:blipFill>
        <p:spPr>
          <a:xfrm>
            <a:off x="1174175" y="1318577"/>
            <a:ext cx="1764900" cy="1741500"/>
          </a:xfrm>
          <a:prstGeom prst="roundRect">
            <a:avLst>
              <a:gd fmla="val 16667" name="adj"/>
            </a:avLst>
          </a:prstGeom>
          <a:noFill/>
          <a:ln cap="flat" cmpd="sng" w="19050">
            <a:solidFill>
              <a:schemeClr val="dk1"/>
            </a:solidFill>
            <a:prstDash val="solid"/>
            <a:round/>
            <a:headEnd len="sm" w="sm" type="none"/>
            <a:tailEnd len="sm" w="sm" type="none"/>
          </a:ln>
        </p:spPr>
      </p:pic>
      <p:pic>
        <p:nvPicPr>
          <p:cNvPr id="2094" name="Google Shape;2094;p65"/>
          <p:cNvPicPr preferRelativeResize="0"/>
          <p:nvPr/>
        </p:nvPicPr>
        <p:blipFill rotWithShape="1">
          <a:blip r:embed="rId3">
            <a:alphaModFix/>
          </a:blip>
          <a:srcRect b="893" l="68038" r="0" t="51804"/>
          <a:stretch/>
        </p:blipFill>
        <p:spPr>
          <a:xfrm>
            <a:off x="6204925" y="1318577"/>
            <a:ext cx="1764900" cy="1741500"/>
          </a:xfrm>
          <a:prstGeom prst="roundRect">
            <a:avLst>
              <a:gd fmla="val 16667" name="adj"/>
            </a:avLst>
          </a:prstGeom>
          <a:noFill/>
          <a:ln cap="flat" cmpd="sng" w="19050">
            <a:solidFill>
              <a:schemeClr val="dk1"/>
            </a:solidFill>
            <a:prstDash val="solid"/>
            <a:round/>
            <a:headEnd len="sm" w="sm" type="none"/>
            <a:tailEnd len="sm" w="sm" type="none"/>
          </a:ln>
        </p:spPr>
      </p:pic>
      <p:grpSp>
        <p:nvGrpSpPr>
          <p:cNvPr id="2095" name="Google Shape;2095;p65"/>
          <p:cNvGrpSpPr/>
          <p:nvPr/>
        </p:nvGrpSpPr>
        <p:grpSpPr>
          <a:xfrm>
            <a:off x="71390" y="2099031"/>
            <a:ext cx="812674" cy="250921"/>
            <a:chOff x="3365625" y="629625"/>
            <a:chExt cx="408975" cy="126275"/>
          </a:xfrm>
        </p:grpSpPr>
        <p:sp>
          <p:nvSpPr>
            <p:cNvPr id="2096" name="Google Shape;2096;p65"/>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5"/>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65"/>
          <p:cNvGrpSpPr/>
          <p:nvPr/>
        </p:nvGrpSpPr>
        <p:grpSpPr>
          <a:xfrm>
            <a:off x="555874" y="1753756"/>
            <a:ext cx="812715" cy="250921"/>
            <a:chOff x="3365625" y="629625"/>
            <a:chExt cx="408975" cy="126275"/>
          </a:xfrm>
        </p:grpSpPr>
        <p:sp>
          <p:nvSpPr>
            <p:cNvPr id="2099" name="Google Shape;2099;p65"/>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5"/>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65"/>
          <p:cNvGrpSpPr/>
          <p:nvPr/>
        </p:nvGrpSpPr>
        <p:grpSpPr>
          <a:xfrm>
            <a:off x="5264172" y="1989254"/>
            <a:ext cx="1049184" cy="323946"/>
            <a:chOff x="3365625" y="629625"/>
            <a:chExt cx="408975" cy="126275"/>
          </a:xfrm>
        </p:grpSpPr>
        <p:sp>
          <p:nvSpPr>
            <p:cNvPr id="2102" name="Google Shape;2102;p65"/>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5"/>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7" name="Shape 2107"/>
        <p:cNvGrpSpPr/>
        <p:nvPr/>
      </p:nvGrpSpPr>
      <p:grpSpPr>
        <a:xfrm>
          <a:off x="0" y="0"/>
          <a:ext cx="0" cy="0"/>
          <a:chOff x="0" y="0"/>
          <a:chExt cx="0" cy="0"/>
        </a:xfrm>
      </p:grpSpPr>
      <p:sp>
        <p:nvSpPr>
          <p:cNvPr id="2108" name="Google Shape;2108;p66"/>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to do</a:t>
            </a:r>
            <a:endParaRPr/>
          </a:p>
        </p:txBody>
      </p:sp>
      <p:graphicFrame>
        <p:nvGraphicFramePr>
          <p:cNvPr id="2109" name="Google Shape;2109;p66"/>
          <p:cNvGraphicFramePr/>
          <p:nvPr/>
        </p:nvGraphicFramePr>
        <p:xfrm>
          <a:off x="720000" y="1428750"/>
          <a:ext cx="3000000" cy="3000000"/>
        </p:xfrm>
        <a:graphic>
          <a:graphicData uri="http://schemas.openxmlformats.org/drawingml/2006/table">
            <a:tbl>
              <a:tblPr>
                <a:noFill/>
                <a:tableStyleId>{C8B1BC8C-0CEF-47B5-A6F3-00FF460620C0}</a:tableStyleId>
              </a:tblPr>
              <a:tblGrid>
                <a:gridCol w="1540800"/>
                <a:gridCol w="1540800"/>
                <a:gridCol w="1540800"/>
                <a:gridCol w="1540800"/>
                <a:gridCol w="1540800"/>
              </a:tblGrid>
              <a:tr h="381000">
                <a:tc>
                  <a:txBody>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School</a:t>
                      </a:r>
                      <a:endParaRPr sz="2000">
                        <a:solidFill>
                          <a:schemeClr val="dk1"/>
                        </a:solidFill>
                        <a:latin typeface="Shrikhand"/>
                        <a:ea typeface="Shrikhand"/>
                        <a:cs typeface="Shrikhand"/>
                        <a:sym typeface="Shrikhan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Home</a:t>
                      </a:r>
                      <a:endParaRPr sz="2000">
                        <a:solidFill>
                          <a:schemeClr val="dk1"/>
                        </a:solidFill>
                        <a:latin typeface="Shrikhand"/>
                        <a:ea typeface="Shrikhand"/>
                        <a:cs typeface="Shrikhand"/>
                        <a:sym typeface="Shrikhan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Sport</a:t>
                      </a:r>
                      <a:endParaRPr sz="2000">
                        <a:solidFill>
                          <a:schemeClr val="dk1"/>
                        </a:solidFill>
                        <a:latin typeface="Shrikhand"/>
                        <a:ea typeface="Shrikhand"/>
                        <a:cs typeface="Shrikhand"/>
                        <a:sym typeface="Shrikhan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Activities</a:t>
                      </a:r>
                      <a:endParaRPr sz="2000">
                        <a:solidFill>
                          <a:schemeClr val="dk1"/>
                        </a:solidFill>
                        <a:latin typeface="Shrikhand"/>
                        <a:ea typeface="Shrikhand"/>
                        <a:cs typeface="Shrikhand"/>
                        <a:sym typeface="Shrikhan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Others</a:t>
                      </a:r>
                      <a:endParaRPr sz="2000">
                        <a:solidFill>
                          <a:schemeClr val="dk1"/>
                        </a:solidFill>
                        <a:latin typeface="Shrikhand"/>
                        <a:ea typeface="Shrikhand"/>
                        <a:cs typeface="Shrikhand"/>
                        <a:sym typeface="Shrikhan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loo 2"/>
                          <a:ea typeface="Baloo 2"/>
                          <a:cs typeface="Baloo 2"/>
                          <a:sym typeface="Baloo 2"/>
                        </a:rPr>
                        <a:t>Write a task to do</a:t>
                      </a:r>
                      <a:endParaRPr>
                        <a:solidFill>
                          <a:schemeClr val="dk1"/>
                        </a:solidFill>
                        <a:latin typeface="Baloo 2"/>
                        <a:ea typeface="Baloo 2"/>
                        <a:cs typeface="Baloo 2"/>
                        <a:sym typeface="Baloo 2"/>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3" name="Shape 2113"/>
        <p:cNvGrpSpPr/>
        <p:nvPr/>
      </p:nvGrpSpPr>
      <p:grpSpPr>
        <a:xfrm>
          <a:off x="0" y="0"/>
          <a:ext cx="0" cy="0"/>
          <a:chOff x="0" y="0"/>
          <a:chExt cx="0" cy="0"/>
        </a:xfrm>
      </p:grpSpPr>
      <p:sp>
        <p:nvSpPr>
          <p:cNvPr id="2114" name="Google Shape;2114;p67"/>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 of our planet</a:t>
            </a:r>
            <a:endParaRPr/>
          </a:p>
        </p:txBody>
      </p:sp>
      <p:sp>
        <p:nvSpPr>
          <p:cNvPr id="2115" name="Google Shape;2115;p67"/>
          <p:cNvSpPr txBox="1"/>
          <p:nvPr>
            <p:ph idx="4294967295" type="title"/>
          </p:nvPr>
        </p:nvSpPr>
        <p:spPr>
          <a:xfrm>
            <a:off x="5955000" y="1663388"/>
            <a:ext cx="24690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t>The Earth</a:t>
            </a:r>
            <a:endParaRPr sz="2500"/>
          </a:p>
        </p:txBody>
      </p:sp>
      <p:sp>
        <p:nvSpPr>
          <p:cNvPr id="2116" name="Google Shape;2116;p67"/>
          <p:cNvSpPr txBox="1"/>
          <p:nvPr>
            <p:ph idx="4294967295" type="subTitle"/>
          </p:nvPr>
        </p:nvSpPr>
        <p:spPr>
          <a:xfrm>
            <a:off x="5955000" y="2120581"/>
            <a:ext cx="24690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 This planet's name has nothing to do with the liquid metal, since Mercury was named after the Roman messenger god</a:t>
            </a:r>
            <a:endParaRPr/>
          </a:p>
        </p:txBody>
      </p:sp>
      <p:grpSp>
        <p:nvGrpSpPr>
          <p:cNvPr id="2117" name="Google Shape;2117;p67"/>
          <p:cNvGrpSpPr/>
          <p:nvPr/>
        </p:nvGrpSpPr>
        <p:grpSpPr>
          <a:xfrm>
            <a:off x="719997" y="1663389"/>
            <a:ext cx="4958282" cy="2641458"/>
            <a:chOff x="233350" y="949250"/>
            <a:chExt cx="7137300" cy="3802300"/>
          </a:xfrm>
        </p:grpSpPr>
        <p:sp>
          <p:nvSpPr>
            <p:cNvPr id="2118" name="Google Shape;2118;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 name="Google Shape;2169;p67"/>
          <p:cNvGrpSpPr/>
          <p:nvPr/>
        </p:nvGrpSpPr>
        <p:grpSpPr>
          <a:xfrm>
            <a:off x="642946" y="3858551"/>
            <a:ext cx="817909" cy="252550"/>
            <a:chOff x="3365625" y="629625"/>
            <a:chExt cx="408975" cy="126275"/>
          </a:xfrm>
        </p:grpSpPr>
        <p:sp>
          <p:nvSpPr>
            <p:cNvPr id="2170" name="Google Shape;2170;p67"/>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67"/>
          <p:cNvGrpSpPr/>
          <p:nvPr/>
        </p:nvGrpSpPr>
        <p:grpSpPr>
          <a:xfrm>
            <a:off x="1253789" y="3565284"/>
            <a:ext cx="759058" cy="234379"/>
            <a:chOff x="3365625" y="629625"/>
            <a:chExt cx="408975" cy="126275"/>
          </a:xfrm>
        </p:grpSpPr>
        <p:sp>
          <p:nvSpPr>
            <p:cNvPr id="2173" name="Google Shape;2173;p67"/>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67"/>
          <p:cNvGrpSpPr/>
          <p:nvPr/>
        </p:nvGrpSpPr>
        <p:grpSpPr>
          <a:xfrm>
            <a:off x="4072579" y="1604496"/>
            <a:ext cx="759058" cy="252550"/>
            <a:chOff x="3365625" y="629625"/>
            <a:chExt cx="408975" cy="126275"/>
          </a:xfrm>
        </p:grpSpPr>
        <p:sp>
          <p:nvSpPr>
            <p:cNvPr id="2176" name="Google Shape;2176;p67"/>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41"/>
          <p:cNvSpPr/>
          <p:nvPr/>
        </p:nvSpPr>
        <p:spPr>
          <a:xfrm>
            <a:off x="1575175" y="2510850"/>
            <a:ext cx="6007800" cy="922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txBox="1"/>
          <p:nvPr>
            <p:ph type="title"/>
          </p:nvPr>
        </p:nvSpPr>
        <p:spPr>
          <a:xfrm>
            <a:off x="1601750" y="768600"/>
            <a:ext cx="5940600" cy="184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r>
              <a:rPr lang="en">
                <a:solidFill>
                  <a:schemeClr val="accent5"/>
                </a:solidFill>
              </a:rPr>
              <a:t>!</a:t>
            </a:r>
            <a:endParaRPr>
              <a:solidFill>
                <a:schemeClr val="accent5"/>
              </a:solidFill>
            </a:endParaRPr>
          </a:p>
        </p:txBody>
      </p:sp>
      <p:sp>
        <p:nvSpPr>
          <p:cNvPr id="1127" name="Google Shape;1127;p41"/>
          <p:cNvSpPr txBox="1"/>
          <p:nvPr>
            <p:ph idx="1" type="subTitle"/>
          </p:nvPr>
        </p:nvSpPr>
        <p:spPr>
          <a:xfrm>
            <a:off x="2331750" y="2615275"/>
            <a:ext cx="44805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128" name="Google Shape;1128;p41"/>
          <p:cNvGrpSpPr/>
          <p:nvPr/>
        </p:nvGrpSpPr>
        <p:grpSpPr>
          <a:xfrm flipH="1">
            <a:off x="7987726" y="744954"/>
            <a:ext cx="1049184" cy="323946"/>
            <a:chOff x="3365625" y="629625"/>
            <a:chExt cx="408975" cy="126275"/>
          </a:xfrm>
        </p:grpSpPr>
        <p:sp>
          <p:nvSpPr>
            <p:cNvPr id="1129" name="Google Shape;1129;p4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1"/>
          <p:cNvGrpSpPr/>
          <p:nvPr/>
        </p:nvGrpSpPr>
        <p:grpSpPr>
          <a:xfrm flipH="1">
            <a:off x="7122751" y="349204"/>
            <a:ext cx="1049184" cy="323946"/>
            <a:chOff x="3365625" y="629625"/>
            <a:chExt cx="408975" cy="126275"/>
          </a:xfrm>
        </p:grpSpPr>
        <p:sp>
          <p:nvSpPr>
            <p:cNvPr id="1132" name="Google Shape;1132;p4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1"/>
          <p:cNvGrpSpPr/>
          <p:nvPr/>
        </p:nvGrpSpPr>
        <p:grpSpPr>
          <a:xfrm>
            <a:off x="274172" y="1714949"/>
            <a:ext cx="1145989" cy="353848"/>
            <a:chOff x="3365625" y="629625"/>
            <a:chExt cx="408975" cy="126275"/>
          </a:xfrm>
        </p:grpSpPr>
        <p:sp>
          <p:nvSpPr>
            <p:cNvPr id="1135" name="Google Shape;1135;p4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1"/>
          <p:cNvGrpSpPr/>
          <p:nvPr/>
        </p:nvGrpSpPr>
        <p:grpSpPr>
          <a:xfrm flipH="1">
            <a:off x="1283675" y="2670964"/>
            <a:ext cx="709679" cy="606065"/>
            <a:chOff x="4654725" y="758075"/>
            <a:chExt cx="524600" cy="447975"/>
          </a:xfrm>
        </p:grpSpPr>
        <p:sp>
          <p:nvSpPr>
            <p:cNvPr id="1138" name="Google Shape;1138;p41"/>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1"/>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1"/>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1"/>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1" name="Shape 2181"/>
        <p:cNvGrpSpPr/>
        <p:nvPr/>
      </p:nvGrpSpPr>
      <p:grpSpPr>
        <a:xfrm>
          <a:off x="0" y="0"/>
          <a:ext cx="0" cy="0"/>
          <a:chOff x="0" y="0"/>
          <a:chExt cx="0" cy="0"/>
        </a:xfrm>
      </p:grpSpPr>
      <p:sp>
        <p:nvSpPr>
          <p:cNvPr id="2182" name="Google Shape;2182;p68"/>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2183" name="Google Shape;2183;p68"/>
          <p:cNvSpPr txBox="1"/>
          <p:nvPr>
            <p:ph idx="4294967295" type="title"/>
          </p:nvPr>
        </p:nvSpPr>
        <p:spPr>
          <a:xfrm>
            <a:off x="720000" y="2914675"/>
            <a:ext cx="1463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Mercury</a:t>
            </a:r>
            <a:endParaRPr sz="2000"/>
          </a:p>
        </p:txBody>
      </p:sp>
      <p:sp>
        <p:nvSpPr>
          <p:cNvPr id="2184" name="Google Shape;2184;p68"/>
          <p:cNvSpPr txBox="1"/>
          <p:nvPr>
            <p:ph idx="4294967295" type="subTitle"/>
          </p:nvPr>
        </p:nvSpPr>
        <p:spPr>
          <a:xfrm>
            <a:off x="720000" y="33718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a small planet</a:t>
            </a:r>
            <a:endParaRPr/>
          </a:p>
        </p:txBody>
      </p:sp>
      <p:sp>
        <p:nvSpPr>
          <p:cNvPr id="2185" name="Google Shape;2185;p68"/>
          <p:cNvSpPr txBox="1"/>
          <p:nvPr>
            <p:ph idx="4294967295" type="title"/>
          </p:nvPr>
        </p:nvSpPr>
        <p:spPr>
          <a:xfrm>
            <a:off x="2280216" y="3371875"/>
            <a:ext cx="1463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Venus</a:t>
            </a:r>
            <a:endParaRPr sz="2000"/>
          </a:p>
        </p:txBody>
      </p:sp>
      <p:sp>
        <p:nvSpPr>
          <p:cNvPr id="2186" name="Google Shape;2186;p68"/>
          <p:cNvSpPr txBox="1"/>
          <p:nvPr>
            <p:ph idx="4294967295" type="subTitle"/>
          </p:nvPr>
        </p:nvSpPr>
        <p:spPr>
          <a:xfrm>
            <a:off x="2280216" y="38290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2187" name="Google Shape;2187;p68"/>
          <p:cNvSpPr txBox="1"/>
          <p:nvPr>
            <p:ph idx="4294967295" type="title"/>
          </p:nvPr>
        </p:nvSpPr>
        <p:spPr>
          <a:xfrm>
            <a:off x="5400671" y="3371875"/>
            <a:ext cx="1463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Jupiter</a:t>
            </a:r>
            <a:endParaRPr sz="2000"/>
          </a:p>
        </p:txBody>
      </p:sp>
      <p:sp>
        <p:nvSpPr>
          <p:cNvPr id="2188" name="Google Shape;2188;p68"/>
          <p:cNvSpPr txBox="1"/>
          <p:nvPr>
            <p:ph idx="4294967295" type="subTitle"/>
          </p:nvPr>
        </p:nvSpPr>
        <p:spPr>
          <a:xfrm>
            <a:off x="5400671" y="38290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the biggest planet</a:t>
            </a:r>
            <a:endParaRPr/>
          </a:p>
        </p:txBody>
      </p:sp>
      <p:sp>
        <p:nvSpPr>
          <p:cNvPr id="2189" name="Google Shape;2189;p68"/>
          <p:cNvSpPr txBox="1"/>
          <p:nvPr>
            <p:ph idx="4294967295" type="title"/>
          </p:nvPr>
        </p:nvSpPr>
        <p:spPr>
          <a:xfrm>
            <a:off x="3840462" y="2914675"/>
            <a:ext cx="1463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Mars</a:t>
            </a:r>
            <a:endParaRPr sz="2000"/>
          </a:p>
        </p:txBody>
      </p:sp>
      <p:sp>
        <p:nvSpPr>
          <p:cNvPr id="2190" name="Google Shape;2190;p68"/>
          <p:cNvSpPr txBox="1"/>
          <p:nvPr>
            <p:ph idx="4294967295" type="subTitle"/>
          </p:nvPr>
        </p:nvSpPr>
        <p:spPr>
          <a:xfrm>
            <a:off x="3840462" y="33718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 is actually a very cold place</a:t>
            </a:r>
            <a:endParaRPr/>
          </a:p>
        </p:txBody>
      </p:sp>
      <p:sp>
        <p:nvSpPr>
          <p:cNvPr id="2191" name="Google Shape;2191;p68"/>
          <p:cNvSpPr txBox="1"/>
          <p:nvPr>
            <p:ph idx="4294967295" type="title"/>
          </p:nvPr>
        </p:nvSpPr>
        <p:spPr>
          <a:xfrm>
            <a:off x="6960912" y="2914675"/>
            <a:ext cx="1463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Saturn</a:t>
            </a:r>
            <a:endParaRPr sz="2000"/>
          </a:p>
        </p:txBody>
      </p:sp>
      <p:sp>
        <p:nvSpPr>
          <p:cNvPr id="2192" name="Google Shape;2192;p68"/>
          <p:cNvSpPr txBox="1"/>
          <p:nvPr>
            <p:ph idx="4294967295" type="subTitle"/>
          </p:nvPr>
        </p:nvSpPr>
        <p:spPr>
          <a:xfrm>
            <a:off x="6960912" y="3371868"/>
            <a:ext cx="1463100" cy="640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Saturn has several rings</a:t>
            </a:r>
            <a:endParaRPr/>
          </a:p>
        </p:txBody>
      </p:sp>
      <p:sp>
        <p:nvSpPr>
          <p:cNvPr id="2193" name="Google Shape;2193;p68"/>
          <p:cNvSpPr/>
          <p:nvPr/>
        </p:nvSpPr>
        <p:spPr>
          <a:xfrm>
            <a:off x="1179150" y="1710200"/>
            <a:ext cx="5448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1</a:t>
            </a:r>
            <a:endParaRPr/>
          </a:p>
        </p:txBody>
      </p:sp>
      <p:sp>
        <p:nvSpPr>
          <p:cNvPr id="2194" name="Google Shape;2194;p68"/>
          <p:cNvSpPr/>
          <p:nvPr/>
        </p:nvSpPr>
        <p:spPr>
          <a:xfrm>
            <a:off x="2739366" y="2167400"/>
            <a:ext cx="5448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2</a:t>
            </a:r>
            <a:endParaRPr/>
          </a:p>
        </p:txBody>
      </p:sp>
      <p:sp>
        <p:nvSpPr>
          <p:cNvPr id="2195" name="Google Shape;2195;p68"/>
          <p:cNvSpPr/>
          <p:nvPr/>
        </p:nvSpPr>
        <p:spPr>
          <a:xfrm>
            <a:off x="4299612" y="1710200"/>
            <a:ext cx="5448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3</a:t>
            </a:r>
            <a:endParaRPr/>
          </a:p>
        </p:txBody>
      </p:sp>
      <p:sp>
        <p:nvSpPr>
          <p:cNvPr id="2196" name="Google Shape;2196;p68"/>
          <p:cNvSpPr/>
          <p:nvPr/>
        </p:nvSpPr>
        <p:spPr>
          <a:xfrm>
            <a:off x="5859821" y="2167400"/>
            <a:ext cx="5448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4</a:t>
            </a:r>
            <a:endParaRPr/>
          </a:p>
        </p:txBody>
      </p:sp>
      <p:sp>
        <p:nvSpPr>
          <p:cNvPr id="2197" name="Google Shape;2197;p68"/>
          <p:cNvSpPr/>
          <p:nvPr/>
        </p:nvSpPr>
        <p:spPr>
          <a:xfrm>
            <a:off x="7420062" y="1710200"/>
            <a:ext cx="5448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5</a:t>
            </a:r>
            <a:endParaRPr/>
          </a:p>
        </p:txBody>
      </p:sp>
      <p:grpSp>
        <p:nvGrpSpPr>
          <p:cNvPr id="2198" name="Google Shape;2198;p68"/>
          <p:cNvGrpSpPr/>
          <p:nvPr/>
        </p:nvGrpSpPr>
        <p:grpSpPr>
          <a:xfrm>
            <a:off x="1134234" y="2252046"/>
            <a:ext cx="634632" cy="639631"/>
            <a:chOff x="3414690" y="2772897"/>
            <a:chExt cx="417631" cy="423878"/>
          </a:xfrm>
        </p:grpSpPr>
        <p:sp>
          <p:nvSpPr>
            <p:cNvPr id="2199" name="Google Shape;2199;p68"/>
            <p:cNvSpPr/>
            <p:nvPr/>
          </p:nvSpPr>
          <p:spPr>
            <a:xfrm>
              <a:off x="3495198" y="3036472"/>
              <a:ext cx="127025" cy="154173"/>
            </a:xfrm>
            <a:custGeom>
              <a:rect b="b" l="l" r="r" t="t"/>
              <a:pathLst>
                <a:path extrusionOk="0" h="5111" w="4211">
                  <a:moveTo>
                    <a:pt x="1186" y="0"/>
                  </a:moveTo>
                  <a:lnTo>
                    <a:pt x="165" y="2067"/>
                  </a:lnTo>
                  <a:cubicBezTo>
                    <a:pt x="1" y="2399"/>
                    <a:pt x="242" y="2790"/>
                    <a:pt x="615" y="2790"/>
                  </a:cubicBezTo>
                  <a:lnTo>
                    <a:pt x="1350" y="2790"/>
                  </a:lnTo>
                  <a:lnTo>
                    <a:pt x="1413" y="4819"/>
                  </a:lnTo>
                  <a:cubicBezTo>
                    <a:pt x="1419" y="4999"/>
                    <a:pt x="1564" y="5111"/>
                    <a:pt x="1714" y="5111"/>
                  </a:cubicBezTo>
                  <a:cubicBezTo>
                    <a:pt x="1801" y="5111"/>
                    <a:pt x="1889" y="5073"/>
                    <a:pt x="1952" y="4989"/>
                  </a:cubicBezTo>
                  <a:lnTo>
                    <a:pt x="3983" y="2283"/>
                  </a:lnTo>
                  <a:cubicBezTo>
                    <a:pt x="4134" y="2087"/>
                    <a:pt x="3993" y="1805"/>
                    <a:pt x="3745" y="1805"/>
                  </a:cubicBezTo>
                  <a:lnTo>
                    <a:pt x="3320" y="1805"/>
                  </a:lnTo>
                  <a:lnTo>
                    <a:pt x="42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8"/>
            <p:cNvSpPr/>
            <p:nvPr/>
          </p:nvSpPr>
          <p:spPr>
            <a:xfrm>
              <a:off x="3652565" y="3036472"/>
              <a:ext cx="95744" cy="116286"/>
            </a:xfrm>
            <a:custGeom>
              <a:rect b="b" l="l" r="r" t="t"/>
              <a:pathLst>
                <a:path extrusionOk="0" h="3855" w="3174">
                  <a:moveTo>
                    <a:pt x="894" y="0"/>
                  </a:moveTo>
                  <a:lnTo>
                    <a:pt x="125" y="1558"/>
                  </a:lnTo>
                  <a:cubicBezTo>
                    <a:pt x="1" y="1809"/>
                    <a:pt x="184" y="2104"/>
                    <a:pt x="464" y="2104"/>
                  </a:cubicBezTo>
                  <a:lnTo>
                    <a:pt x="1019" y="2104"/>
                  </a:lnTo>
                  <a:lnTo>
                    <a:pt x="1066" y="3635"/>
                  </a:lnTo>
                  <a:cubicBezTo>
                    <a:pt x="1071" y="3770"/>
                    <a:pt x="1182" y="3855"/>
                    <a:pt x="1295" y="3855"/>
                  </a:cubicBezTo>
                  <a:cubicBezTo>
                    <a:pt x="1360" y="3855"/>
                    <a:pt x="1426" y="3827"/>
                    <a:pt x="1473" y="3765"/>
                  </a:cubicBezTo>
                  <a:lnTo>
                    <a:pt x="3006" y="1724"/>
                  </a:lnTo>
                  <a:cubicBezTo>
                    <a:pt x="3117" y="1573"/>
                    <a:pt x="3011" y="1361"/>
                    <a:pt x="2825" y="1361"/>
                  </a:cubicBezTo>
                  <a:lnTo>
                    <a:pt x="2504" y="1361"/>
                  </a:lnTo>
                  <a:lnTo>
                    <a:pt x="3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8"/>
            <p:cNvSpPr/>
            <p:nvPr/>
          </p:nvSpPr>
          <p:spPr>
            <a:xfrm>
              <a:off x="3420873" y="2779171"/>
              <a:ext cx="405206" cy="282857"/>
            </a:xfrm>
            <a:custGeom>
              <a:rect b="b" l="l" r="r" t="t"/>
              <a:pathLst>
                <a:path extrusionOk="0" h="9377" w="13433">
                  <a:moveTo>
                    <a:pt x="6451" y="0"/>
                  </a:moveTo>
                  <a:cubicBezTo>
                    <a:pt x="4527" y="0"/>
                    <a:pt x="2963" y="1553"/>
                    <a:pt x="2949" y="3476"/>
                  </a:cubicBezTo>
                  <a:cubicBezTo>
                    <a:pt x="1320" y="3476"/>
                    <a:pt x="1" y="4797"/>
                    <a:pt x="1" y="6425"/>
                  </a:cubicBezTo>
                  <a:cubicBezTo>
                    <a:pt x="1" y="8054"/>
                    <a:pt x="1320" y="9375"/>
                    <a:pt x="2949" y="9375"/>
                  </a:cubicBezTo>
                  <a:lnTo>
                    <a:pt x="10193" y="9375"/>
                  </a:lnTo>
                  <a:lnTo>
                    <a:pt x="10193" y="9376"/>
                  </a:lnTo>
                  <a:cubicBezTo>
                    <a:pt x="11982" y="9376"/>
                    <a:pt x="13433" y="7927"/>
                    <a:pt x="13433" y="6137"/>
                  </a:cubicBezTo>
                  <a:cubicBezTo>
                    <a:pt x="13433" y="4349"/>
                    <a:pt x="11983" y="2898"/>
                    <a:pt x="10193" y="2898"/>
                  </a:cubicBezTo>
                  <a:cubicBezTo>
                    <a:pt x="10096" y="2898"/>
                    <a:pt x="10000" y="2902"/>
                    <a:pt x="9904" y="2911"/>
                  </a:cubicBezTo>
                  <a:cubicBezTo>
                    <a:pt x="9623" y="1257"/>
                    <a:pt x="8183" y="0"/>
                    <a:pt x="64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8"/>
            <p:cNvSpPr/>
            <p:nvPr/>
          </p:nvSpPr>
          <p:spPr>
            <a:xfrm>
              <a:off x="3420873" y="2779171"/>
              <a:ext cx="243643" cy="282797"/>
            </a:xfrm>
            <a:custGeom>
              <a:rect b="b" l="l" r="r" t="t"/>
              <a:pathLst>
                <a:path extrusionOk="0" h="9375" w="8077">
                  <a:moveTo>
                    <a:pt x="6451" y="0"/>
                  </a:moveTo>
                  <a:cubicBezTo>
                    <a:pt x="4527" y="0"/>
                    <a:pt x="2963" y="1553"/>
                    <a:pt x="2949" y="3476"/>
                  </a:cubicBezTo>
                  <a:cubicBezTo>
                    <a:pt x="1320" y="3476"/>
                    <a:pt x="1" y="4797"/>
                    <a:pt x="1" y="6425"/>
                  </a:cubicBezTo>
                  <a:cubicBezTo>
                    <a:pt x="1" y="8054"/>
                    <a:pt x="1320" y="9375"/>
                    <a:pt x="2949" y="9375"/>
                  </a:cubicBezTo>
                  <a:lnTo>
                    <a:pt x="7692" y="9375"/>
                  </a:lnTo>
                  <a:cubicBezTo>
                    <a:pt x="6355" y="8252"/>
                    <a:pt x="5530" y="6724"/>
                    <a:pt x="5530" y="5040"/>
                  </a:cubicBezTo>
                  <a:cubicBezTo>
                    <a:pt x="5530" y="3196"/>
                    <a:pt x="6512" y="1543"/>
                    <a:pt x="8077" y="399"/>
                  </a:cubicBezTo>
                  <a:cubicBezTo>
                    <a:pt x="7590" y="145"/>
                    <a:pt x="7037" y="0"/>
                    <a:pt x="645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8"/>
            <p:cNvSpPr/>
            <p:nvPr/>
          </p:nvSpPr>
          <p:spPr>
            <a:xfrm>
              <a:off x="3521984" y="2948181"/>
              <a:ext cx="54719" cy="43619"/>
            </a:xfrm>
            <a:custGeom>
              <a:rect b="b" l="l" r="r" t="t"/>
              <a:pathLst>
                <a:path extrusionOk="0" h="1446" w="1814">
                  <a:moveTo>
                    <a:pt x="909" y="0"/>
                  </a:moveTo>
                  <a:cubicBezTo>
                    <a:pt x="407" y="0"/>
                    <a:pt x="0" y="324"/>
                    <a:pt x="0" y="723"/>
                  </a:cubicBezTo>
                  <a:cubicBezTo>
                    <a:pt x="0" y="1123"/>
                    <a:pt x="407" y="1445"/>
                    <a:pt x="909" y="1445"/>
                  </a:cubicBezTo>
                  <a:cubicBezTo>
                    <a:pt x="1407" y="1445"/>
                    <a:pt x="1814" y="1123"/>
                    <a:pt x="1814" y="723"/>
                  </a:cubicBezTo>
                  <a:cubicBezTo>
                    <a:pt x="1814" y="324"/>
                    <a:pt x="1407" y="0"/>
                    <a:pt x="9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8"/>
            <p:cNvSpPr/>
            <p:nvPr/>
          </p:nvSpPr>
          <p:spPr>
            <a:xfrm>
              <a:off x="3670211" y="2948181"/>
              <a:ext cx="54780" cy="43619"/>
            </a:xfrm>
            <a:custGeom>
              <a:rect b="b" l="l" r="r" t="t"/>
              <a:pathLst>
                <a:path extrusionOk="0" h="1446" w="1816">
                  <a:moveTo>
                    <a:pt x="908" y="0"/>
                  </a:moveTo>
                  <a:cubicBezTo>
                    <a:pt x="407" y="0"/>
                    <a:pt x="0" y="324"/>
                    <a:pt x="0" y="723"/>
                  </a:cubicBezTo>
                  <a:cubicBezTo>
                    <a:pt x="0" y="1123"/>
                    <a:pt x="407" y="1445"/>
                    <a:pt x="908" y="1445"/>
                  </a:cubicBezTo>
                  <a:cubicBezTo>
                    <a:pt x="1408" y="1445"/>
                    <a:pt x="1815" y="1123"/>
                    <a:pt x="1815" y="723"/>
                  </a:cubicBezTo>
                  <a:cubicBezTo>
                    <a:pt x="1815" y="324"/>
                    <a:pt x="1410" y="0"/>
                    <a:pt x="9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8"/>
            <p:cNvSpPr/>
            <p:nvPr/>
          </p:nvSpPr>
          <p:spPr>
            <a:xfrm>
              <a:off x="3552058" y="2772897"/>
              <a:ext cx="280263" cy="250098"/>
            </a:xfrm>
            <a:custGeom>
              <a:rect b="b" l="l" r="r" t="t"/>
              <a:pathLst>
                <a:path extrusionOk="0" h="8291" w="9291">
                  <a:moveTo>
                    <a:pt x="2102" y="1"/>
                  </a:moveTo>
                  <a:cubicBezTo>
                    <a:pt x="1400" y="1"/>
                    <a:pt x="715" y="199"/>
                    <a:pt x="126" y="573"/>
                  </a:cubicBezTo>
                  <a:cubicBezTo>
                    <a:pt x="30" y="634"/>
                    <a:pt x="0" y="761"/>
                    <a:pt x="61" y="857"/>
                  </a:cubicBezTo>
                  <a:cubicBezTo>
                    <a:pt x="100" y="920"/>
                    <a:pt x="167" y="954"/>
                    <a:pt x="236" y="954"/>
                  </a:cubicBezTo>
                  <a:cubicBezTo>
                    <a:pt x="273" y="954"/>
                    <a:pt x="311" y="944"/>
                    <a:pt x="345" y="922"/>
                  </a:cubicBezTo>
                  <a:cubicBezTo>
                    <a:pt x="870" y="591"/>
                    <a:pt x="1479" y="415"/>
                    <a:pt x="2104" y="415"/>
                  </a:cubicBezTo>
                  <a:cubicBezTo>
                    <a:pt x="3716" y="415"/>
                    <a:pt x="5083" y="1567"/>
                    <a:pt x="5352" y="3156"/>
                  </a:cubicBezTo>
                  <a:cubicBezTo>
                    <a:pt x="5370" y="3255"/>
                    <a:pt x="5457" y="3327"/>
                    <a:pt x="5556" y="3327"/>
                  </a:cubicBezTo>
                  <a:cubicBezTo>
                    <a:pt x="5562" y="3327"/>
                    <a:pt x="5568" y="3327"/>
                    <a:pt x="5574" y="3326"/>
                  </a:cubicBezTo>
                  <a:cubicBezTo>
                    <a:pt x="5667" y="3319"/>
                    <a:pt x="5757" y="3313"/>
                    <a:pt x="5846" y="3313"/>
                  </a:cubicBezTo>
                  <a:cubicBezTo>
                    <a:pt x="7519" y="3313"/>
                    <a:pt x="8878" y="4674"/>
                    <a:pt x="8878" y="6345"/>
                  </a:cubicBezTo>
                  <a:cubicBezTo>
                    <a:pt x="8878" y="6923"/>
                    <a:pt x="8714" y="7488"/>
                    <a:pt x="8405" y="7974"/>
                  </a:cubicBezTo>
                  <a:cubicBezTo>
                    <a:pt x="8344" y="8070"/>
                    <a:pt x="8372" y="8198"/>
                    <a:pt x="8468" y="8259"/>
                  </a:cubicBezTo>
                  <a:cubicBezTo>
                    <a:pt x="8502" y="8281"/>
                    <a:pt x="8539" y="8290"/>
                    <a:pt x="8579" y="8290"/>
                  </a:cubicBezTo>
                  <a:cubicBezTo>
                    <a:pt x="8647" y="8290"/>
                    <a:pt x="8714" y="8258"/>
                    <a:pt x="8752" y="8195"/>
                  </a:cubicBezTo>
                  <a:cubicBezTo>
                    <a:pt x="9106" y="7644"/>
                    <a:pt x="9291" y="7003"/>
                    <a:pt x="9291" y="6345"/>
                  </a:cubicBezTo>
                  <a:cubicBezTo>
                    <a:pt x="9289" y="4446"/>
                    <a:pt x="7745" y="2900"/>
                    <a:pt x="5844" y="2900"/>
                  </a:cubicBezTo>
                  <a:cubicBezTo>
                    <a:pt x="5803" y="2900"/>
                    <a:pt x="5763" y="2900"/>
                    <a:pt x="5720" y="2903"/>
                  </a:cubicBezTo>
                  <a:cubicBezTo>
                    <a:pt x="5547" y="2121"/>
                    <a:pt x="5120" y="1411"/>
                    <a:pt x="4506" y="887"/>
                  </a:cubicBezTo>
                  <a:cubicBezTo>
                    <a:pt x="3836" y="316"/>
                    <a:pt x="2982" y="1"/>
                    <a:pt x="21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8"/>
            <p:cNvSpPr/>
            <p:nvPr/>
          </p:nvSpPr>
          <p:spPr>
            <a:xfrm>
              <a:off x="3414690" y="2807918"/>
              <a:ext cx="384061" cy="388857"/>
            </a:xfrm>
            <a:custGeom>
              <a:rect b="b" l="l" r="r" t="t"/>
              <a:pathLst>
                <a:path extrusionOk="0" h="12891" w="12732">
                  <a:moveTo>
                    <a:pt x="10313" y="8629"/>
                  </a:moveTo>
                  <a:lnTo>
                    <a:pt x="10206" y="8846"/>
                  </a:lnTo>
                  <a:cubicBezTo>
                    <a:pt x="10175" y="8911"/>
                    <a:pt x="10178" y="8985"/>
                    <a:pt x="10215" y="9046"/>
                  </a:cubicBezTo>
                  <a:cubicBezTo>
                    <a:pt x="10252" y="9108"/>
                    <a:pt x="10319" y="9145"/>
                    <a:pt x="10391" y="9145"/>
                  </a:cubicBezTo>
                  <a:lnTo>
                    <a:pt x="10712" y="9145"/>
                  </a:lnTo>
                  <a:cubicBezTo>
                    <a:pt x="10714" y="9144"/>
                    <a:pt x="10715" y="9144"/>
                    <a:pt x="10717" y="9144"/>
                  </a:cubicBezTo>
                  <a:cubicBezTo>
                    <a:pt x="10721" y="9144"/>
                    <a:pt x="10726" y="9146"/>
                    <a:pt x="10730" y="9154"/>
                  </a:cubicBezTo>
                  <a:cubicBezTo>
                    <a:pt x="10734" y="9164"/>
                    <a:pt x="10730" y="9170"/>
                    <a:pt x="10727" y="9175"/>
                  </a:cubicBezTo>
                  <a:lnTo>
                    <a:pt x="9194" y="11216"/>
                  </a:lnTo>
                  <a:cubicBezTo>
                    <a:pt x="9192" y="11220"/>
                    <a:pt x="9189" y="11224"/>
                    <a:pt x="9180" y="11224"/>
                  </a:cubicBezTo>
                  <a:cubicBezTo>
                    <a:pt x="9177" y="11224"/>
                    <a:pt x="9175" y="11224"/>
                    <a:pt x="9172" y="11223"/>
                  </a:cubicBezTo>
                  <a:cubicBezTo>
                    <a:pt x="9159" y="11219"/>
                    <a:pt x="9159" y="11210"/>
                    <a:pt x="9157" y="11204"/>
                  </a:cubicBezTo>
                  <a:lnTo>
                    <a:pt x="9110" y="9673"/>
                  </a:lnTo>
                  <a:cubicBezTo>
                    <a:pt x="9106" y="9562"/>
                    <a:pt x="9015" y="9474"/>
                    <a:pt x="8905" y="9474"/>
                  </a:cubicBezTo>
                  <a:lnTo>
                    <a:pt x="8350" y="9474"/>
                  </a:lnTo>
                  <a:cubicBezTo>
                    <a:pt x="8263" y="9474"/>
                    <a:pt x="8218" y="9416"/>
                    <a:pt x="8203" y="9392"/>
                  </a:cubicBezTo>
                  <a:cubicBezTo>
                    <a:pt x="8189" y="9369"/>
                    <a:pt x="8158" y="9303"/>
                    <a:pt x="8196" y="9227"/>
                  </a:cubicBezTo>
                  <a:lnTo>
                    <a:pt x="8492" y="8629"/>
                  </a:lnTo>
                  <a:close/>
                  <a:moveTo>
                    <a:pt x="6128" y="8629"/>
                  </a:moveTo>
                  <a:lnTo>
                    <a:pt x="5801" y="9290"/>
                  </a:lnTo>
                  <a:cubicBezTo>
                    <a:pt x="5772" y="9354"/>
                    <a:pt x="5776" y="9429"/>
                    <a:pt x="5813" y="9490"/>
                  </a:cubicBezTo>
                  <a:cubicBezTo>
                    <a:pt x="5850" y="9552"/>
                    <a:pt x="5917" y="9589"/>
                    <a:pt x="5989" y="9589"/>
                  </a:cubicBezTo>
                  <a:lnTo>
                    <a:pt x="6414" y="9589"/>
                  </a:lnTo>
                  <a:cubicBezTo>
                    <a:pt x="6464" y="9589"/>
                    <a:pt x="6488" y="9621"/>
                    <a:pt x="6496" y="9641"/>
                  </a:cubicBezTo>
                  <a:cubicBezTo>
                    <a:pt x="6507" y="9658"/>
                    <a:pt x="6519" y="9697"/>
                    <a:pt x="6488" y="9738"/>
                  </a:cubicBezTo>
                  <a:lnTo>
                    <a:pt x="4455" y="12445"/>
                  </a:lnTo>
                  <a:cubicBezTo>
                    <a:pt x="4433" y="12475"/>
                    <a:pt x="4407" y="12483"/>
                    <a:pt x="4384" y="12483"/>
                  </a:cubicBezTo>
                  <a:cubicBezTo>
                    <a:pt x="4372" y="12483"/>
                    <a:pt x="4361" y="12480"/>
                    <a:pt x="4352" y="12478"/>
                  </a:cubicBezTo>
                  <a:cubicBezTo>
                    <a:pt x="4328" y="12470"/>
                    <a:pt x="4290" y="12451"/>
                    <a:pt x="4288" y="12392"/>
                  </a:cubicBezTo>
                  <a:lnTo>
                    <a:pt x="4224" y="10361"/>
                  </a:lnTo>
                  <a:cubicBezTo>
                    <a:pt x="4222" y="10250"/>
                    <a:pt x="4130" y="10161"/>
                    <a:pt x="4019" y="10161"/>
                  </a:cubicBezTo>
                  <a:lnTo>
                    <a:pt x="3284" y="10161"/>
                  </a:lnTo>
                  <a:cubicBezTo>
                    <a:pt x="3180" y="10161"/>
                    <a:pt x="3087" y="10110"/>
                    <a:pt x="3032" y="10022"/>
                  </a:cubicBezTo>
                  <a:cubicBezTo>
                    <a:pt x="2976" y="9934"/>
                    <a:pt x="2970" y="9830"/>
                    <a:pt x="3017" y="9737"/>
                  </a:cubicBezTo>
                  <a:lnTo>
                    <a:pt x="3565" y="8629"/>
                  </a:lnTo>
                  <a:close/>
                  <a:moveTo>
                    <a:pt x="4054" y="1"/>
                  </a:moveTo>
                  <a:cubicBezTo>
                    <a:pt x="3998" y="1"/>
                    <a:pt x="3942" y="23"/>
                    <a:pt x="3901" y="68"/>
                  </a:cubicBezTo>
                  <a:cubicBezTo>
                    <a:pt x="3338" y="693"/>
                    <a:pt x="3009" y="1486"/>
                    <a:pt x="2957" y="2322"/>
                  </a:cubicBezTo>
                  <a:cubicBezTo>
                    <a:pt x="1309" y="2425"/>
                    <a:pt x="0" y="3798"/>
                    <a:pt x="0" y="5471"/>
                  </a:cubicBezTo>
                  <a:cubicBezTo>
                    <a:pt x="0" y="7194"/>
                    <a:pt x="1389" y="8599"/>
                    <a:pt x="3106" y="8625"/>
                  </a:cubicBezTo>
                  <a:lnTo>
                    <a:pt x="2649" y="9549"/>
                  </a:lnTo>
                  <a:cubicBezTo>
                    <a:pt x="2540" y="9769"/>
                    <a:pt x="2553" y="10027"/>
                    <a:pt x="2683" y="10235"/>
                  </a:cubicBezTo>
                  <a:cubicBezTo>
                    <a:pt x="2812" y="10444"/>
                    <a:pt x="3038" y="10570"/>
                    <a:pt x="3284" y="10570"/>
                  </a:cubicBezTo>
                  <a:lnTo>
                    <a:pt x="3819" y="10570"/>
                  </a:lnTo>
                  <a:lnTo>
                    <a:pt x="3877" y="12401"/>
                  </a:lnTo>
                  <a:cubicBezTo>
                    <a:pt x="3884" y="12618"/>
                    <a:pt x="4023" y="12802"/>
                    <a:pt x="4230" y="12867"/>
                  </a:cubicBezTo>
                  <a:cubicBezTo>
                    <a:pt x="4282" y="12883"/>
                    <a:pt x="4334" y="12890"/>
                    <a:pt x="4386" y="12890"/>
                  </a:cubicBezTo>
                  <a:cubicBezTo>
                    <a:pt x="4541" y="12890"/>
                    <a:pt x="4689" y="12818"/>
                    <a:pt x="4787" y="12688"/>
                  </a:cubicBezTo>
                  <a:lnTo>
                    <a:pt x="6819" y="9981"/>
                  </a:lnTo>
                  <a:cubicBezTo>
                    <a:pt x="6936" y="9827"/>
                    <a:pt x="6954" y="9623"/>
                    <a:pt x="6866" y="9451"/>
                  </a:cubicBezTo>
                  <a:cubicBezTo>
                    <a:pt x="6780" y="9280"/>
                    <a:pt x="6607" y="9172"/>
                    <a:pt x="6415" y="9172"/>
                  </a:cubicBezTo>
                  <a:lnTo>
                    <a:pt x="6322" y="9172"/>
                  </a:lnTo>
                  <a:lnTo>
                    <a:pt x="6591" y="8625"/>
                  </a:lnTo>
                  <a:lnTo>
                    <a:pt x="8035" y="8625"/>
                  </a:lnTo>
                  <a:lnTo>
                    <a:pt x="7831" y="9042"/>
                  </a:lnTo>
                  <a:cubicBezTo>
                    <a:pt x="7739" y="9224"/>
                    <a:pt x="7751" y="9435"/>
                    <a:pt x="7857" y="9607"/>
                  </a:cubicBezTo>
                  <a:cubicBezTo>
                    <a:pt x="7965" y="9778"/>
                    <a:pt x="8150" y="9882"/>
                    <a:pt x="8353" y="9882"/>
                  </a:cubicBezTo>
                  <a:lnTo>
                    <a:pt x="8708" y="9882"/>
                  </a:lnTo>
                  <a:lnTo>
                    <a:pt x="8749" y="11213"/>
                  </a:lnTo>
                  <a:cubicBezTo>
                    <a:pt x="8755" y="11401"/>
                    <a:pt x="8873" y="11556"/>
                    <a:pt x="9051" y="11611"/>
                  </a:cubicBezTo>
                  <a:cubicBezTo>
                    <a:pt x="9095" y="11626"/>
                    <a:pt x="9140" y="11632"/>
                    <a:pt x="9184" y="11632"/>
                  </a:cubicBezTo>
                  <a:cubicBezTo>
                    <a:pt x="9317" y="11632"/>
                    <a:pt x="9443" y="11571"/>
                    <a:pt x="9526" y="11457"/>
                  </a:cubicBezTo>
                  <a:lnTo>
                    <a:pt x="11058" y="9416"/>
                  </a:lnTo>
                  <a:cubicBezTo>
                    <a:pt x="11156" y="9286"/>
                    <a:pt x="11174" y="9111"/>
                    <a:pt x="11100" y="8965"/>
                  </a:cubicBezTo>
                  <a:cubicBezTo>
                    <a:pt x="11027" y="8821"/>
                    <a:pt x="10885" y="8731"/>
                    <a:pt x="10724" y="8727"/>
                  </a:cubicBezTo>
                  <a:lnTo>
                    <a:pt x="10785" y="8602"/>
                  </a:lnTo>
                  <a:cubicBezTo>
                    <a:pt x="11465" y="8527"/>
                    <a:pt x="12113" y="8247"/>
                    <a:pt x="12635" y="7801"/>
                  </a:cubicBezTo>
                  <a:cubicBezTo>
                    <a:pt x="12722" y="7727"/>
                    <a:pt x="12731" y="7597"/>
                    <a:pt x="12657" y="7511"/>
                  </a:cubicBezTo>
                  <a:cubicBezTo>
                    <a:pt x="12616" y="7466"/>
                    <a:pt x="12559" y="7442"/>
                    <a:pt x="12502" y="7442"/>
                  </a:cubicBezTo>
                  <a:cubicBezTo>
                    <a:pt x="12454" y="7442"/>
                    <a:pt x="12407" y="7458"/>
                    <a:pt x="12367" y="7492"/>
                  </a:cubicBezTo>
                  <a:cubicBezTo>
                    <a:pt x="11820" y="7959"/>
                    <a:pt x="11122" y="8216"/>
                    <a:pt x="10400" y="8216"/>
                  </a:cubicBezTo>
                  <a:lnTo>
                    <a:pt x="3157" y="8216"/>
                  </a:lnTo>
                  <a:cubicBezTo>
                    <a:pt x="1643" y="8216"/>
                    <a:pt x="413" y="6984"/>
                    <a:pt x="413" y="5472"/>
                  </a:cubicBezTo>
                  <a:cubicBezTo>
                    <a:pt x="413" y="3959"/>
                    <a:pt x="1643" y="2729"/>
                    <a:pt x="3157" y="2729"/>
                  </a:cubicBezTo>
                  <a:cubicBezTo>
                    <a:pt x="3269" y="2729"/>
                    <a:pt x="3361" y="2638"/>
                    <a:pt x="3361" y="2523"/>
                  </a:cubicBezTo>
                  <a:cubicBezTo>
                    <a:pt x="3367" y="1717"/>
                    <a:pt x="3668" y="943"/>
                    <a:pt x="4207" y="344"/>
                  </a:cubicBezTo>
                  <a:cubicBezTo>
                    <a:pt x="4282" y="258"/>
                    <a:pt x="4275" y="130"/>
                    <a:pt x="4192" y="53"/>
                  </a:cubicBezTo>
                  <a:cubicBezTo>
                    <a:pt x="4152" y="18"/>
                    <a:pt x="4103" y="1"/>
                    <a:pt x="405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8"/>
            <p:cNvSpPr/>
            <p:nvPr/>
          </p:nvSpPr>
          <p:spPr>
            <a:xfrm>
              <a:off x="3559116" y="2931651"/>
              <a:ext cx="12428" cy="23559"/>
            </a:xfrm>
            <a:custGeom>
              <a:rect b="b" l="l" r="r" t="t"/>
              <a:pathLst>
                <a:path extrusionOk="0" h="781" w="412">
                  <a:moveTo>
                    <a:pt x="206" y="1"/>
                  </a:moveTo>
                  <a:cubicBezTo>
                    <a:pt x="93" y="1"/>
                    <a:pt x="0" y="92"/>
                    <a:pt x="0" y="206"/>
                  </a:cubicBezTo>
                  <a:lnTo>
                    <a:pt x="0" y="576"/>
                  </a:lnTo>
                  <a:cubicBezTo>
                    <a:pt x="0" y="689"/>
                    <a:pt x="93" y="780"/>
                    <a:pt x="206" y="780"/>
                  </a:cubicBezTo>
                  <a:cubicBezTo>
                    <a:pt x="318" y="780"/>
                    <a:pt x="411" y="690"/>
                    <a:pt x="411" y="576"/>
                  </a:cubicBezTo>
                  <a:lnTo>
                    <a:pt x="411" y="206"/>
                  </a:lnTo>
                  <a:cubicBezTo>
                    <a:pt x="411" y="91"/>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8"/>
            <p:cNvSpPr/>
            <p:nvPr/>
          </p:nvSpPr>
          <p:spPr>
            <a:xfrm>
              <a:off x="3675459" y="2931651"/>
              <a:ext cx="12398" cy="23559"/>
            </a:xfrm>
            <a:custGeom>
              <a:rect b="b" l="l" r="r" t="t"/>
              <a:pathLst>
                <a:path extrusionOk="0" h="781" w="411">
                  <a:moveTo>
                    <a:pt x="206" y="1"/>
                  </a:moveTo>
                  <a:cubicBezTo>
                    <a:pt x="92" y="1"/>
                    <a:pt x="1" y="92"/>
                    <a:pt x="1" y="206"/>
                  </a:cubicBezTo>
                  <a:lnTo>
                    <a:pt x="1" y="576"/>
                  </a:lnTo>
                  <a:cubicBezTo>
                    <a:pt x="1" y="689"/>
                    <a:pt x="92" y="780"/>
                    <a:pt x="206" y="780"/>
                  </a:cubicBezTo>
                  <a:cubicBezTo>
                    <a:pt x="320" y="780"/>
                    <a:pt x="410" y="690"/>
                    <a:pt x="410" y="576"/>
                  </a:cubicBezTo>
                  <a:lnTo>
                    <a:pt x="410" y="206"/>
                  </a:lnTo>
                  <a:cubicBezTo>
                    <a:pt x="410"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8"/>
            <p:cNvSpPr/>
            <p:nvPr/>
          </p:nvSpPr>
          <p:spPr>
            <a:xfrm>
              <a:off x="3601225" y="2942450"/>
              <a:ext cx="44554" cy="19456"/>
            </a:xfrm>
            <a:custGeom>
              <a:rect b="b" l="l" r="r" t="t"/>
              <a:pathLst>
                <a:path extrusionOk="0" h="645" w="1477">
                  <a:moveTo>
                    <a:pt x="1246" y="0"/>
                  </a:moveTo>
                  <a:cubicBezTo>
                    <a:pt x="1188" y="0"/>
                    <a:pt x="1131" y="24"/>
                    <a:pt x="1090" y="72"/>
                  </a:cubicBezTo>
                  <a:cubicBezTo>
                    <a:pt x="1002" y="174"/>
                    <a:pt x="873" y="233"/>
                    <a:pt x="738" y="233"/>
                  </a:cubicBezTo>
                  <a:cubicBezTo>
                    <a:pt x="602" y="233"/>
                    <a:pt x="474" y="174"/>
                    <a:pt x="385" y="72"/>
                  </a:cubicBezTo>
                  <a:cubicBezTo>
                    <a:pt x="345" y="25"/>
                    <a:pt x="287" y="1"/>
                    <a:pt x="229" y="1"/>
                  </a:cubicBezTo>
                  <a:cubicBezTo>
                    <a:pt x="181" y="1"/>
                    <a:pt x="133" y="17"/>
                    <a:pt x="95" y="51"/>
                  </a:cubicBezTo>
                  <a:cubicBezTo>
                    <a:pt x="9" y="125"/>
                    <a:pt x="0" y="257"/>
                    <a:pt x="74" y="341"/>
                  </a:cubicBezTo>
                  <a:cubicBezTo>
                    <a:pt x="241" y="533"/>
                    <a:pt x="483" y="644"/>
                    <a:pt x="738" y="644"/>
                  </a:cubicBezTo>
                  <a:cubicBezTo>
                    <a:pt x="993" y="644"/>
                    <a:pt x="1234" y="533"/>
                    <a:pt x="1403" y="341"/>
                  </a:cubicBezTo>
                  <a:cubicBezTo>
                    <a:pt x="1477" y="257"/>
                    <a:pt x="1469" y="125"/>
                    <a:pt x="1382" y="51"/>
                  </a:cubicBezTo>
                  <a:cubicBezTo>
                    <a:pt x="1343" y="17"/>
                    <a:pt x="1294" y="0"/>
                    <a:pt x="124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 name="Google Shape;2210;p68"/>
          <p:cNvGrpSpPr/>
          <p:nvPr/>
        </p:nvGrpSpPr>
        <p:grpSpPr>
          <a:xfrm>
            <a:off x="5848846" y="2709350"/>
            <a:ext cx="566750" cy="639585"/>
            <a:chOff x="2096483" y="3445619"/>
            <a:chExt cx="372960" cy="423847"/>
          </a:xfrm>
        </p:grpSpPr>
        <p:sp>
          <p:nvSpPr>
            <p:cNvPr id="2211" name="Google Shape;2211;p68"/>
            <p:cNvSpPr/>
            <p:nvPr/>
          </p:nvSpPr>
          <p:spPr>
            <a:xfrm>
              <a:off x="2096544" y="3451803"/>
              <a:ext cx="372900" cy="369521"/>
            </a:xfrm>
            <a:custGeom>
              <a:rect b="b" l="l" r="r" t="t"/>
              <a:pathLst>
                <a:path extrusionOk="0" h="12250" w="12362">
                  <a:moveTo>
                    <a:pt x="6182" y="1"/>
                  </a:moveTo>
                  <a:cubicBezTo>
                    <a:pt x="6103" y="1"/>
                    <a:pt x="6024" y="11"/>
                    <a:pt x="5947" y="32"/>
                  </a:cubicBezTo>
                  <a:cubicBezTo>
                    <a:pt x="5553" y="137"/>
                    <a:pt x="5170" y="286"/>
                    <a:pt x="4791" y="478"/>
                  </a:cubicBezTo>
                  <a:cubicBezTo>
                    <a:pt x="3110" y="1370"/>
                    <a:pt x="1309" y="3058"/>
                    <a:pt x="656" y="5417"/>
                  </a:cubicBezTo>
                  <a:cubicBezTo>
                    <a:pt x="0" y="7753"/>
                    <a:pt x="1147" y="10328"/>
                    <a:pt x="3860" y="11596"/>
                  </a:cubicBezTo>
                  <a:cubicBezTo>
                    <a:pt x="4524" y="11906"/>
                    <a:pt x="5269" y="12131"/>
                    <a:pt x="6065" y="12242"/>
                  </a:cubicBezTo>
                  <a:cubicBezTo>
                    <a:pt x="6104" y="12247"/>
                    <a:pt x="6143" y="12250"/>
                    <a:pt x="6182" y="12250"/>
                  </a:cubicBezTo>
                  <a:cubicBezTo>
                    <a:pt x="6221" y="12250"/>
                    <a:pt x="6259" y="12247"/>
                    <a:pt x="6299" y="12242"/>
                  </a:cubicBezTo>
                  <a:cubicBezTo>
                    <a:pt x="7091" y="12133"/>
                    <a:pt x="7837" y="11909"/>
                    <a:pt x="8503" y="11596"/>
                  </a:cubicBezTo>
                  <a:cubicBezTo>
                    <a:pt x="11217" y="10328"/>
                    <a:pt x="12362" y="7753"/>
                    <a:pt x="11706" y="5417"/>
                  </a:cubicBezTo>
                  <a:cubicBezTo>
                    <a:pt x="11053" y="3058"/>
                    <a:pt x="9253" y="1372"/>
                    <a:pt x="7571" y="478"/>
                  </a:cubicBezTo>
                  <a:cubicBezTo>
                    <a:pt x="7192" y="286"/>
                    <a:pt x="6809" y="137"/>
                    <a:pt x="6417" y="32"/>
                  </a:cubicBezTo>
                  <a:cubicBezTo>
                    <a:pt x="6340" y="11"/>
                    <a:pt x="6261" y="1"/>
                    <a:pt x="6182"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8"/>
            <p:cNvSpPr/>
            <p:nvPr/>
          </p:nvSpPr>
          <p:spPr>
            <a:xfrm>
              <a:off x="2096483" y="3451803"/>
              <a:ext cx="244517" cy="369521"/>
            </a:xfrm>
            <a:custGeom>
              <a:rect b="b" l="l" r="r" t="t"/>
              <a:pathLst>
                <a:path extrusionOk="0" h="12250" w="8106">
                  <a:moveTo>
                    <a:pt x="6184" y="1"/>
                  </a:moveTo>
                  <a:cubicBezTo>
                    <a:pt x="6104" y="1"/>
                    <a:pt x="6025" y="11"/>
                    <a:pt x="5947" y="32"/>
                  </a:cubicBezTo>
                  <a:cubicBezTo>
                    <a:pt x="5554" y="137"/>
                    <a:pt x="5171" y="286"/>
                    <a:pt x="4792" y="478"/>
                  </a:cubicBezTo>
                  <a:cubicBezTo>
                    <a:pt x="3109" y="1369"/>
                    <a:pt x="1310" y="3058"/>
                    <a:pt x="656" y="5417"/>
                  </a:cubicBezTo>
                  <a:cubicBezTo>
                    <a:pt x="1" y="7753"/>
                    <a:pt x="1147" y="10328"/>
                    <a:pt x="3860" y="11596"/>
                  </a:cubicBezTo>
                  <a:cubicBezTo>
                    <a:pt x="4524" y="11906"/>
                    <a:pt x="5268" y="12130"/>
                    <a:pt x="6065" y="12241"/>
                  </a:cubicBezTo>
                  <a:cubicBezTo>
                    <a:pt x="6105" y="12247"/>
                    <a:pt x="6143" y="12249"/>
                    <a:pt x="6182" y="12249"/>
                  </a:cubicBezTo>
                  <a:cubicBezTo>
                    <a:pt x="6221" y="12249"/>
                    <a:pt x="6260" y="12247"/>
                    <a:pt x="6299" y="12241"/>
                  </a:cubicBezTo>
                  <a:cubicBezTo>
                    <a:pt x="6938" y="12152"/>
                    <a:pt x="7546" y="11989"/>
                    <a:pt x="8105" y="11767"/>
                  </a:cubicBezTo>
                  <a:cubicBezTo>
                    <a:pt x="6221" y="10053"/>
                    <a:pt x="5037" y="7577"/>
                    <a:pt x="5037" y="4826"/>
                  </a:cubicBezTo>
                  <a:cubicBezTo>
                    <a:pt x="5037" y="3068"/>
                    <a:pt x="5520" y="1425"/>
                    <a:pt x="6360" y="18"/>
                  </a:cubicBezTo>
                  <a:cubicBezTo>
                    <a:pt x="6301" y="6"/>
                    <a:pt x="6242" y="1"/>
                    <a:pt x="618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8"/>
            <p:cNvSpPr/>
            <p:nvPr/>
          </p:nvSpPr>
          <p:spPr>
            <a:xfrm>
              <a:off x="2187549" y="3604434"/>
              <a:ext cx="190794" cy="258816"/>
            </a:xfrm>
            <a:custGeom>
              <a:rect b="b" l="l" r="r" t="t"/>
              <a:pathLst>
                <a:path extrusionOk="0" h="8580" w="6325">
                  <a:moveTo>
                    <a:pt x="3163" y="1"/>
                  </a:moveTo>
                  <a:cubicBezTo>
                    <a:pt x="2891" y="1"/>
                    <a:pt x="2656" y="224"/>
                    <a:pt x="2641" y="511"/>
                  </a:cubicBezTo>
                  <a:cubicBezTo>
                    <a:pt x="2616" y="1073"/>
                    <a:pt x="2592" y="1635"/>
                    <a:pt x="2566" y="2197"/>
                  </a:cubicBezTo>
                  <a:lnTo>
                    <a:pt x="2048" y="1771"/>
                  </a:lnTo>
                  <a:cubicBezTo>
                    <a:pt x="1982" y="1717"/>
                    <a:pt x="1903" y="1691"/>
                    <a:pt x="1825" y="1691"/>
                  </a:cubicBezTo>
                  <a:cubicBezTo>
                    <a:pt x="1716" y="1691"/>
                    <a:pt x="1608" y="1742"/>
                    <a:pt x="1536" y="1838"/>
                  </a:cubicBezTo>
                  <a:cubicBezTo>
                    <a:pt x="1412" y="2005"/>
                    <a:pt x="1442" y="2246"/>
                    <a:pt x="1598" y="2378"/>
                  </a:cubicBezTo>
                  <a:lnTo>
                    <a:pt x="2514" y="3131"/>
                  </a:lnTo>
                  <a:lnTo>
                    <a:pt x="2526" y="3116"/>
                  </a:lnTo>
                  <a:lnTo>
                    <a:pt x="2526" y="3116"/>
                  </a:lnTo>
                  <a:cubicBezTo>
                    <a:pt x="2498" y="3745"/>
                    <a:pt x="2468" y="4373"/>
                    <a:pt x="2440" y="5002"/>
                  </a:cubicBezTo>
                  <a:lnTo>
                    <a:pt x="637" y="3523"/>
                  </a:lnTo>
                  <a:cubicBezTo>
                    <a:pt x="571" y="3468"/>
                    <a:pt x="492" y="3442"/>
                    <a:pt x="413" y="3442"/>
                  </a:cubicBezTo>
                  <a:cubicBezTo>
                    <a:pt x="305" y="3442"/>
                    <a:pt x="197" y="3492"/>
                    <a:pt x="125" y="3589"/>
                  </a:cubicBezTo>
                  <a:cubicBezTo>
                    <a:pt x="1" y="3755"/>
                    <a:pt x="30" y="3997"/>
                    <a:pt x="189" y="4129"/>
                  </a:cubicBezTo>
                  <a:lnTo>
                    <a:pt x="2397" y="5943"/>
                  </a:lnTo>
                  <a:lnTo>
                    <a:pt x="2304" y="8034"/>
                  </a:lnTo>
                  <a:cubicBezTo>
                    <a:pt x="2289" y="8321"/>
                    <a:pt x="2674" y="8580"/>
                    <a:pt x="3162" y="8580"/>
                  </a:cubicBezTo>
                  <a:cubicBezTo>
                    <a:pt x="3650" y="8580"/>
                    <a:pt x="4035" y="8323"/>
                    <a:pt x="4020" y="8034"/>
                  </a:cubicBezTo>
                  <a:lnTo>
                    <a:pt x="3925" y="5943"/>
                  </a:lnTo>
                  <a:lnTo>
                    <a:pt x="6135" y="4129"/>
                  </a:lnTo>
                  <a:cubicBezTo>
                    <a:pt x="6298" y="3999"/>
                    <a:pt x="6324" y="3755"/>
                    <a:pt x="6202" y="3589"/>
                  </a:cubicBezTo>
                  <a:cubicBezTo>
                    <a:pt x="6129" y="3492"/>
                    <a:pt x="6021" y="3442"/>
                    <a:pt x="5913" y="3442"/>
                  </a:cubicBezTo>
                  <a:cubicBezTo>
                    <a:pt x="5834" y="3442"/>
                    <a:pt x="5755" y="3468"/>
                    <a:pt x="5688" y="3523"/>
                  </a:cubicBezTo>
                  <a:lnTo>
                    <a:pt x="3887" y="5002"/>
                  </a:lnTo>
                  <a:cubicBezTo>
                    <a:pt x="3859" y="4373"/>
                    <a:pt x="3830" y="3745"/>
                    <a:pt x="3801" y="3116"/>
                  </a:cubicBezTo>
                  <a:lnTo>
                    <a:pt x="3801" y="3116"/>
                  </a:lnTo>
                  <a:lnTo>
                    <a:pt x="3813" y="3131"/>
                  </a:lnTo>
                  <a:lnTo>
                    <a:pt x="4727" y="2378"/>
                  </a:lnTo>
                  <a:cubicBezTo>
                    <a:pt x="4887" y="2249"/>
                    <a:pt x="4915" y="2005"/>
                    <a:pt x="4790" y="1838"/>
                  </a:cubicBezTo>
                  <a:cubicBezTo>
                    <a:pt x="4718" y="1742"/>
                    <a:pt x="4610" y="1691"/>
                    <a:pt x="4501" y="1691"/>
                  </a:cubicBezTo>
                  <a:cubicBezTo>
                    <a:pt x="4423" y="1691"/>
                    <a:pt x="4344" y="1717"/>
                    <a:pt x="4279" y="1771"/>
                  </a:cubicBezTo>
                  <a:lnTo>
                    <a:pt x="3761" y="2197"/>
                  </a:lnTo>
                  <a:cubicBezTo>
                    <a:pt x="3734" y="1635"/>
                    <a:pt x="3711" y="1073"/>
                    <a:pt x="3684" y="511"/>
                  </a:cubicBezTo>
                  <a:cubicBezTo>
                    <a:pt x="3669" y="223"/>
                    <a:pt x="3435" y="1"/>
                    <a:pt x="3163" y="1"/>
                  </a:cubicBezTo>
                  <a:close/>
                </a:path>
              </a:pathLst>
            </a:custGeom>
            <a:solidFill>
              <a:srgbClr val="78A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8"/>
            <p:cNvSpPr/>
            <p:nvPr/>
          </p:nvSpPr>
          <p:spPr>
            <a:xfrm>
              <a:off x="2192376" y="3550802"/>
              <a:ext cx="48897" cy="39003"/>
            </a:xfrm>
            <a:custGeom>
              <a:rect b="b" l="l" r="r" t="t"/>
              <a:pathLst>
                <a:path extrusionOk="0" h="1293" w="1621">
                  <a:moveTo>
                    <a:pt x="810" y="1"/>
                  </a:moveTo>
                  <a:cubicBezTo>
                    <a:pt x="363" y="1"/>
                    <a:pt x="1" y="289"/>
                    <a:pt x="1" y="647"/>
                  </a:cubicBezTo>
                  <a:cubicBezTo>
                    <a:pt x="1" y="1004"/>
                    <a:pt x="363" y="1292"/>
                    <a:pt x="810" y="1292"/>
                  </a:cubicBezTo>
                  <a:cubicBezTo>
                    <a:pt x="1258" y="1292"/>
                    <a:pt x="1620" y="1004"/>
                    <a:pt x="1620" y="647"/>
                  </a:cubicBezTo>
                  <a:cubicBezTo>
                    <a:pt x="1620" y="289"/>
                    <a:pt x="1258" y="1"/>
                    <a:pt x="8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8"/>
            <p:cNvSpPr/>
            <p:nvPr/>
          </p:nvSpPr>
          <p:spPr>
            <a:xfrm>
              <a:off x="2324676" y="3550802"/>
              <a:ext cx="48867" cy="39003"/>
            </a:xfrm>
            <a:custGeom>
              <a:rect b="b" l="l" r="r" t="t"/>
              <a:pathLst>
                <a:path extrusionOk="0" h="1293" w="1620">
                  <a:moveTo>
                    <a:pt x="809" y="1"/>
                  </a:moveTo>
                  <a:cubicBezTo>
                    <a:pt x="363" y="1"/>
                    <a:pt x="0" y="289"/>
                    <a:pt x="0" y="647"/>
                  </a:cubicBezTo>
                  <a:cubicBezTo>
                    <a:pt x="0" y="1004"/>
                    <a:pt x="363" y="1292"/>
                    <a:pt x="809" y="1292"/>
                  </a:cubicBezTo>
                  <a:cubicBezTo>
                    <a:pt x="1258" y="1292"/>
                    <a:pt x="1620" y="1004"/>
                    <a:pt x="1620" y="647"/>
                  </a:cubicBezTo>
                  <a:cubicBezTo>
                    <a:pt x="1620" y="289"/>
                    <a:pt x="1259" y="1"/>
                    <a:pt x="8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8"/>
            <p:cNvSpPr/>
            <p:nvPr/>
          </p:nvSpPr>
          <p:spPr>
            <a:xfrm>
              <a:off x="2192858" y="3445619"/>
              <a:ext cx="274501" cy="294591"/>
            </a:xfrm>
            <a:custGeom>
              <a:rect b="b" l="l" r="r" t="t"/>
              <a:pathLst>
                <a:path extrusionOk="0" h="9766" w="9100">
                  <a:moveTo>
                    <a:pt x="2987" y="1"/>
                  </a:moveTo>
                  <a:cubicBezTo>
                    <a:pt x="2890" y="1"/>
                    <a:pt x="2794" y="13"/>
                    <a:pt x="2700" y="39"/>
                  </a:cubicBezTo>
                  <a:cubicBezTo>
                    <a:pt x="2305" y="144"/>
                    <a:pt x="1903" y="299"/>
                    <a:pt x="1507" y="500"/>
                  </a:cubicBezTo>
                  <a:cubicBezTo>
                    <a:pt x="1504" y="500"/>
                    <a:pt x="1504" y="503"/>
                    <a:pt x="1502" y="503"/>
                  </a:cubicBezTo>
                  <a:cubicBezTo>
                    <a:pt x="1016" y="759"/>
                    <a:pt x="547" y="1068"/>
                    <a:pt x="104" y="1420"/>
                  </a:cubicBezTo>
                  <a:cubicBezTo>
                    <a:pt x="16" y="1490"/>
                    <a:pt x="1" y="1621"/>
                    <a:pt x="72" y="1710"/>
                  </a:cubicBezTo>
                  <a:cubicBezTo>
                    <a:pt x="112" y="1761"/>
                    <a:pt x="172" y="1787"/>
                    <a:pt x="233" y="1787"/>
                  </a:cubicBezTo>
                  <a:cubicBezTo>
                    <a:pt x="278" y="1787"/>
                    <a:pt x="324" y="1773"/>
                    <a:pt x="362" y="1743"/>
                  </a:cubicBezTo>
                  <a:cubicBezTo>
                    <a:pt x="783" y="1408"/>
                    <a:pt x="1230" y="1114"/>
                    <a:pt x="1695" y="868"/>
                  </a:cubicBezTo>
                  <a:cubicBezTo>
                    <a:pt x="2066" y="680"/>
                    <a:pt x="2440" y="536"/>
                    <a:pt x="2807" y="438"/>
                  </a:cubicBezTo>
                  <a:cubicBezTo>
                    <a:pt x="2867" y="422"/>
                    <a:pt x="2928" y="415"/>
                    <a:pt x="2989" y="415"/>
                  </a:cubicBezTo>
                  <a:cubicBezTo>
                    <a:pt x="3049" y="415"/>
                    <a:pt x="3110" y="422"/>
                    <a:pt x="3169" y="438"/>
                  </a:cubicBezTo>
                  <a:cubicBezTo>
                    <a:pt x="3538" y="536"/>
                    <a:pt x="3913" y="682"/>
                    <a:pt x="4283" y="868"/>
                  </a:cubicBezTo>
                  <a:cubicBezTo>
                    <a:pt x="6265" y="1919"/>
                    <a:pt x="7772" y="3717"/>
                    <a:pt x="8315" y="5680"/>
                  </a:cubicBezTo>
                  <a:cubicBezTo>
                    <a:pt x="8672" y="6956"/>
                    <a:pt x="8472" y="8295"/>
                    <a:pt x="7750" y="9449"/>
                  </a:cubicBezTo>
                  <a:cubicBezTo>
                    <a:pt x="7688" y="9545"/>
                    <a:pt x="7718" y="9674"/>
                    <a:pt x="7814" y="9734"/>
                  </a:cubicBezTo>
                  <a:cubicBezTo>
                    <a:pt x="7848" y="9757"/>
                    <a:pt x="7886" y="9765"/>
                    <a:pt x="7923" y="9765"/>
                  </a:cubicBezTo>
                  <a:cubicBezTo>
                    <a:pt x="7991" y="9765"/>
                    <a:pt x="8061" y="9730"/>
                    <a:pt x="8099" y="9669"/>
                  </a:cubicBezTo>
                  <a:cubicBezTo>
                    <a:pt x="8883" y="8413"/>
                    <a:pt x="9099" y="6959"/>
                    <a:pt x="8712" y="5569"/>
                  </a:cubicBezTo>
                  <a:cubicBezTo>
                    <a:pt x="8400" y="4440"/>
                    <a:pt x="7818" y="3396"/>
                    <a:pt x="6984" y="2466"/>
                  </a:cubicBezTo>
                  <a:cubicBezTo>
                    <a:pt x="6278" y="1679"/>
                    <a:pt x="5409" y="998"/>
                    <a:pt x="4474" y="503"/>
                  </a:cubicBezTo>
                  <a:cubicBezTo>
                    <a:pt x="4471" y="503"/>
                    <a:pt x="4471" y="500"/>
                    <a:pt x="4469" y="500"/>
                  </a:cubicBezTo>
                  <a:cubicBezTo>
                    <a:pt x="4075" y="299"/>
                    <a:pt x="3674" y="144"/>
                    <a:pt x="3276" y="39"/>
                  </a:cubicBezTo>
                  <a:cubicBezTo>
                    <a:pt x="3181" y="13"/>
                    <a:pt x="3084" y="1"/>
                    <a:pt x="298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8"/>
            <p:cNvSpPr/>
            <p:nvPr/>
          </p:nvSpPr>
          <p:spPr>
            <a:xfrm>
              <a:off x="2099922" y="3506310"/>
              <a:ext cx="321076" cy="363156"/>
            </a:xfrm>
            <a:custGeom>
              <a:rect b="b" l="l" r="r" t="t"/>
              <a:pathLst>
                <a:path extrusionOk="0" h="12039" w="10644">
                  <a:moveTo>
                    <a:pt x="6068" y="3462"/>
                  </a:moveTo>
                  <a:cubicBezTo>
                    <a:pt x="6233" y="3462"/>
                    <a:pt x="6373" y="3603"/>
                    <a:pt x="6382" y="3774"/>
                  </a:cubicBezTo>
                  <a:lnTo>
                    <a:pt x="6457" y="5461"/>
                  </a:lnTo>
                  <a:cubicBezTo>
                    <a:pt x="6462" y="5539"/>
                    <a:pt x="6509" y="5609"/>
                    <a:pt x="6580" y="5640"/>
                  </a:cubicBezTo>
                  <a:cubicBezTo>
                    <a:pt x="6607" y="5652"/>
                    <a:pt x="6636" y="5658"/>
                    <a:pt x="6665" y="5658"/>
                  </a:cubicBezTo>
                  <a:cubicBezTo>
                    <a:pt x="6712" y="5658"/>
                    <a:pt x="6758" y="5641"/>
                    <a:pt x="6796" y="5610"/>
                  </a:cubicBezTo>
                  <a:lnTo>
                    <a:pt x="7314" y="5186"/>
                  </a:lnTo>
                  <a:cubicBezTo>
                    <a:pt x="7341" y="5162"/>
                    <a:pt x="7376" y="5151"/>
                    <a:pt x="7412" y="5151"/>
                  </a:cubicBezTo>
                  <a:cubicBezTo>
                    <a:pt x="7416" y="5151"/>
                    <a:pt x="7420" y="5151"/>
                    <a:pt x="7425" y="5152"/>
                  </a:cubicBezTo>
                  <a:cubicBezTo>
                    <a:pt x="7466" y="5157"/>
                    <a:pt x="7503" y="5180"/>
                    <a:pt x="7530" y="5215"/>
                  </a:cubicBezTo>
                  <a:cubicBezTo>
                    <a:pt x="7587" y="5294"/>
                    <a:pt x="7574" y="5410"/>
                    <a:pt x="7503" y="5471"/>
                  </a:cubicBezTo>
                  <a:lnTo>
                    <a:pt x="6638" y="6174"/>
                  </a:lnTo>
                  <a:cubicBezTo>
                    <a:pt x="6583" y="6214"/>
                    <a:pt x="6497" y="6288"/>
                    <a:pt x="6500" y="6378"/>
                  </a:cubicBezTo>
                  <a:lnTo>
                    <a:pt x="6586" y="8264"/>
                  </a:lnTo>
                  <a:cubicBezTo>
                    <a:pt x="6589" y="8341"/>
                    <a:pt x="6638" y="8412"/>
                    <a:pt x="6707" y="8443"/>
                  </a:cubicBezTo>
                  <a:cubicBezTo>
                    <a:pt x="6735" y="8454"/>
                    <a:pt x="6764" y="8460"/>
                    <a:pt x="6792" y="8460"/>
                  </a:cubicBezTo>
                  <a:cubicBezTo>
                    <a:pt x="6839" y="8460"/>
                    <a:pt x="6886" y="8444"/>
                    <a:pt x="6923" y="8413"/>
                  </a:cubicBezTo>
                  <a:lnTo>
                    <a:pt x="8726" y="6934"/>
                  </a:lnTo>
                  <a:cubicBezTo>
                    <a:pt x="8753" y="6912"/>
                    <a:pt x="8786" y="6900"/>
                    <a:pt x="8821" y="6900"/>
                  </a:cubicBezTo>
                  <a:cubicBezTo>
                    <a:pt x="8826" y="6900"/>
                    <a:pt x="8832" y="6901"/>
                    <a:pt x="8837" y="6901"/>
                  </a:cubicBezTo>
                  <a:cubicBezTo>
                    <a:pt x="8879" y="6906"/>
                    <a:pt x="8917" y="6928"/>
                    <a:pt x="8942" y="6964"/>
                  </a:cubicBezTo>
                  <a:cubicBezTo>
                    <a:pt x="9001" y="7043"/>
                    <a:pt x="8990" y="7160"/>
                    <a:pt x="8916" y="7221"/>
                  </a:cubicBezTo>
                  <a:lnTo>
                    <a:pt x="6706" y="9034"/>
                  </a:lnTo>
                  <a:cubicBezTo>
                    <a:pt x="6656" y="9076"/>
                    <a:pt x="6627" y="9138"/>
                    <a:pt x="6630" y="9203"/>
                  </a:cubicBezTo>
                  <a:lnTo>
                    <a:pt x="6724" y="11296"/>
                  </a:lnTo>
                  <a:cubicBezTo>
                    <a:pt x="6727" y="11343"/>
                    <a:pt x="6693" y="11391"/>
                    <a:pt x="6664" y="11422"/>
                  </a:cubicBezTo>
                  <a:cubicBezTo>
                    <a:pt x="6549" y="11543"/>
                    <a:pt x="6317" y="11623"/>
                    <a:pt x="6073" y="11623"/>
                  </a:cubicBezTo>
                  <a:cubicBezTo>
                    <a:pt x="5832" y="11623"/>
                    <a:pt x="5598" y="11543"/>
                    <a:pt x="5481" y="11422"/>
                  </a:cubicBezTo>
                  <a:cubicBezTo>
                    <a:pt x="5452" y="11392"/>
                    <a:pt x="5419" y="11343"/>
                    <a:pt x="5422" y="11294"/>
                  </a:cubicBezTo>
                  <a:lnTo>
                    <a:pt x="5517" y="9203"/>
                  </a:lnTo>
                  <a:cubicBezTo>
                    <a:pt x="5521" y="9138"/>
                    <a:pt x="5491" y="9076"/>
                    <a:pt x="5441" y="9034"/>
                  </a:cubicBezTo>
                  <a:lnTo>
                    <a:pt x="3231" y="7221"/>
                  </a:lnTo>
                  <a:cubicBezTo>
                    <a:pt x="3157" y="7160"/>
                    <a:pt x="3144" y="7043"/>
                    <a:pt x="3203" y="6964"/>
                  </a:cubicBezTo>
                  <a:cubicBezTo>
                    <a:pt x="3230" y="6928"/>
                    <a:pt x="3267" y="6906"/>
                    <a:pt x="3310" y="6901"/>
                  </a:cubicBezTo>
                  <a:cubicBezTo>
                    <a:pt x="3316" y="6900"/>
                    <a:pt x="3322" y="6900"/>
                    <a:pt x="3328" y="6900"/>
                  </a:cubicBezTo>
                  <a:cubicBezTo>
                    <a:pt x="3361" y="6900"/>
                    <a:pt x="3393" y="6913"/>
                    <a:pt x="3421" y="6934"/>
                  </a:cubicBezTo>
                  <a:lnTo>
                    <a:pt x="5222" y="8413"/>
                  </a:lnTo>
                  <a:cubicBezTo>
                    <a:pt x="5261" y="8444"/>
                    <a:pt x="5308" y="8460"/>
                    <a:pt x="5355" y="8460"/>
                  </a:cubicBezTo>
                  <a:cubicBezTo>
                    <a:pt x="5383" y="8460"/>
                    <a:pt x="5412" y="8454"/>
                    <a:pt x="5440" y="8443"/>
                  </a:cubicBezTo>
                  <a:cubicBezTo>
                    <a:pt x="5511" y="8412"/>
                    <a:pt x="5558" y="8341"/>
                    <a:pt x="5561" y="8264"/>
                  </a:cubicBezTo>
                  <a:lnTo>
                    <a:pt x="5647" y="6378"/>
                  </a:lnTo>
                  <a:cubicBezTo>
                    <a:pt x="5650" y="6288"/>
                    <a:pt x="5545" y="6200"/>
                    <a:pt x="5509" y="6174"/>
                  </a:cubicBezTo>
                  <a:lnTo>
                    <a:pt x="4634" y="5473"/>
                  </a:lnTo>
                  <a:cubicBezTo>
                    <a:pt x="4560" y="5410"/>
                    <a:pt x="4546" y="5294"/>
                    <a:pt x="4605" y="5215"/>
                  </a:cubicBezTo>
                  <a:cubicBezTo>
                    <a:pt x="4632" y="5180"/>
                    <a:pt x="4669" y="5157"/>
                    <a:pt x="4710" y="5152"/>
                  </a:cubicBezTo>
                  <a:cubicBezTo>
                    <a:pt x="4716" y="5151"/>
                    <a:pt x="4721" y="5151"/>
                    <a:pt x="4727" y="5151"/>
                  </a:cubicBezTo>
                  <a:cubicBezTo>
                    <a:pt x="4761" y="5151"/>
                    <a:pt x="4795" y="5163"/>
                    <a:pt x="4821" y="5186"/>
                  </a:cubicBezTo>
                  <a:lnTo>
                    <a:pt x="5339" y="5610"/>
                  </a:lnTo>
                  <a:cubicBezTo>
                    <a:pt x="5378" y="5641"/>
                    <a:pt x="5425" y="5658"/>
                    <a:pt x="5472" y="5658"/>
                  </a:cubicBezTo>
                  <a:cubicBezTo>
                    <a:pt x="5500" y="5658"/>
                    <a:pt x="5528" y="5652"/>
                    <a:pt x="5555" y="5640"/>
                  </a:cubicBezTo>
                  <a:cubicBezTo>
                    <a:pt x="5628" y="5609"/>
                    <a:pt x="5675" y="5539"/>
                    <a:pt x="5678" y="5461"/>
                  </a:cubicBezTo>
                  <a:lnTo>
                    <a:pt x="5753" y="3776"/>
                  </a:lnTo>
                  <a:cubicBezTo>
                    <a:pt x="5762" y="3603"/>
                    <a:pt x="5903" y="3462"/>
                    <a:pt x="6068" y="3462"/>
                  </a:cubicBezTo>
                  <a:close/>
                  <a:moveTo>
                    <a:pt x="2586" y="1"/>
                  </a:moveTo>
                  <a:cubicBezTo>
                    <a:pt x="2533" y="1"/>
                    <a:pt x="2480" y="21"/>
                    <a:pt x="2440" y="60"/>
                  </a:cubicBezTo>
                  <a:cubicBezTo>
                    <a:pt x="1419" y="1068"/>
                    <a:pt x="693" y="2276"/>
                    <a:pt x="340" y="3554"/>
                  </a:cubicBezTo>
                  <a:cubicBezTo>
                    <a:pt x="1" y="4761"/>
                    <a:pt x="127" y="6052"/>
                    <a:pt x="693" y="7193"/>
                  </a:cubicBezTo>
                  <a:cubicBezTo>
                    <a:pt x="1286" y="8385"/>
                    <a:pt x="2311" y="9349"/>
                    <a:pt x="3654" y="9978"/>
                  </a:cubicBezTo>
                  <a:cubicBezTo>
                    <a:pt x="4091" y="10184"/>
                    <a:pt x="4555" y="10345"/>
                    <a:pt x="5034" y="10468"/>
                  </a:cubicBezTo>
                  <a:lnTo>
                    <a:pt x="4997" y="11275"/>
                  </a:lnTo>
                  <a:cubicBezTo>
                    <a:pt x="4989" y="11431"/>
                    <a:pt x="5049" y="11580"/>
                    <a:pt x="5169" y="11709"/>
                  </a:cubicBezTo>
                  <a:cubicBezTo>
                    <a:pt x="5366" y="11916"/>
                    <a:pt x="5699" y="12038"/>
                    <a:pt x="6061" y="12038"/>
                  </a:cubicBezTo>
                  <a:lnTo>
                    <a:pt x="6062" y="12038"/>
                  </a:lnTo>
                  <a:cubicBezTo>
                    <a:pt x="6425" y="12038"/>
                    <a:pt x="6758" y="11916"/>
                    <a:pt x="6953" y="11709"/>
                  </a:cubicBezTo>
                  <a:cubicBezTo>
                    <a:pt x="7076" y="11580"/>
                    <a:pt x="7135" y="11431"/>
                    <a:pt x="7127" y="11277"/>
                  </a:cubicBezTo>
                  <a:lnTo>
                    <a:pt x="7090" y="10468"/>
                  </a:lnTo>
                  <a:cubicBezTo>
                    <a:pt x="7571" y="10345"/>
                    <a:pt x="8033" y="10182"/>
                    <a:pt x="8469" y="9978"/>
                  </a:cubicBezTo>
                  <a:cubicBezTo>
                    <a:pt x="9296" y="9590"/>
                    <a:pt x="10003" y="9079"/>
                    <a:pt x="10568" y="8455"/>
                  </a:cubicBezTo>
                  <a:cubicBezTo>
                    <a:pt x="10643" y="8369"/>
                    <a:pt x="10639" y="8237"/>
                    <a:pt x="10553" y="8162"/>
                  </a:cubicBezTo>
                  <a:cubicBezTo>
                    <a:pt x="10517" y="8127"/>
                    <a:pt x="10469" y="8109"/>
                    <a:pt x="10421" y="8109"/>
                  </a:cubicBezTo>
                  <a:cubicBezTo>
                    <a:pt x="10365" y="8109"/>
                    <a:pt x="10309" y="8132"/>
                    <a:pt x="10268" y="8176"/>
                  </a:cubicBezTo>
                  <a:cubicBezTo>
                    <a:pt x="9738" y="8761"/>
                    <a:pt x="9077" y="9240"/>
                    <a:pt x="8300" y="9602"/>
                  </a:cubicBezTo>
                  <a:cubicBezTo>
                    <a:pt x="7911" y="9784"/>
                    <a:pt x="7502" y="9932"/>
                    <a:pt x="7076" y="10045"/>
                  </a:cubicBezTo>
                  <a:lnTo>
                    <a:pt x="7043" y="9289"/>
                  </a:lnTo>
                  <a:lnTo>
                    <a:pt x="9172" y="7539"/>
                  </a:lnTo>
                  <a:cubicBezTo>
                    <a:pt x="9414" y="7339"/>
                    <a:pt x="9459" y="6971"/>
                    <a:pt x="9271" y="6717"/>
                  </a:cubicBezTo>
                  <a:cubicBezTo>
                    <a:pt x="9176" y="6589"/>
                    <a:pt x="9040" y="6509"/>
                    <a:pt x="8883" y="6489"/>
                  </a:cubicBezTo>
                  <a:cubicBezTo>
                    <a:pt x="8861" y="6486"/>
                    <a:pt x="8838" y="6485"/>
                    <a:pt x="8816" y="6485"/>
                  </a:cubicBezTo>
                  <a:cubicBezTo>
                    <a:pt x="8687" y="6485"/>
                    <a:pt x="8562" y="6528"/>
                    <a:pt x="8460" y="6613"/>
                  </a:cubicBezTo>
                  <a:lnTo>
                    <a:pt x="6978" y="7830"/>
                  </a:lnTo>
                  <a:lnTo>
                    <a:pt x="6916" y="6483"/>
                  </a:lnTo>
                  <a:lnTo>
                    <a:pt x="7762" y="5791"/>
                  </a:lnTo>
                  <a:cubicBezTo>
                    <a:pt x="8003" y="5589"/>
                    <a:pt x="8047" y="5223"/>
                    <a:pt x="7860" y="4967"/>
                  </a:cubicBezTo>
                  <a:cubicBezTo>
                    <a:pt x="7765" y="4839"/>
                    <a:pt x="7629" y="4760"/>
                    <a:pt x="7474" y="4739"/>
                  </a:cubicBezTo>
                  <a:cubicBezTo>
                    <a:pt x="7451" y="4736"/>
                    <a:pt x="7429" y="4735"/>
                    <a:pt x="7407" y="4735"/>
                  </a:cubicBezTo>
                  <a:cubicBezTo>
                    <a:pt x="7277" y="4735"/>
                    <a:pt x="7153" y="4780"/>
                    <a:pt x="7049" y="4863"/>
                  </a:cubicBezTo>
                  <a:lnTo>
                    <a:pt x="6849" y="5026"/>
                  </a:lnTo>
                  <a:lnTo>
                    <a:pt x="6793" y="3751"/>
                  </a:lnTo>
                  <a:cubicBezTo>
                    <a:pt x="6772" y="3354"/>
                    <a:pt x="6453" y="3044"/>
                    <a:pt x="6064" y="3044"/>
                  </a:cubicBezTo>
                  <a:cubicBezTo>
                    <a:pt x="5678" y="3044"/>
                    <a:pt x="5358" y="3354"/>
                    <a:pt x="5338" y="3752"/>
                  </a:cubicBezTo>
                  <a:lnTo>
                    <a:pt x="5280" y="5026"/>
                  </a:lnTo>
                  <a:lnTo>
                    <a:pt x="5080" y="4863"/>
                  </a:lnTo>
                  <a:cubicBezTo>
                    <a:pt x="4978" y="4780"/>
                    <a:pt x="4854" y="4735"/>
                    <a:pt x="4723" y="4735"/>
                  </a:cubicBezTo>
                  <a:cubicBezTo>
                    <a:pt x="4702" y="4735"/>
                    <a:pt x="4679" y="4736"/>
                    <a:pt x="4657" y="4739"/>
                  </a:cubicBezTo>
                  <a:cubicBezTo>
                    <a:pt x="4502" y="4758"/>
                    <a:pt x="4364" y="4839"/>
                    <a:pt x="4271" y="4967"/>
                  </a:cubicBezTo>
                  <a:cubicBezTo>
                    <a:pt x="4082" y="5223"/>
                    <a:pt x="4126" y="5589"/>
                    <a:pt x="4369" y="5791"/>
                  </a:cubicBezTo>
                  <a:lnTo>
                    <a:pt x="5213" y="6483"/>
                  </a:lnTo>
                  <a:lnTo>
                    <a:pt x="5153" y="7830"/>
                  </a:lnTo>
                  <a:lnTo>
                    <a:pt x="3669" y="6613"/>
                  </a:lnTo>
                  <a:cubicBezTo>
                    <a:pt x="3567" y="6528"/>
                    <a:pt x="3443" y="6485"/>
                    <a:pt x="3314" y="6485"/>
                  </a:cubicBezTo>
                  <a:cubicBezTo>
                    <a:pt x="3291" y="6485"/>
                    <a:pt x="3269" y="6486"/>
                    <a:pt x="3246" y="6489"/>
                  </a:cubicBezTo>
                  <a:cubicBezTo>
                    <a:pt x="3091" y="6508"/>
                    <a:pt x="2955" y="6588"/>
                    <a:pt x="2860" y="6717"/>
                  </a:cubicBezTo>
                  <a:cubicBezTo>
                    <a:pt x="2671" y="6971"/>
                    <a:pt x="2715" y="7339"/>
                    <a:pt x="2958" y="7539"/>
                  </a:cubicBezTo>
                  <a:lnTo>
                    <a:pt x="5088" y="9289"/>
                  </a:lnTo>
                  <a:lnTo>
                    <a:pt x="5055" y="10045"/>
                  </a:lnTo>
                  <a:cubicBezTo>
                    <a:pt x="4629" y="9932"/>
                    <a:pt x="4219" y="9784"/>
                    <a:pt x="3830" y="9602"/>
                  </a:cubicBezTo>
                  <a:cubicBezTo>
                    <a:pt x="1316" y="8426"/>
                    <a:pt x="72" y="6042"/>
                    <a:pt x="737" y="3665"/>
                  </a:cubicBezTo>
                  <a:cubicBezTo>
                    <a:pt x="1072" y="2457"/>
                    <a:pt x="1761" y="1312"/>
                    <a:pt x="2730" y="355"/>
                  </a:cubicBezTo>
                  <a:cubicBezTo>
                    <a:pt x="2811" y="275"/>
                    <a:pt x="2811" y="143"/>
                    <a:pt x="2733" y="62"/>
                  </a:cubicBezTo>
                  <a:cubicBezTo>
                    <a:pt x="2693" y="21"/>
                    <a:pt x="2640" y="1"/>
                    <a:pt x="258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8"/>
            <p:cNvSpPr/>
            <p:nvPr/>
          </p:nvSpPr>
          <p:spPr>
            <a:xfrm>
              <a:off x="2224742" y="3535328"/>
              <a:ext cx="12518" cy="22533"/>
            </a:xfrm>
            <a:custGeom>
              <a:rect b="b" l="l" r="r" t="t"/>
              <a:pathLst>
                <a:path extrusionOk="0" h="747" w="415">
                  <a:moveTo>
                    <a:pt x="207" y="1"/>
                  </a:moveTo>
                  <a:cubicBezTo>
                    <a:pt x="92" y="1"/>
                    <a:pt x="0" y="92"/>
                    <a:pt x="0" y="208"/>
                  </a:cubicBezTo>
                  <a:lnTo>
                    <a:pt x="0" y="539"/>
                  </a:lnTo>
                  <a:cubicBezTo>
                    <a:pt x="0" y="653"/>
                    <a:pt x="95" y="746"/>
                    <a:pt x="207" y="746"/>
                  </a:cubicBezTo>
                  <a:cubicBezTo>
                    <a:pt x="321" y="746"/>
                    <a:pt x="414" y="653"/>
                    <a:pt x="414" y="539"/>
                  </a:cubicBezTo>
                  <a:lnTo>
                    <a:pt x="414" y="208"/>
                  </a:lnTo>
                  <a:cubicBezTo>
                    <a:pt x="414" y="92"/>
                    <a:pt x="321" y="1"/>
                    <a:pt x="2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8"/>
            <p:cNvSpPr/>
            <p:nvPr/>
          </p:nvSpPr>
          <p:spPr>
            <a:xfrm>
              <a:off x="2328627" y="3535328"/>
              <a:ext cx="12549" cy="22533"/>
            </a:xfrm>
            <a:custGeom>
              <a:rect b="b" l="l" r="r" t="t"/>
              <a:pathLst>
                <a:path extrusionOk="0" h="747" w="416">
                  <a:moveTo>
                    <a:pt x="208" y="1"/>
                  </a:moveTo>
                  <a:cubicBezTo>
                    <a:pt x="93" y="1"/>
                    <a:pt x="1" y="92"/>
                    <a:pt x="1" y="208"/>
                  </a:cubicBezTo>
                  <a:lnTo>
                    <a:pt x="1" y="539"/>
                  </a:lnTo>
                  <a:cubicBezTo>
                    <a:pt x="1" y="653"/>
                    <a:pt x="93" y="746"/>
                    <a:pt x="208" y="746"/>
                  </a:cubicBezTo>
                  <a:cubicBezTo>
                    <a:pt x="322" y="746"/>
                    <a:pt x="415" y="653"/>
                    <a:pt x="415" y="539"/>
                  </a:cubicBezTo>
                  <a:lnTo>
                    <a:pt x="415" y="208"/>
                  </a:lnTo>
                  <a:cubicBezTo>
                    <a:pt x="415" y="92"/>
                    <a:pt x="322" y="1"/>
                    <a:pt x="20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8"/>
            <p:cNvSpPr/>
            <p:nvPr/>
          </p:nvSpPr>
          <p:spPr>
            <a:xfrm>
              <a:off x="2262296" y="3544980"/>
              <a:ext cx="41386" cy="18763"/>
            </a:xfrm>
            <a:custGeom>
              <a:rect b="b" l="l" r="r" t="t"/>
              <a:pathLst>
                <a:path extrusionOk="0" h="622" w="1372">
                  <a:moveTo>
                    <a:pt x="1139" y="1"/>
                  </a:moveTo>
                  <a:cubicBezTo>
                    <a:pt x="1081" y="1"/>
                    <a:pt x="1024" y="25"/>
                    <a:pt x="983" y="73"/>
                  </a:cubicBezTo>
                  <a:cubicBezTo>
                    <a:pt x="907" y="160"/>
                    <a:pt x="799" y="207"/>
                    <a:pt x="685" y="207"/>
                  </a:cubicBezTo>
                  <a:cubicBezTo>
                    <a:pt x="570" y="207"/>
                    <a:pt x="462" y="157"/>
                    <a:pt x="388" y="73"/>
                  </a:cubicBezTo>
                  <a:cubicBezTo>
                    <a:pt x="346" y="25"/>
                    <a:pt x="289" y="1"/>
                    <a:pt x="232" y="1"/>
                  </a:cubicBezTo>
                  <a:cubicBezTo>
                    <a:pt x="183" y="1"/>
                    <a:pt x="135" y="18"/>
                    <a:pt x="95" y="52"/>
                  </a:cubicBezTo>
                  <a:cubicBezTo>
                    <a:pt x="8" y="127"/>
                    <a:pt x="0" y="257"/>
                    <a:pt x="74" y="345"/>
                  </a:cubicBezTo>
                  <a:cubicBezTo>
                    <a:pt x="228" y="522"/>
                    <a:pt x="450" y="621"/>
                    <a:pt x="685" y="621"/>
                  </a:cubicBezTo>
                  <a:cubicBezTo>
                    <a:pt x="918" y="621"/>
                    <a:pt x="1142" y="519"/>
                    <a:pt x="1295" y="345"/>
                  </a:cubicBezTo>
                  <a:cubicBezTo>
                    <a:pt x="1372" y="257"/>
                    <a:pt x="1361" y="127"/>
                    <a:pt x="1276" y="52"/>
                  </a:cubicBezTo>
                  <a:cubicBezTo>
                    <a:pt x="1236" y="18"/>
                    <a:pt x="1187" y="1"/>
                    <a:pt x="113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68"/>
          <p:cNvGrpSpPr/>
          <p:nvPr/>
        </p:nvGrpSpPr>
        <p:grpSpPr>
          <a:xfrm>
            <a:off x="2689680" y="2708905"/>
            <a:ext cx="644172" cy="639997"/>
            <a:chOff x="7355825" y="1440996"/>
            <a:chExt cx="423909" cy="424120"/>
          </a:xfrm>
        </p:grpSpPr>
        <p:sp>
          <p:nvSpPr>
            <p:cNvPr id="2222" name="Google Shape;2222;p68"/>
            <p:cNvSpPr/>
            <p:nvPr/>
          </p:nvSpPr>
          <p:spPr>
            <a:xfrm>
              <a:off x="7669442" y="1623339"/>
              <a:ext cx="71642" cy="89198"/>
            </a:xfrm>
            <a:custGeom>
              <a:rect b="b" l="l" r="r" t="t"/>
              <a:pathLst>
                <a:path extrusionOk="0" h="2957" w="2375">
                  <a:moveTo>
                    <a:pt x="1637" y="1"/>
                  </a:moveTo>
                  <a:cubicBezTo>
                    <a:pt x="1577" y="1"/>
                    <a:pt x="1516" y="6"/>
                    <a:pt x="1456" y="17"/>
                  </a:cubicBezTo>
                  <a:cubicBezTo>
                    <a:pt x="981" y="100"/>
                    <a:pt x="509" y="492"/>
                    <a:pt x="253" y="1070"/>
                  </a:cubicBezTo>
                  <a:cubicBezTo>
                    <a:pt x="0" y="1650"/>
                    <a:pt x="34" y="2264"/>
                    <a:pt x="296" y="2668"/>
                  </a:cubicBezTo>
                  <a:cubicBezTo>
                    <a:pt x="364" y="2773"/>
                    <a:pt x="450" y="2863"/>
                    <a:pt x="549" y="2937"/>
                  </a:cubicBezTo>
                  <a:cubicBezTo>
                    <a:pt x="612" y="2950"/>
                    <a:pt x="675" y="2956"/>
                    <a:pt x="739" y="2956"/>
                  </a:cubicBezTo>
                  <a:cubicBezTo>
                    <a:pt x="799" y="2956"/>
                    <a:pt x="860" y="2951"/>
                    <a:pt x="919" y="2940"/>
                  </a:cubicBezTo>
                  <a:cubicBezTo>
                    <a:pt x="1395" y="2858"/>
                    <a:pt x="1866" y="2467"/>
                    <a:pt x="2122" y="1887"/>
                  </a:cubicBezTo>
                  <a:cubicBezTo>
                    <a:pt x="2374" y="1307"/>
                    <a:pt x="2342" y="695"/>
                    <a:pt x="2079" y="289"/>
                  </a:cubicBezTo>
                  <a:cubicBezTo>
                    <a:pt x="2011" y="184"/>
                    <a:pt x="1925" y="91"/>
                    <a:pt x="1826" y="20"/>
                  </a:cubicBezTo>
                  <a:cubicBezTo>
                    <a:pt x="1764" y="7"/>
                    <a:pt x="1701" y="1"/>
                    <a:pt x="1637"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8"/>
            <p:cNvSpPr/>
            <p:nvPr/>
          </p:nvSpPr>
          <p:spPr>
            <a:xfrm>
              <a:off x="7371118" y="1457647"/>
              <a:ext cx="114717" cy="107086"/>
            </a:xfrm>
            <a:custGeom>
              <a:rect b="b" l="l" r="r" t="t"/>
              <a:pathLst>
                <a:path extrusionOk="0" h="3550" w="3803">
                  <a:moveTo>
                    <a:pt x="1160" y="1"/>
                  </a:moveTo>
                  <a:cubicBezTo>
                    <a:pt x="1026" y="1"/>
                    <a:pt x="897" y="15"/>
                    <a:pt x="773" y="43"/>
                  </a:cubicBezTo>
                  <a:cubicBezTo>
                    <a:pt x="603" y="83"/>
                    <a:pt x="443" y="151"/>
                    <a:pt x="300" y="246"/>
                  </a:cubicBezTo>
                  <a:cubicBezTo>
                    <a:pt x="211" y="391"/>
                    <a:pt x="152" y="553"/>
                    <a:pt x="121" y="726"/>
                  </a:cubicBezTo>
                  <a:cubicBezTo>
                    <a:pt x="1" y="1385"/>
                    <a:pt x="288" y="2188"/>
                    <a:pt x="924" y="2797"/>
                  </a:cubicBezTo>
                  <a:cubicBezTo>
                    <a:pt x="1440" y="3291"/>
                    <a:pt x="2075" y="3549"/>
                    <a:pt x="2645" y="3549"/>
                  </a:cubicBezTo>
                  <a:cubicBezTo>
                    <a:pt x="2777" y="3549"/>
                    <a:pt x="2906" y="3535"/>
                    <a:pt x="3029" y="3507"/>
                  </a:cubicBezTo>
                  <a:cubicBezTo>
                    <a:pt x="3199" y="3467"/>
                    <a:pt x="3360" y="3399"/>
                    <a:pt x="3502" y="3305"/>
                  </a:cubicBezTo>
                  <a:cubicBezTo>
                    <a:pt x="3591" y="3160"/>
                    <a:pt x="3650" y="2997"/>
                    <a:pt x="3682" y="2822"/>
                  </a:cubicBezTo>
                  <a:cubicBezTo>
                    <a:pt x="3802" y="2164"/>
                    <a:pt x="3515" y="1360"/>
                    <a:pt x="2879" y="750"/>
                  </a:cubicBezTo>
                  <a:cubicBezTo>
                    <a:pt x="2363" y="257"/>
                    <a:pt x="1729" y="1"/>
                    <a:pt x="1160"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8"/>
            <p:cNvSpPr/>
            <p:nvPr/>
          </p:nvSpPr>
          <p:spPr>
            <a:xfrm>
              <a:off x="7561605" y="1500751"/>
              <a:ext cx="133691" cy="134355"/>
            </a:xfrm>
            <a:custGeom>
              <a:rect b="b" l="l" r="r" t="t"/>
              <a:pathLst>
                <a:path extrusionOk="0" h="4454" w="4432">
                  <a:moveTo>
                    <a:pt x="3106" y="0"/>
                  </a:moveTo>
                  <a:cubicBezTo>
                    <a:pt x="2360" y="0"/>
                    <a:pt x="1531" y="402"/>
                    <a:pt x="914" y="1135"/>
                  </a:cubicBezTo>
                  <a:cubicBezTo>
                    <a:pt x="234" y="1945"/>
                    <a:pt x="0" y="2944"/>
                    <a:pt x="231" y="3711"/>
                  </a:cubicBezTo>
                  <a:cubicBezTo>
                    <a:pt x="292" y="3914"/>
                    <a:pt x="383" y="4100"/>
                    <a:pt x="508" y="4263"/>
                  </a:cubicBezTo>
                  <a:cubicBezTo>
                    <a:pt x="691" y="4358"/>
                    <a:pt x="889" y="4417"/>
                    <a:pt x="1098" y="4440"/>
                  </a:cubicBezTo>
                  <a:cubicBezTo>
                    <a:pt x="1173" y="4449"/>
                    <a:pt x="1250" y="4454"/>
                    <a:pt x="1328" y="4454"/>
                  </a:cubicBezTo>
                  <a:cubicBezTo>
                    <a:pt x="2072" y="4454"/>
                    <a:pt x="2902" y="4053"/>
                    <a:pt x="3518" y="3321"/>
                  </a:cubicBezTo>
                  <a:cubicBezTo>
                    <a:pt x="4198" y="2510"/>
                    <a:pt x="4432" y="1513"/>
                    <a:pt x="4203" y="743"/>
                  </a:cubicBezTo>
                  <a:cubicBezTo>
                    <a:pt x="4142" y="541"/>
                    <a:pt x="4049" y="355"/>
                    <a:pt x="3925" y="191"/>
                  </a:cubicBezTo>
                  <a:cubicBezTo>
                    <a:pt x="3744" y="98"/>
                    <a:pt x="3544" y="39"/>
                    <a:pt x="3336" y="13"/>
                  </a:cubicBezTo>
                  <a:cubicBezTo>
                    <a:pt x="3260" y="5"/>
                    <a:pt x="3184" y="0"/>
                    <a:pt x="3106"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8"/>
            <p:cNvSpPr/>
            <p:nvPr/>
          </p:nvSpPr>
          <p:spPr>
            <a:xfrm>
              <a:off x="7504836" y="1447391"/>
              <a:ext cx="42110" cy="299327"/>
            </a:xfrm>
            <a:custGeom>
              <a:rect b="b" l="l" r="r" t="t"/>
              <a:pathLst>
                <a:path extrusionOk="0" h="9923" w="1396">
                  <a:moveTo>
                    <a:pt x="693" y="0"/>
                  </a:moveTo>
                  <a:cubicBezTo>
                    <a:pt x="311" y="0"/>
                    <a:pt x="1" y="309"/>
                    <a:pt x="1" y="692"/>
                  </a:cubicBezTo>
                  <a:lnTo>
                    <a:pt x="1" y="9231"/>
                  </a:lnTo>
                  <a:cubicBezTo>
                    <a:pt x="1" y="9612"/>
                    <a:pt x="310" y="9922"/>
                    <a:pt x="693" y="9922"/>
                  </a:cubicBezTo>
                  <a:lnTo>
                    <a:pt x="703" y="9922"/>
                  </a:lnTo>
                  <a:cubicBezTo>
                    <a:pt x="1087" y="9922"/>
                    <a:pt x="1396" y="9612"/>
                    <a:pt x="1396" y="9231"/>
                  </a:cubicBezTo>
                  <a:lnTo>
                    <a:pt x="1396" y="692"/>
                  </a:lnTo>
                  <a:cubicBezTo>
                    <a:pt x="1396" y="312"/>
                    <a:pt x="1087" y="0"/>
                    <a:pt x="703"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8"/>
            <p:cNvSpPr/>
            <p:nvPr/>
          </p:nvSpPr>
          <p:spPr>
            <a:xfrm>
              <a:off x="7361978" y="1703425"/>
              <a:ext cx="411451" cy="155410"/>
            </a:xfrm>
            <a:custGeom>
              <a:rect b="b" l="l" r="r" t="t"/>
              <a:pathLst>
                <a:path extrusionOk="0" h="5152" w="13640">
                  <a:moveTo>
                    <a:pt x="6819" y="1"/>
                  </a:moveTo>
                  <a:cubicBezTo>
                    <a:pt x="4889" y="1"/>
                    <a:pt x="3233" y="440"/>
                    <a:pt x="2503" y="1069"/>
                  </a:cubicBezTo>
                  <a:cubicBezTo>
                    <a:pt x="1413" y="1118"/>
                    <a:pt x="480" y="1505"/>
                    <a:pt x="1" y="2054"/>
                  </a:cubicBezTo>
                  <a:lnTo>
                    <a:pt x="1" y="3746"/>
                  </a:lnTo>
                  <a:lnTo>
                    <a:pt x="1" y="5151"/>
                  </a:lnTo>
                  <a:lnTo>
                    <a:pt x="13640" y="5151"/>
                  </a:lnTo>
                  <a:lnTo>
                    <a:pt x="13640" y="2054"/>
                  </a:lnTo>
                  <a:cubicBezTo>
                    <a:pt x="13159" y="1505"/>
                    <a:pt x="12227" y="1121"/>
                    <a:pt x="11134" y="1069"/>
                  </a:cubicBezTo>
                  <a:cubicBezTo>
                    <a:pt x="10406" y="440"/>
                    <a:pt x="8750" y="1"/>
                    <a:pt x="6819"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8"/>
            <p:cNvSpPr/>
            <p:nvPr/>
          </p:nvSpPr>
          <p:spPr>
            <a:xfrm>
              <a:off x="7362069" y="1703425"/>
              <a:ext cx="222980" cy="155410"/>
            </a:xfrm>
            <a:custGeom>
              <a:rect b="b" l="l" r="r" t="t"/>
              <a:pathLst>
                <a:path extrusionOk="0" h="5152" w="7392">
                  <a:moveTo>
                    <a:pt x="6819" y="1"/>
                  </a:moveTo>
                  <a:cubicBezTo>
                    <a:pt x="4889" y="1"/>
                    <a:pt x="3233" y="440"/>
                    <a:pt x="2505" y="1069"/>
                  </a:cubicBezTo>
                  <a:cubicBezTo>
                    <a:pt x="1413" y="1118"/>
                    <a:pt x="480" y="1505"/>
                    <a:pt x="1" y="2054"/>
                  </a:cubicBezTo>
                  <a:lnTo>
                    <a:pt x="1" y="3746"/>
                  </a:lnTo>
                  <a:lnTo>
                    <a:pt x="1" y="5151"/>
                  </a:lnTo>
                  <a:lnTo>
                    <a:pt x="7392" y="5151"/>
                  </a:lnTo>
                  <a:cubicBezTo>
                    <a:pt x="6581" y="4434"/>
                    <a:pt x="6101" y="3542"/>
                    <a:pt x="6101" y="2578"/>
                  </a:cubicBezTo>
                  <a:cubicBezTo>
                    <a:pt x="6101" y="1616"/>
                    <a:pt x="6575" y="730"/>
                    <a:pt x="7379" y="14"/>
                  </a:cubicBezTo>
                  <a:cubicBezTo>
                    <a:pt x="7195" y="7"/>
                    <a:pt x="7009" y="1"/>
                    <a:pt x="681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8"/>
            <p:cNvSpPr/>
            <p:nvPr/>
          </p:nvSpPr>
          <p:spPr>
            <a:xfrm>
              <a:off x="7478865" y="1785170"/>
              <a:ext cx="47872" cy="38189"/>
            </a:xfrm>
            <a:custGeom>
              <a:rect b="b" l="l" r="r" t="t"/>
              <a:pathLst>
                <a:path extrusionOk="0" h="1266" w="1587">
                  <a:moveTo>
                    <a:pt x="794" y="1"/>
                  </a:moveTo>
                  <a:cubicBezTo>
                    <a:pt x="356" y="1"/>
                    <a:pt x="1" y="283"/>
                    <a:pt x="1" y="632"/>
                  </a:cubicBezTo>
                  <a:cubicBezTo>
                    <a:pt x="1" y="981"/>
                    <a:pt x="356" y="1265"/>
                    <a:pt x="794" y="1265"/>
                  </a:cubicBezTo>
                  <a:cubicBezTo>
                    <a:pt x="1232" y="1265"/>
                    <a:pt x="1587" y="981"/>
                    <a:pt x="1587" y="632"/>
                  </a:cubicBezTo>
                  <a:cubicBezTo>
                    <a:pt x="1587" y="283"/>
                    <a:pt x="1232" y="1"/>
                    <a:pt x="7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8"/>
            <p:cNvSpPr/>
            <p:nvPr/>
          </p:nvSpPr>
          <p:spPr>
            <a:xfrm>
              <a:off x="7608661" y="1785170"/>
              <a:ext cx="47872" cy="38189"/>
            </a:xfrm>
            <a:custGeom>
              <a:rect b="b" l="l" r="r" t="t"/>
              <a:pathLst>
                <a:path extrusionOk="0" h="1266" w="1587">
                  <a:moveTo>
                    <a:pt x="794" y="1"/>
                  </a:moveTo>
                  <a:cubicBezTo>
                    <a:pt x="356" y="1"/>
                    <a:pt x="1" y="283"/>
                    <a:pt x="1" y="632"/>
                  </a:cubicBezTo>
                  <a:cubicBezTo>
                    <a:pt x="1" y="981"/>
                    <a:pt x="356" y="1265"/>
                    <a:pt x="794" y="1265"/>
                  </a:cubicBezTo>
                  <a:cubicBezTo>
                    <a:pt x="1231" y="1265"/>
                    <a:pt x="1586" y="981"/>
                    <a:pt x="1586" y="632"/>
                  </a:cubicBezTo>
                  <a:cubicBezTo>
                    <a:pt x="1586" y="283"/>
                    <a:pt x="1231" y="1"/>
                    <a:pt x="7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8"/>
            <p:cNvSpPr/>
            <p:nvPr/>
          </p:nvSpPr>
          <p:spPr>
            <a:xfrm>
              <a:off x="7355825" y="1440996"/>
              <a:ext cx="423909" cy="424120"/>
            </a:xfrm>
            <a:custGeom>
              <a:rect b="b" l="l" r="r" t="t"/>
              <a:pathLst>
                <a:path extrusionOk="0" h="14060" w="14053">
                  <a:moveTo>
                    <a:pt x="1662" y="761"/>
                  </a:moveTo>
                  <a:cubicBezTo>
                    <a:pt x="2192" y="761"/>
                    <a:pt x="2781" y="1013"/>
                    <a:pt x="3240" y="1452"/>
                  </a:cubicBezTo>
                  <a:cubicBezTo>
                    <a:pt x="3802" y="1988"/>
                    <a:pt x="4095" y="2730"/>
                    <a:pt x="3984" y="3337"/>
                  </a:cubicBezTo>
                  <a:cubicBezTo>
                    <a:pt x="3972" y="3394"/>
                    <a:pt x="3960" y="3448"/>
                    <a:pt x="3942" y="3500"/>
                  </a:cubicBezTo>
                  <a:lnTo>
                    <a:pt x="2713" y="2271"/>
                  </a:lnTo>
                  <a:cubicBezTo>
                    <a:pt x="2673" y="2231"/>
                    <a:pt x="2620" y="2211"/>
                    <a:pt x="2568" y="2211"/>
                  </a:cubicBezTo>
                  <a:cubicBezTo>
                    <a:pt x="2515" y="2211"/>
                    <a:pt x="2463" y="2231"/>
                    <a:pt x="2423" y="2271"/>
                  </a:cubicBezTo>
                  <a:cubicBezTo>
                    <a:pt x="2343" y="2352"/>
                    <a:pt x="2343" y="2481"/>
                    <a:pt x="2423" y="2561"/>
                  </a:cubicBezTo>
                  <a:lnTo>
                    <a:pt x="3664" y="3802"/>
                  </a:lnTo>
                  <a:cubicBezTo>
                    <a:pt x="3608" y="3826"/>
                    <a:pt x="3550" y="3843"/>
                    <a:pt x="3490" y="3857"/>
                  </a:cubicBezTo>
                  <a:cubicBezTo>
                    <a:pt x="3381" y="3882"/>
                    <a:pt x="3267" y="3894"/>
                    <a:pt x="3150" y="3894"/>
                  </a:cubicBezTo>
                  <a:cubicBezTo>
                    <a:pt x="2621" y="3894"/>
                    <a:pt x="2033" y="3644"/>
                    <a:pt x="1571" y="3203"/>
                  </a:cubicBezTo>
                  <a:cubicBezTo>
                    <a:pt x="1009" y="2666"/>
                    <a:pt x="716" y="1925"/>
                    <a:pt x="827" y="1317"/>
                  </a:cubicBezTo>
                  <a:cubicBezTo>
                    <a:pt x="851" y="1181"/>
                    <a:pt x="895" y="1057"/>
                    <a:pt x="957" y="946"/>
                  </a:cubicBezTo>
                  <a:cubicBezTo>
                    <a:pt x="1065" y="879"/>
                    <a:pt x="1190" y="829"/>
                    <a:pt x="1323" y="798"/>
                  </a:cubicBezTo>
                  <a:cubicBezTo>
                    <a:pt x="1432" y="773"/>
                    <a:pt x="1545" y="761"/>
                    <a:pt x="1662" y="761"/>
                  </a:cubicBezTo>
                  <a:close/>
                  <a:moveTo>
                    <a:pt x="12031" y="6254"/>
                  </a:moveTo>
                  <a:cubicBezTo>
                    <a:pt x="12067" y="6254"/>
                    <a:pt x="12101" y="6256"/>
                    <a:pt x="12135" y="6260"/>
                  </a:cubicBezTo>
                  <a:cubicBezTo>
                    <a:pt x="12199" y="6312"/>
                    <a:pt x="12254" y="6376"/>
                    <a:pt x="12300" y="6447"/>
                  </a:cubicBezTo>
                  <a:cubicBezTo>
                    <a:pt x="12533" y="6805"/>
                    <a:pt x="12542" y="7355"/>
                    <a:pt x="12326" y="7849"/>
                  </a:cubicBezTo>
                  <a:cubicBezTo>
                    <a:pt x="12110" y="8343"/>
                    <a:pt x="11699" y="8708"/>
                    <a:pt x="11279" y="8781"/>
                  </a:cubicBezTo>
                  <a:cubicBezTo>
                    <a:pt x="11270" y="8782"/>
                    <a:pt x="11263" y="8782"/>
                    <a:pt x="11254" y="8784"/>
                  </a:cubicBezTo>
                  <a:lnTo>
                    <a:pt x="11647" y="7871"/>
                  </a:lnTo>
                  <a:cubicBezTo>
                    <a:pt x="11692" y="7766"/>
                    <a:pt x="11643" y="7646"/>
                    <a:pt x="11541" y="7600"/>
                  </a:cubicBezTo>
                  <a:cubicBezTo>
                    <a:pt x="11514" y="7589"/>
                    <a:pt x="11487" y="7584"/>
                    <a:pt x="11459" y="7584"/>
                  </a:cubicBezTo>
                  <a:cubicBezTo>
                    <a:pt x="11379" y="7584"/>
                    <a:pt x="11303" y="7631"/>
                    <a:pt x="11270" y="7708"/>
                  </a:cubicBezTo>
                  <a:lnTo>
                    <a:pt x="10878" y="8618"/>
                  </a:lnTo>
                  <a:cubicBezTo>
                    <a:pt x="10874" y="8612"/>
                    <a:pt x="10869" y="8608"/>
                    <a:pt x="10865" y="8599"/>
                  </a:cubicBezTo>
                  <a:cubicBezTo>
                    <a:pt x="10634" y="8242"/>
                    <a:pt x="10624" y="7692"/>
                    <a:pt x="10840" y="7198"/>
                  </a:cubicBezTo>
                  <a:cubicBezTo>
                    <a:pt x="11056" y="6704"/>
                    <a:pt x="11467" y="6339"/>
                    <a:pt x="11885" y="6266"/>
                  </a:cubicBezTo>
                  <a:cubicBezTo>
                    <a:pt x="11935" y="6258"/>
                    <a:pt x="11983" y="6254"/>
                    <a:pt x="12031" y="6254"/>
                  </a:cubicBezTo>
                  <a:close/>
                  <a:moveTo>
                    <a:pt x="7025" y="8906"/>
                  </a:moveTo>
                  <a:cubicBezTo>
                    <a:pt x="8475" y="8906"/>
                    <a:pt x="9807" y="9158"/>
                    <a:pt x="10655" y="9572"/>
                  </a:cubicBezTo>
                  <a:cubicBezTo>
                    <a:pt x="10664" y="9578"/>
                    <a:pt x="10673" y="9584"/>
                    <a:pt x="10681" y="9587"/>
                  </a:cubicBezTo>
                  <a:cubicBezTo>
                    <a:pt x="10686" y="9588"/>
                    <a:pt x="10692" y="9591"/>
                    <a:pt x="10695" y="9593"/>
                  </a:cubicBezTo>
                  <a:cubicBezTo>
                    <a:pt x="10897" y="9695"/>
                    <a:pt x="11069" y="9806"/>
                    <a:pt x="11205" y="9924"/>
                  </a:cubicBezTo>
                  <a:cubicBezTo>
                    <a:pt x="11241" y="9954"/>
                    <a:pt x="11285" y="9971"/>
                    <a:pt x="11331" y="9973"/>
                  </a:cubicBezTo>
                  <a:cubicBezTo>
                    <a:pt x="12297" y="10017"/>
                    <a:pt x="13171" y="10346"/>
                    <a:pt x="13638" y="10834"/>
                  </a:cubicBezTo>
                  <a:lnTo>
                    <a:pt x="13638" y="13646"/>
                  </a:lnTo>
                  <a:lnTo>
                    <a:pt x="410" y="13646"/>
                  </a:lnTo>
                  <a:lnTo>
                    <a:pt x="410" y="12446"/>
                  </a:lnTo>
                  <a:lnTo>
                    <a:pt x="410" y="10834"/>
                  </a:lnTo>
                  <a:cubicBezTo>
                    <a:pt x="878" y="10346"/>
                    <a:pt x="1752" y="10017"/>
                    <a:pt x="2718" y="9973"/>
                  </a:cubicBezTo>
                  <a:cubicBezTo>
                    <a:pt x="2764" y="9971"/>
                    <a:pt x="2808" y="9954"/>
                    <a:pt x="2842" y="9924"/>
                  </a:cubicBezTo>
                  <a:cubicBezTo>
                    <a:pt x="3269" y="9556"/>
                    <a:pt x="4028" y="9263"/>
                    <a:pt x="4957" y="9090"/>
                  </a:cubicBezTo>
                  <a:cubicBezTo>
                    <a:pt x="4970" y="9088"/>
                    <a:pt x="4984" y="9085"/>
                    <a:pt x="4997" y="9082"/>
                  </a:cubicBezTo>
                  <a:cubicBezTo>
                    <a:pt x="5614" y="8970"/>
                    <a:pt x="6306" y="8906"/>
                    <a:pt x="7025" y="8906"/>
                  </a:cubicBezTo>
                  <a:close/>
                  <a:moveTo>
                    <a:pt x="5636" y="1"/>
                  </a:moveTo>
                  <a:cubicBezTo>
                    <a:pt x="5141" y="1"/>
                    <a:pt x="4738" y="403"/>
                    <a:pt x="4738" y="898"/>
                  </a:cubicBezTo>
                  <a:lnTo>
                    <a:pt x="4738" y="4266"/>
                  </a:lnTo>
                  <a:lnTo>
                    <a:pt x="4266" y="3815"/>
                  </a:lnTo>
                  <a:cubicBezTo>
                    <a:pt x="4326" y="3688"/>
                    <a:pt x="4368" y="3553"/>
                    <a:pt x="4394" y="3411"/>
                  </a:cubicBezTo>
                  <a:cubicBezTo>
                    <a:pt x="4531" y="2659"/>
                    <a:pt x="4200" y="1793"/>
                    <a:pt x="3530" y="1154"/>
                  </a:cubicBezTo>
                  <a:cubicBezTo>
                    <a:pt x="2988" y="636"/>
                    <a:pt x="2308" y="347"/>
                    <a:pt x="1673" y="347"/>
                  </a:cubicBezTo>
                  <a:cubicBezTo>
                    <a:pt x="1524" y="347"/>
                    <a:pt x="1377" y="363"/>
                    <a:pt x="1236" y="395"/>
                  </a:cubicBezTo>
                  <a:cubicBezTo>
                    <a:pt x="1037" y="441"/>
                    <a:pt x="855" y="520"/>
                    <a:pt x="696" y="626"/>
                  </a:cubicBezTo>
                  <a:cubicBezTo>
                    <a:pt x="671" y="644"/>
                    <a:pt x="650" y="666"/>
                    <a:pt x="635" y="691"/>
                  </a:cubicBezTo>
                  <a:cubicBezTo>
                    <a:pt x="534" y="857"/>
                    <a:pt x="466" y="1042"/>
                    <a:pt x="429" y="1243"/>
                  </a:cubicBezTo>
                  <a:cubicBezTo>
                    <a:pt x="293" y="1994"/>
                    <a:pt x="623" y="2861"/>
                    <a:pt x="1293" y="3500"/>
                  </a:cubicBezTo>
                  <a:cubicBezTo>
                    <a:pt x="1835" y="4018"/>
                    <a:pt x="2515" y="4306"/>
                    <a:pt x="3150" y="4306"/>
                  </a:cubicBezTo>
                  <a:cubicBezTo>
                    <a:pt x="3299" y="4306"/>
                    <a:pt x="3447" y="4290"/>
                    <a:pt x="3587" y="4259"/>
                  </a:cubicBezTo>
                  <a:cubicBezTo>
                    <a:pt x="3728" y="4225"/>
                    <a:pt x="3861" y="4176"/>
                    <a:pt x="3984" y="4113"/>
                  </a:cubicBezTo>
                  <a:lnTo>
                    <a:pt x="4740" y="4833"/>
                  </a:lnTo>
                  <a:lnTo>
                    <a:pt x="4740" y="6243"/>
                  </a:lnTo>
                  <a:cubicBezTo>
                    <a:pt x="4740" y="6356"/>
                    <a:pt x="4831" y="6447"/>
                    <a:pt x="4945" y="6447"/>
                  </a:cubicBezTo>
                  <a:cubicBezTo>
                    <a:pt x="5059" y="6447"/>
                    <a:pt x="5149" y="6355"/>
                    <a:pt x="5149" y="6243"/>
                  </a:cubicBezTo>
                  <a:lnTo>
                    <a:pt x="5149" y="903"/>
                  </a:lnTo>
                  <a:cubicBezTo>
                    <a:pt x="5149" y="634"/>
                    <a:pt x="5368" y="416"/>
                    <a:pt x="5636" y="416"/>
                  </a:cubicBezTo>
                  <a:lnTo>
                    <a:pt x="5648" y="416"/>
                  </a:lnTo>
                  <a:cubicBezTo>
                    <a:pt x="5916" y="416"/>
                    <a:pt x="6133" y="634"/>
                    <a:pt x="6133" y="903"/>
                  </a:cubicBezTo>
                  <a:lnTo>
                    <a:pt x="6133" y="7423"/>
                  </a:lnTo>
                  <a:lnTo>
                    <a:pt x="6133" y="7429"/>
                  </a:lnTo>
                  <a:lnTo>
                    <a:pt x="6133" y="8528"/>
                  </a:lnTo>
                  <a:cubicBezTo>
                    <a:pt x="5793" y="8551"/>
                    <a:pt x="5464" y="8590"/>
                    <a:pt x="5149" y="8642"/>
                  </a:cubicBezTo>
                  <a:lnTo>
                    <a:pt x="5149" y="7207"/>
                  </a:lnTo>
                  <a:cubicBezTo>
                    <a:pt x="5149" y="7093"/>
                    <a:pt x="5058" y="7001"/>
                    <a:pt x="4945" y="7001"/>
                  </a:cubicBezTo>
                  <a:cubicBezTo>
                    <a:pt x="4831" y="7001"/>
                    <a:pt x="4740" y="7095"/>
                    <a:pt x="4740" y="7207"/>
                  </a:cubicBezTo>
                  <a:lnTo>
                    <a:pt x="4740" y="8717"/>
                  </a:lnTo>
                  <a:cubicBezTo>
                    <a:pt x="3839" y="8905"/>
                    <a:pt x="3092" y="9196"/>
                    <a:pt x="2633" y="9566"/>
                  </a:cubicBezTo>
                  <a:cubicBezTo>
                    <a:pt x="1539" y="9631"/>
                    <a:pt x="579" y="10019"/>
                    <a:pt x="57" y="10615"/>
                  </a:cubicBezTo>
                  <a:cubicBezTo>
                    <a:pt x="35" y="10639"/>
                    <a:pt x="17" y="10670"/>
                    <a:pt x="8" y="10704"/>
                  </a:cubicBezTo>
                  <a:cubicBezTo>
                    <a:pt x="2" y="10721"/>
                    <a:pt x="0" y="10741"/>
                    <a:pt x="2" y="10761"/>
                  </a:cubicBezTo>
                  <a:lnTo>
                    <a:pt x="2" y="12440"/>
                  </a:lnTo>
                  <a:lnTo>
                    <a:pt x="2" y="12455"/>
                  </a:lnTo>
                  <a:lnTo>
                    <a:pt x="2" y="13854"/>
                  </a:lnTo>
                  <a:cubicBezTo>
                    <a:pt x="2" y="13967"/>
                    <a:pt x="95" y="14060"/>
                    <a:pt x="208" y="14060"/>
                  </a:cubicBezTo>
                  <a:lnTo>
                    <a:pt x="13847" y="14060"/>
                  </a:lnTo>
                  <a:cubicBezTo>
                    <a:pt x="13961" y="14060"/>
                    <a:pt x="14052" y="13967"/>
                    <a:pt x="14052" y="13854"/>
                  </a:cubicBezTo>
                  <a:lnTo>
                    <a:pt x="14052" y="10757"/>
                  </a:lnTo>
                  <a:cubicBezTo>
                    <a:pt x="14049" y="10698"/>
                    <a:pt x="14029" y="10650"/>
                    <a:pt x="13996" y="10613"/>
                  </a:cubicBezTo>
                  <a:cubicBezTo>
                    <a:pt x="13473" y="10020"/>
                    <a:pt x="12514" y="9630"/>
                    <a:pt x="11418" y="9566"/>
                  </a:cubicBezTo>
                  <a:cubicBezTo>
                    <a:pt x="11306" y="9476"/>
                    <a:pt x="11174" y="9389"/>
                    <a:pt x="11028" y="9307"/>
                  </a:cubicBezTo>
                  <a:lnTo>
                    <a:pt x="11075" y="9204"/>
                  </a:lnTo>
                  <a:cubicBezTo>
                    <a:pt x="11094" y="9207"/>
                    <a:pt x="11115" y="9207"/>
                    <a:pt x="11136" y="9207"/>
                  </a:cubicBezTo>
                  <a:cubicBezTo>
                    <a:pt x="11205" y="9207"/>
                    <a:pt x="11278" y="9201"/>
                    <a:pt x="11351" y="9187"/>
                  </a:cubicBezTo>
                  <a:cubicBezTo>
                    <a:pt x="11914" y="9091"/>
                    <a:pt x="12433" y="8642"/>
                    <a:pt x="12706" y="8013"/>
                  </a:cubicBezTo>
                  <a:cubicBezTo>
                    <a:pt x="12980" y="7387"/>
                    <a:pt x="12958" y="6700"/>
                    <a:pt x="12647" y="6222"/>
                  </a:cubicBezTo>
                  <a:cubicBezTo>
                    <a:pt x="12564" y="6093"/>
                    <a:pt x="12461" y="5985"/>
                    <a:pt x="12344" y="5898"/>
                  </a:cubicBezTo>
                  <a:cubicBezTo>
                    <a:pt x="12320" y="5880"/>
                    <a:pt x="12292" y="5868"/>
                    <a:pt x="12263" y="5864"/>
                  </a:cubicBezTo>
                  <a:cubicBezTo>
                    <a:pt x="12188" y="5849"/>
                    <a:pt x="12111" y="5842"/>
                    <a:pt x="12032" y="5842"/>
                  </a:cubicBezTo>
                  <a:cubicBezTo>
                    <a:pt x="11962" y="5842"/>
                    <a:pt x="11891" y="5848"/>
                    <a:pt x="11819" y="5859"/>
                  </a:cubicBezTo>
                  <a:cubicBezTo>
                    <a:pt x="11257" y="5956"/>
                    <a:pt x="10738" y="6405"/>
                    <a:pt x="10464" y="7032"/>
                  </a:cubicBezTo>
                  <a:cubicBezTo>
                    <a:pt x="10190" y="7658"/>
                    <a:pt x="10213" y="8346"/>
                    <a:pt x="10523" y="8824"/>
                  </a:cubicBezTo>
                  <a:cubicBezTo>
                    <a:pt x="10575" y="8903"/>
                    <a:pt x="10634" y="8974"/>
                    <a:pt x="10699" y="9038"/>
                  </a:cubicBezTo>
                  <a:lnTo>
                    <a:pt x="10661" y="9125"/>
                  </a:lnTo>
                  <a:cubicBezTo>
                    <a:pt x="9748" y="8730"/>
                    <a:pt x="8435" y="8494"/>
                    <a:pt x="7025" y="8494"/>
                  </a:cubicBezTo>
                  <a:cubicBezTo>
                    <a:pt x="6862" y="8494"/>
                    <a:pt x="6701" y="8498"/>
                    <a:pt x="6543" y="8504"/>
                  </a:cubicBezTo>
                  <a:lnTo>
                    <a:pt x="6543" y="7501"/>
                  </a:lnTo>
                  <a:lnTo>
                    <a:pt x="7387" y="6494"/>
                  </a:lnTo>
                  <a:cubicBezTo>
                    <a:pt x="7547" y="6559"/>
                    <a:pt x="7719" y="6603"/>
                    <a:pt x="7898" y="6623"/>
                  </a:cubicBezTo>
                  <a:cubicBezTo>
                    <a:pt x="7983" y="6633"/>
                    <a:pt x="8069" y="6637"/>
                    <a:pt x="8157" y="6637"/>
                  </a:cubicBezTo>
                  <a:cubicBezTo>
                    <a:pt x="8983" y="6637"/>
                    <a:pt x="9862" y="6191"/>
                    <a:pt x="10500" y="5430"/>
                  </a:cubicBezTo>
                  <a:cubicBezTo>
                    <a:pt x="10529" y="5395"/>
                    <a:pt x="10559" y="5358"/>
                    <a:pt x="10588" y="5321"/>
                  </a:cubicBezTo>
                  <a:cubicBezTo>
                    <a:pt x="10658" y="5231"/>
                    <a:pt x="10642" y="5104"/>
                    <a:pt x="10553" y="5033"/>
                  </a:cubicBezTo>
                  <a:cubicBezTo>
                    <a:pt x="10515" y="5003"/>
                    <a:pt x="10470" y="4989"/>
                    <a:pt x="10426" y="4989"/>
                  </a:cubicBezTo>
                  <a:cubicBezTo>
                    <a:pt x="10364" y="4989"/>
                    <a:pt x="10304" y="5016"/>
                    <a:pt x="10264" y="5068"/>
                  </a:cubicBezTo>
                  <a:cubicBezTo>
                    <a:pt x="10239" y="5102"/>
                    <a:pt x="10213" y="5135"/>
                    <a:pt x="10184" y="5166"/>
                  </a:cubicBezTo>
                  <a:cubicBezTo>
                    <a:pt x="9631" y="5825"/>
                    <a:pt x="8854" y="6226"/>
                    <a:pt x="8153" y="6226"/>
                  </a:cubicBezTo>
                  <a:cubicBezTo>
                    <a:pt x="8084" y="6226"/>
                    <a:pt x="8015" y="6222"/>
                    <a:pt x="7948" y="6214"/>
                  </a:cubicBezTo>
                  <a:cubicBezTo>
                    <a:pt x="7852" y="6204"/>
                    <a:pt x="7757" y="6183"/>
                    <a:pt x="7668" y="6155"/>
                  </a:cubicBezTo>
                  <a:lnTo>
                    <a:pt x="9075" y="4429"/>
                  </a:lnTo>
                  <a:cubicBezTo>
                    <a:pt x="9148" y="4340"/>
                    <a:pt x="9134" y="4210"/>
                    <a:pt x="9046" y="4138"/>
                  </a:cubicBezTo>
                  <a:cubicBezTo>
                    <a:pt x="9007" y="4107"/>
                    <a:pt x="8961" y="4092"/>
                    <a:pt x="8915" y="4092"/>
                  </a:cubicBezTo>
                  <a:cubicBezTo>
                    <a:pt x="8855" y="4092"/>
                    <a:pt x="8797" y="4117"/>
                    <a:pt x="8756" y="4167"/>
                  </a:cubicBezTo>
                  <a:lnTo>
                    <a:pt x="7356" y="5888"/>
                  </a:lnTo>
                  <a:cubicBezTo>
                    <a:pt x="7315" y="5806"/>
                    <a:pt x="7279" y="5720"/>
                    <a:pt x="7254" y="5630"/>
                  </a:cubicBezTo>
                  <a:cubicBezTo>
                    <a:pt x="7038" y="4905"/>
                    <a:pt x="7290" y="3971"/>
                    <a:pt x="7898" y="3246"/>
                  </a:cubicBezTo>
                  <a:cubicBezTo>
                    <a:pt x="8451" y="2585"/>
                    <a:pt x="9230" y="2185"/>
                    <a:pt x="9931" y="2185"/>
                  </a:cubicBezTo>
                  <a:cubicBezTo>
                    <a:pt x="10000" y="2185"/>
                    <a:pt x="10067" y="2189"/>
                    <a:pt x="10134" y="2197"/>
                  </a:cubicBezTo>
                  <a:cubicBezTo>
                    <a:pt x="10307" y="2218"/>
                    <a:pt x="10467" y="2264"/>
                    <a:pt x="10613" y="2332"/>
                  </a:cubicBezTo>
                  <a:cubicBezTo>
                    <a:pt x="10708" y="2463"/>
                    <a:pt x="10781" y="2613"/>
                    <a:pt x="10829" y="2780"/>
                  </a:cubicBezTo>
                  <a:cubicBezTo>
                    <a:pt x="10964" y="3227"/>
                    <a:pt x="10923" y="3763"/>
                    <a:pt x="10715" y="4286"/>
                  </a:cubicBezTo>
                  <a:cubicBezTo>
                    <a:pt x="10673" y="4392"/>
                    <a:pt x="10724" y="4512"/>
                    <a:pt x="10829" y="4552"/>
                  </a:cubicBezTo>
                  <a:cubicBezTo>
                    <a:pt x="10855" y="4562"/>
                    <a:pt x="10881" y="4567"/>
                    <a:pt x="10907" y="4567"/>
                  </a:cubicBezTo>
                  <a:cubicBezTo>
                    <a:pt x="10989" y="4567"/>
                    <a:pt x="11066" y="4518"/>
                    <a:pt x="11099" y="4438"/>
                  </a:cubicBezTo>
                  <a:cubicBezTo>
                    <a:pt x="11341" y="3827"/>
                    <a:pt x="11384" y="3197"/>
                    <a:pt x="11224" y="2661"/>
                  </a:cubicBezTo>
                  <a:cubicBezTo>
                    <a:pt x="11155" y="2432"/>
                    <a:pt x="11050" y="2225"/>
                    <a:pt x="10914" y="2043"/>
                  </a:cubicBezTo>
                  <a:cubicBezTo>
                    <a:pt x="10894" y="2020"/>
                    <a:pt x="10871" y="1999"/>
                    <a:pt x="10844" y="1986"/>
                  </a:cubicBezTo>
                  <a:cubicBezTo>
                    <a:pt x="10643" y="1882"/>
                    <a:pt x="10421" y="1814"/>
                    <a:pt x="10183" y="1786"/>
                  </a:cubicBezTo>
                  <a:cubicBezTo>
                    <a:pt x="10098" y="1776"/>
                    <a:pt x="10012" y="1771"/>
                    <a:pt x="9925" y="1771"/>
                  </a:cubicBezTo>
                  <a:cubicBezTo>
                    <a:pt x="9097" y="1771"/>
                    <a:pt x="8221" y="2218"/>
                    <a:pt x="7581" y="2980"/>
                  </a:cubicBezTo>
                  <a:cubicBezTo>
                    <a:pt x="6876" y="3820"/>
                    <a:pt x="6598" y="4882"/>
                    <a:pt x="6858" y="5748"/>
                  </a:cubicBezTo>
                  <a:cubicBezTo>
                    <a:pt x="6910" y="5920"/>
                    <a:pt x="6982" y="6081"/>
                    <a:pt x="7075" y="6228"/>
                  </a:cubicBezTo>
                  <a:lnTo>
                    <a:pt x="6546" y="6858"/>
                  </a:lnTo>
                  <a:lnTo>
                    <a:pt x="6546" y="898"/>
                  </a:lnTo>
                  <a:cubicBezTo>
                    <a:pt x="6546" y="403"/>
                    <a:pt x="6143" y="1"/>
                    <a:pt x="564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8"/>
            <p:cNvSpPr/>
            <p:nvPr/>
          </p:nvSpPr>
          <p:spPr>
            <a:xfrm>
              <a:off x="7499135" y="1765865"/>
              <a:ext cx="35293" cy="23861"/>
            </a:xfrm>
            <a:custGeom>
              <a:rect b="b" l="l" r="r" t="t"/>
              <a:pathLst>
                <a:path extrusionOk="0" h="791" w="1170">
                  <a:moveTo>
                    <a:pt x="585" y="0"/>
                  </a:moveTo>
                  <a:cubicBezTo>
                    <a:pt x="262" y="0"/>
                    <a:pt x="1" y="263"/>
                    <a:pt x="1" y="584"/>
                  </a:cubicBezTo>
                  <a:cubicBezTo>
                    <a:pt x="1" y="697"/>
                    <a:pt x="92" y="790"/>
                    <a:pt x="205" y="790"/>
                  </a:cubicBezTo>
                  <a:cubicBezTo>
                    <a:pt x="319" y="790"/>
                    <a:pt x="410" y="697"/>
                    <a:pt x="410" y="584"/>
                  </a:cubicBezTo>
                  <a:cubicBezTo>
                    <a:pt x="410" y="490"/>
                    <a:pt x="489" y="413"/>
                    <a:pt x="582" y="413"/>
                  </a:cubicBezTo>
                  <a:cubicBezTo>
                    <a:pt x="676" y="413"/>
                    <a:pt x="753" y="490"/>
                    <a:pt x="753" y="584"/>
                  </a:cubicBezTo>
                  <a:cubicBezTo>
                    <a:pt x="753" y="697"/>
                    <a:pt x="847" y="790"/>
                    <a:pt x="959" y="790"/>
                  </a:cubicBezTo>
                  <a:cubicBezTo>
                    <a:pt x="1073" y="790"/>
                    <a:pt x="1165" y="697"/>
                    <a:pt x="1165" y="584"/>
                  </a:cubicBezTo>
                  <a:cubicBezTo>
                    <a:pt x="1169" y="263"/>
                    <a:pt x="906"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8"/>
            <p:cNvSpPr/>
            <p:nvPr/>
          </p:nvSpPr>
          <p:spPr>
            <a:xfrm>
              <a:off x="7601000" y="1765865"/>
              <a:ext cx="35233" cy="23861"/>
            </a:xfrm>
            <a:custGeom>
              <a:rect b="b" l="l" r="r" t="t"/>
              <a:pathLst>
                <a:path extrusionOk="0" h="791" w="1168">
                  <a:moveTo>
                    <a:pt x="585" y="0"/>
                  </a:moveTo>
                  <a:cubicBezTo>
                    <a:pt x="264" y="0"/>
                    <a:pt x="0" y="263"/>
                    <a:pt x="0" y="584"/>
                  </a:cubicBezTo>
                  <a:cubicBezTo>
                    <a:pt x="0" y="697"/>
                    <a:pt x="94" y="790"/>
                    <a:pt x="206" y="790"/>
                  </a:cubicBezTo>
                  <a:cubicBezTo>
                    <a:pt x="318" y="790"/>
                    <a:pt x="412" y="697"/>
                    <a:pt x="412" y="584"/>
                  </a:cubicBezTo>
                  <a:cubicBezTo>
                    <a:pt x="412" y="490"/>
                    <a:pt x="489" y="413"/>
                    <a:pt x="583" y="413"/>
                  </a:cubicBezTo>
                  <a:cubicBezTo>
                    <a:pt x="678" y="413"/>
                    <a:pt x="755" y="490"/>
                    <a:pt x="755" y="584"/>
                  </a:cubicBezTo>
                  <a:cubicBezTo>
                    <a:pt x="755" y="697"/>
                    <a:pt x="848" y="790"/>
                    <a:pt x="960" y="790"/>
                  </a:cubicBezTo>
                  <a:cubicBezTo>
                    <a:pt x="1076" y="790"/>
                    <a:pt x="1166" y="697"/>
                    <a:pt x="1166" y="584"/>
                  </a:cubicBezTo>
                  <a:cubicBezTo>
                    <a:pt x="1167" y="263"/>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8"/>
            <p:cNvSpPr/>
            <p:nvPr/>
          </p:nvSpPr>
          <p:spPr>
            <a:xfrm>
              <a:off x="7548665" y="1790599"/>
              <a:ext cx="38098" cy="17948"/>
            </a:xfrm>
            <a:custGeom>
              <a:rect b="b" l="l" r="r" t="t"/>
              <a:pathLst>
                <a:path extrusionOk="0" h="595" w="1263">
                  <a:moveTo>
                    <a:pt x="1031" y="1"/>
                  </a:moveTo>
                  <a:cubicBezTo>
                    <a:pt x="973" y="1"/>
                    <a:pt x="916" y="25"/>
                    <a:pt x="876" y="72"/>
                  </a:cubicBezTo>
                  <a:cubicBezTo>
                    <a:pt x="814" y="142"/>
                    <a:pt x="725" y="185"/>
                    <a:pt x="630" y="185"/>
                  </a:cubicBezTo>
                  <a:cubicBezTo>
                    <a:pt x="536" y="185"/>
                    <a:pt x="447" y="143"/>
                    <a:pt x="385" y="72"/>
                  </a:cubicBezTo>
                  <a:cubicBezTo>
                    <a:pt x="345" y="25"/>
                    <a:pt x="287" y="1"/>
                    <a:pt x="229" y="1"/>
                  </a:cubicBezTo>
                  <a:cubicBezTo>
                    <a:pt x="181" y="1"/>
                    <a:pt x="132" y="18"/>
                    <a:pt x="94" y="51"/>
                  </a:cubicBezTo>
                  <a:cubicBezTo>
                    <a:pt x="9" y="125"/>
                    <a:pt x="0" y="257"/>
                    <a:pt x="74" y="341"/>
                  </a:cubicBezTo>
                  <a:cubicBezTo>
                    <a:pt x="215" y="503"/>
                    <a:pt x="416" y="594"/>
                    <a:pt x="630" y="594"/>
                  </a:cubicBezTo>
                  <a:cubicBezTo>
                    <a:pt x="843" y="594"/>
                    <a:pt x="1046" y="503"/>
                    <a:pt x="1187" y="341"/>
                  </a:cubicBezTo>
                  <a:cubicBezTo>
                    <a:pt x="1262" y="254"/>
                    <a:pt x="1253" y="125"/>
                    <a:pt x="1166" y="51"/>
                  </a:cubicBezTo>
                  <a:cubicBezTo>
                    <a:pt x="1127" y="18"/>
                    <a:pt x="1079" y="1"/>
                    <a:pt x="10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68"/>
          <p:cNvGrpSpPr/>
          <p:nvPr/>
        </p:nvGrpSpPr>
        <p:grpSpPr>
          <a:xfrm>
            <a:off x="7454536" y="2252080"/>
            <a:ext cx="475852" cy="639724"/>
            <a:chOff x="6118972" y="3445438"/>
            <a:chExt cx="313143" cy="423939"/>
          </a:xfrm>
        </p:grpSpPr>
        <p:sp>
          <p:nvSpPr>
            <p:cNvPr id="2235" name="Google Shape;2235;p68"/>
            <p:cNvSpPr/>
            <p:nvPr/>
          </p:nvSpPr>
          <p:spPr>
            <a:xfrm>
              <a:off x="6126302" y="3451773"/>
              <a:ext cx="297849" cy="297849"/>
            </a:xfrm>
            <a:custGeom>
              <a:rect b="b" l="l" r="r" t="t"/>
              <a:pathLst>
                <a:path extrusionOk="0" h="9874" w="9874">
                  <a:moveTo>
                    <a:pt x="4936" y="0"/>
                  </a:moveTo>
                  <a:cubicBezTo>
                    <a:pt x="2210" y="0"/>
                    <a:pt x="0" y="2212"/>
                    <a:pt x="0" y="4938"/>
                  </a:cubicBezTo>
                  <a:cubicBezTo>
                    <a:pt x="0" y="7665"/>
                    <a:pt x="2210" y="9873"/>
                    <a:pt x="4936" y="9873"/>
                  </a:cubicBezTo>
                  <a:cubicBezTo>
                    <a:pt x="7664" y="9873"/>
                    <a:pt x="9874" y="7665"/>
                    <a:pt x="9874" y="4938"/>
                  </a:cubicBezTo>
                  <a:cubicBezTo>
                    <a:pt x="9874" y="2210"/>
                    <a:pt x="7664" y="0"/>
                    <a:pt x="4936"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8"/>
            <p:cNvSpPr/>
            <p:nvPr/>
          </p:nvSpPr>
          <p:spPr>
            <a:xfrm>
              <a:off x="6126302" y="3451773"/>
              <a:ext cx="188320" cy="297849"/>
            </a:xfrm>
            <a:custGeom>
              <a:rect b="b" l="l" r="r" t="t"/>
              <a:pathLst>
                <a:path extrusionOk="0" h="9874" w="6243">
                  <a:moveTo>
                    <a:pt x="4936" y="0"/>
                  </a:moveTo>
                  <a:cubicBezTo>
                    <a:pt x="2212" y="0"/>
                    <a:pt x="0" y="2210"/>
                    <a:pt x="0" y="4938"/>
                  </a:cubicBezTo>
                  <a:cubicBezTo>
                    <a:pt x="0" y="7665"/>
                    <a:pt x="2210" y="9873"/>
                    <a:pt x="4936" y="9873"/>
                  </a:cubicBezTo>
                  <a:cubicBezTo>
                    <a:pt x="5388" y="9873"/>
                    <a:pt x="5827" y="9813"/>
                    <a:pt x="6243" y="9700"/>
                  </a:cubicBezTo>
                  <a:cubicBezTo>
                    <a:pt x="4808" y="8604"/>
                    <a:pt x="3882" y="6877"/>
                    <a:pt x="3882" y="4932"/>
                  </a:cubicBezTo>
                  <a:cubicBezTo>
                    <a:pt x="3882" y="2993"/>
                    <a:pt x="4802" y="1269"/>
                    <a:pt x="6231" y="173"/>
                  </a:cubicBezTo>
                  <a:cubicBezTo>
                    <a:pt x="5819" y="62"/>
                    <a:pt x="5385" y="0"/>
                    <a:pt x="493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8"/>
            <p:cNvSpPr/>
            <p:nvPr/>
          </p:nvSpPr>
          <p:spPr>
            <a:xfrm>
              <a:off x="6125487" y="3599095"/>
              <a:ext cx="113451" cy="143012"/>
            </a:xfrm>
            <a:custGeom>
              <a:rect b="b" l="l" r="r" t="t"/>
              <a:pathLst>
                <a:path extrusionOk="0" h="4741" w="3761">
                  <a:moveTo>
                    <a:pt x="29" y="0"/>
                  </a:moveTo>
                  <a:cubicBezTo>
                    <a:pt x="1" y="2200"/>
                    <a:pt x="1431" y="4087"/>
                    <a:pt x="3415" y="4741"/>
                  </a:cubicBezTo>
                  <a:cubicBezTo>
                    <a:pt x="3628" y="4528"/>
                    <a:pt x="3761" y="4234"/>
                    <a:pt x="3761" y="3908"/>
                  </a:cubicBezTo>
                  <a:lnTo>
                    <a:pt x="3761" y="3908"/>
                  </a:lnTo>
                  <a:lnTo>
                    <a:pt x="3203" y="3969"/>
                  </a:lnTo>
                  <a:cubicBezTo>
                    <a:pt x="3202" y="3321"/>
                    <a:pt x="2919" y="3198"/>
                    <a:pt x="2270" y="3198"/>
                  </a:cubicBezTo>
                  <a:lnTo>
                    <a:pt x="1958" y="2732"/>
                  </a:lnTo>
                  <a:cubicBezTo>
                    <a:pt x="2048" y="2586"/>
                    <a:pt x="2100" y="2413"/>
                    <a:pt x="2100" y="2228"/>
                  </a:cubicBezTo>
                  <a:cubicBezTo>
                    <a:pt x="2100" y="2120"/>
                    <a:pt x="2082" y="2019"/>
                    <a:pt x="2049" y="1923"/>
                  </a:cubicBezTo>
                  <a:lnTo>
                    <a:pt x="2567" y="1923"/>
                  </a:lnTo>
                  <a:cubicBezTo>
                    <a:pt x="3098" y="1923"/>
                    <a:pt x="3529" y="1491"/>
                    <a:pt x="3529" y="962"/>
                  </a:cubicBezTo>
                  <a:cubicBezTo>
                    <a:pt x="3529" y="431"/>
                    <a:pt x="3098" y="0"/>
                    <a:pt x="25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8"/>
            <p:cNvSpPr/>
            <p:nvPr/>
          </p:nvSpPr>
          <p:spPr>
            <a:xfrm>
              <a:off x="6317452" y="3587180"/>
              <a:ext cx="106694" cy="137190"/>
            </a:xfrm>
            <a:custGeom>
              <a:rect b="b" l="l" r="r" t="t"/>
              <a:pathLst>
                <a:path extrusionOk="0" h="4548" w="3537">
                  <a:moveTo>
                    <a:pt x="2919" y="0"/>
                  </a:moveTo>
                  <a:cubicBezTo>
                    <a:pt x="2442" y="0"/>
                    <a:pt x="2056" y="388"/>
                    <a:pt x="2056" y="864"/>
                  </a:cubicBezTo>
                  <a:lnTo>
                    <a:pt x="2056" y="1064"/>
                  </a:lnTo>
                  <a:cubicBezTo>
                    <a:pt x="2056" y="1098"/>
                    <a:pt x="2058" y="1130"/>
                    <a:pt x="2061" y="1164"/>
                  </a:cubicBezTo>
                  <a:lnTo>
                    <a:pt x="1028" y="1164"/>
                  </a:lnTo>
                  <a:cubicBezTo>
                    <a:pt x="460" y="1164"/>
                    <a:pt x="0" y="1625"/>
                    <a:pt x="0" y="2192"/>
                  </a:cubicBezTo>
                  <a:lnTo>
                    <a:pt x="0" y="3519"/>
                  </a:lnTo>
                  <a:cubicBezTo>
                    <a:pt x="0" y="4087"/>
                    <a:pt x="460" y="4547"/>
                    <a:pt x="1028" y="4547"/>
                  </a:cubicBezTo>
                  <a:lnTo>
                    <a:pt x="1354" y="4547"/>
                  </a:lnTo>
                  <a:cubicBezTo>
                    <a:pt x="2670" y="3661"/>
                    <a:pt x="3537" y="2157"/>
                    <a:pt x="3537" y="449"/>
                  </a:cubicBezTo>
                  <a:cubicBezTo>
                    <a:pt x="3537" y="296"/>
                    <a:pt x="3529" y="148"/>
                    <a:pt x="35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8"/>
            <p:cNvSpPr/>
            <p:nvPr/>
          </p:nvSpPr>
          <p:spPr>
            <a:xfrm>
              <a:off x="6342519" y="3490051"/>
              <a:ext cx="75443" cy="68052"/>
            </a:xfrm>
            <a:custGeom>
              <a:rect b="b" l="l" r="r" t="t"/>
              <a:pathLst>
                <a:path extrusionOk="0" h="2256" w="2501">
                  <a:moveTo>
                    <a:pt x="564" y="0"/>
                  </a:moveTo>
                  <a:cubicBezTo>
                    <a:pt x="253" y="0"/>
                    <a:pt x="0" y="253"/>
                    <a:pt x="0" y="564"/>
                  </a:cubicBezTo>
                  <a:cubicBezTo>
                    <a:pt x="0" y="874"/>
                    <a:pt x="253" y="1127"/>
                    <a:pt x="564" y="1127"/>
                  </a:cubicBezTo>
                  <a:lnTo>
                    <a:pt x="579" y="1127"/>
                  </a:lnTo>
                  <a:cubicBezTo>
                    <a:pt x="548" y="1216"/>
                    <a:pt x="531" y="1311"/>
                    <a:pt x="531" y="1411"/>
                  </a:cubicBezTo>
                  <a:cubicBezTo>
                    <a:pt x="531" y="1879"/>
                    <a:pt x="910" y="2256"/>
                    <a:pt x="1376" y="2256"/>
                  </a:cubicBezTo>
                  <a:lnTo>
                    <a:pt x="2500" y="2256"/>
                  </a:lnTo>
                  <a:cubicBezTo>
                    <a:pt x="2238" y="1376"/>
                    <a:pt x="1737" y="599"/>
                    <a:pt x="10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8"/>
            <p:cNvSpPr/>
            <p:nvPr/>
          </p:nvSpPr>
          <p:spPr>
            <a:xfrm>
              <a:off x="6164218" y="3459706"/>
              <a:ext cx="84854" cy="58792"/>
            </a:xfrm>
            <a:custGeom>
              <a:rect b="b" l="l" r="r" t="t"/>
              <a:pathLst>
                <a:path extrusionOk="0" h="1949" w="2813">
                  <a:moveTo>
                    <a:pt x="2088" y="0"/>
                  </a:moveTo>
                  <a:cubicBezTo>
                    <a:pt x="1279" y="276"/>
                    <a:pt x="561" y="758"/>
                    <a:pt x="1" y="1383"/>
                  </a:cubicBezTo>
                  <a:lnTo>
                    <a:pt x="490" y="1383"/>
                  </a:lnTo>
                  <a:lnTo>
                    <a:pt x="490" y="1385"/>
                  </a:lnTo>
                  <a:cubicBezTo>
                    <a:pt x="490" y="1697"/>
                    <a:pt x="743" y="1949"/>
                    <a:pt x="1054" y="1949"/>
                  </a:cubicBezTo>
                  <a:lnTo>
                    <a:pt x="2249" y="1949"/>
                  </a:lnTo>
                  <a:cubicBezTo>
                    <a:pt x="2560" y="1949"/>
                    <a:pt x="2813" y="1696"/>
                    <a:pt x="2813" y="1385"/>
                  </a:cubicBezTo>
                  <a:cubicBezTo>
                    <a:pt x="2813" y="1074"/>
                    <a:pt x="2560" y="821"/>
                    <a:pt x="2249" y="821"/>
                  </a:cubicBezTo>
                  <a:lnTo>
                    <a:pt x="2234" y="821"/>
                  </a:lnTo>
                  <a:cubicBezTo>
                    <a:pt x="2265" y="733"/>
                    <a:pt x="2282" y="638"/>
                    <a:pt x="2282" y="539"/>
                  </a:cubicBezTo>
                  <a:cubicBezTo>
                    <a:pt x="2282" y="333"/>
                    <a:pt x="2211" y="147"/>
                    <a:pt x="20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8"/>
            <p:cNvSpPr/>
            <p:nvPr/>
          </p:nvSpPr>
          <p:spPr>
            <a:xfrm>
              <a:off x="6291601" y="3671097"/>
              <a:ext cx="136165" cy="137733"/>
            </a:xfrm>
            <a:custGeom>
              <a:rect b="b" l="l" r="r" t="t"/>
              <a:pathLst>
                <a:path extrusionOk="0" h="4566" w="4514">
                  <a:moveTo>
                    <a:pt x="3161" y="1"/>
                  </a:moveTo>
                  <a:cubicBezTo>
                    <a:pt x="2397" y="1"/>
                    <a:pt x="1544" y="418"/>
                    <a:pt x="918" y="1180"/>
                  </a:cubicBezTo>
                  <a:cubicBezTo>
                    <a:pt x="231" y="2014"/>
                    <a:pt x="1" y="3034"/>
                    <a:pt x="243" y="3818"/>
                  </a:cubicBezTo>
                  <a:cubicBezTo>
                    <a:pt x="305" y="4022"/>
                    <a:pt x="402" y="4212"/>
                    <a:pt x="532" y="4377"/>
                  </a:cubicBezTo>
                  <a:cubicBezTo>
                    <a:pt x="718" y="4472"/>
                    <a:pt x="924" y="4531"/>
                    <a:pt x="1135" y="4553"/>
                  </a:cubicBezTo>
                  <a:cubicBezTo>
                    <a:pt x="1207" y="4561"/>
                    <a:pt x="1280" y="4565"/>
                    <a:pt x="1353" y="4565"/>
                  </a:cubicBezTo>
                  <a:cubicBezTo>
                    <a:pt x="2118" y="4565"/>
                    <a:pt x="2970" y="4148"/>
                    <a:pt x="3597" y="3386"/>
                  </a:cubicBezTo>
                  <a:cubicBezTo>
                    <a:pt x="4283" y="2552"/>
                    <a:pt x="4514" y="1532"/>
                    <a:pt x="4271" y="749"/>
                  </a:cubicBezTo>
                  <a:cubicBezTo>
                    <a:pt x="4209" y="544"/>
                    <a:pt x="4113" y="354"/>
                    <a:pt x="3983" y="189"/>
                  </a:cubicBezTo>
                  <a:cubicBezTo>
                    <a:pt x="3796" y="94"/>
                    <a:pt x="3594" y="35"/>
                    <a:pt x="3379" y="13"/>
                  </a:cubicBezTo>
                  <a:cubicBezTo>
                    <a:pt x="3308" y="5"/>
                    <a:pt x="3235" y="1"/>
                    <a:pt x="3161"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8"/>
            <p:cNvSpPr/>
            <p:nvPr/>
          </p:nvSpPr>
          <p:spPr>
            <a:xfrm>
              <a:off x="6125849" y="3671097"/>
              <a:ext cx="136165" cy="137733"/>
            </a:xfrm>
            <a:custGeom>
              <a:rect b="b" l="l" r="r" t="t"/>
              <a:pathLst>
                <a:path extrusionOk="0" h="4566" w="4514">
                  <a:moveTo>
                    <a:pt x="1353" y="1"/>
                  </a:moveTo>
                  <a:cubicBezTo>
                    <a:pt x="1280" y="1"/>
                    <a:pt x="1207" y="5"/>
                    <a:pt x="1135" y="13"/>
                  </a:cubicBezTo>
                  <a:cubicBezTo>
                    <a:pt x="921" y="35"/>
                    <a:pt x="718" y="94"/>
                    <a:pt x="532" y="189"/>
                  </a:cubicBezTo>
                  <a:cubicBezTo>
                    <a:pt x="402" y="354"/>
                    <a:pt x="305" y="544"/>
                    <a:pt x="242" y="749"/>
                  </a:cubicBezTo>
                  <a:cubicBezTo>
                    <a:pt x="1" y="1532"/>
                    <a:pt x="231" y="2552"/>
                    <a:pt x="918" y="3386"/>
                  </a:cubicBezTo>
                  <a:cubicBezTo>
                    <a:pt x="1544" y="4148"/>
                    <a:pt x="2397" y="4565"/>
                    <a:pt x="3161" y="4565"/>
                  </a:cubicBezTo>
                  <a:cubicBezTo>
                    <a:pt x="3235" y="4565"/>
                    <a:pt x="3307" y="4561"/>
                    <a:pt x="3379" y="4553"/>
                  </a:cubicBezTo>
                  <a:cubicBezTo>
                    <a:pt x="3591" y="4531"/>
                    <a:pt x="3796" y="4472"/>
                    <a:pt x="3983" y="4377"/>
                  </a:cubicBezTo>
                  <a:cubicBezTo>
                    <a:pt x="4113" y="4212"/>
                    <a:pt x="4209" y="4022"/>
                    <a:pt x="4271" y="3818"/>
                  </a:cubicBezTo>
                  <a:cubicBezTo>
                    <a:pt x="4514" y="3034"/>
                    <a:pt x="4284" y="2014"/>
                    <a:pt x="3597" y="1180"/>
                  </a:cubicBezTo>
                  <a:cubicBezTo>
                    <a:pt x="2970" y="418"/>
                    <a:pt x="2119" y="1"/>
                    <a:pt x="1353"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8"/>
            <p:cNvSpPr/>
            <p:nvPr/>
          </p:nvSpPr>
          <p:spPr>
            <a:xfrm>
              <a:off x="6222616" y="3628535"/>
              <a:ext cx="105246" cy="163796"/>
            </a:xfrm>
            <a:custGeom>
              <a:rect b="b" l="l" r="r" t="t"/>
              <a:pathLst>
                <a:path extrusionOk="0" h="5430" w="3489">
                  <a:moveTo>
                    <a:pt x="1721" y="1"/>
                  </a:moveTo>
                  <a:cubicBezTo>
                    <a:pt x="1519" y="48"/>
                    <a:pt x="1325" y="135"/>
                    <a:pt x="1144" y="254"/>
                  </a:cubicBezTo>
                  <a:cubicBezTo>
                    <a:pt x="462" y="711"/>
                    <a:pt x="1" y="1650"/>
                    <a:pt x="10" y="2730"/>
                  </a:cubicBezTo>
                  <a:cubicBezTo>
                    <a:pt x="19" y="3809"/>
                    <a:pt x="498" y="4738"/>
                    <a:pt x="1187" y="5185"/>
                  </a:cubicBezTo>
                  <a:cubicBezTo>
                    <a:pt x="1369" y="5300"/>
                    <a:pt x="1563" y="5385"/>
                    <a:pt x="1769" y="5429"/>
                  </a:cubicBezTo>
                  <a:cubicBezTo>
                    <a:pt x="1973" y="5380"/>
                    <a:pt x="2165" y="5293"/>
                    <a:pt x="2345" y="5175"/>
                  </a:cubicBezTo>
                  <a:cubicBezTo>
                    <a:pt x="3027" y="4719"/>
                    <a:pt x="3489" y="3780"/>
                    <a:pt x="3480" y="2700"/>
                  </a:cubicBezTo>
                  <a:cubicBezTo>
                    <a:pt x="3471" y="1620"/>
                    <a:pt x="2992" y="690"/>
                    <a:pt x="2303" y="245"/>
                  </a:cubicBezTo>
                  <a:cubicBezTo>
                    <a:pt x="2121" y="128"/>
                    <a:pt x="1927" y="45"/>
                    <a:pt x="1721"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8"/>
            <p:cNvSpPr/>
            <p:nvPr/>
          </p:nvSpPr>
          <p:spPr>
            <a:xfrm>
              <a:off x="6118972" y="3445438"/>
              <a:ext cx="313143" cy="423939"/>
            </a:xfrm>
            <a:custGeom>
              <a:rect b="b" l="l" r="r" t="t"/>
              <a:pathLst>
                <a:path extrusionOk="0" h="14054" w="10381">
                  <a:moveTo>
                    <a:pt x="3506" y="720"/>
                  </a:moveTo>
                  <a:cubicBezTo>
                    <a:pt x="3552" y="809"/>
                    <a:pt x="3577" y="910"/>
                    <a:pt x="3577" y="1010"/>
                  </a:cubicBezTo>
                  <a:cubicBezTo>
                    <a:pt x="3577" y="1084"/>
                    <a:pt x="3564" y="1157"/>
                    <a:pt x="3541" y="1226"/>
                  </a:cubicBezTo>
                  <a:cubicBezTo>
                    <a:pt x="3518" y="1288"/>
                    <a:pt x="3527" y="1358"/>
                    <a:pt x="3566" y="1413"/>
                  </a:cubicBezTo>
                  <a:cubicBezTo>
                    <a:pt x="3604" y="1467"/>
                    <a:pt x="3668" y="1500"/>
                    <a:pt x="3734" y="1500"/>
                  </a:cubicBezTo>
                  <a:lnTo>
                    <a:pt x="3749" y="1500"/>
                  </a:lnTo>
                  <a:cubicBezTo>
                    <a:pt x="3947" y="1500"/>
                    <a:pt x="4107" y="1660"/>
                    <a:pt x="4107" y="1858"/>
                  </a:cubicBezTo>
                  <a:cubicBezTo>
                    <a:pt x="4107" y="2056"/>
                    <a:pt x="3946" y="2217"/>
                    <a:pt x="3749" y="2217"/>
                  </a:cubicBezTo>
                  <a:lnTo>
                    <a:pt x="2554" y="2217"/>
                  </a:lnTo>
                  <a:cubicBezTo>
                    <a:pt x="2359" y="2217"/>
                    <a:pt x="2197" y="2058"/>
                    <a:pt x="2196" y="1859"/>
                  </a:cubicBezTo>
                  <a:lnTo>
                    <a:pt x="2196" y="1856"/>
                  </a:lnTo>
                  <a:cubicBezTo>
                    <a:pt x="2196" y="1744"/>
                    <a:pt x="2106" y="1652"/>
                    <a:pt x="1995" y="1651"/>
                  </a:cubicBezTo>
                  <a:cubicBezTo>
                    <a:pt x="2347" y="1330"/>
                    <a:pt x="2749" y="1061"/>
                    <a:pt x="3180" y="860"/>
                  </a:cubicBezTo>
                  <a:cubicBezTo>
                    <a:pt x="3286" y="809"/>
                    <a:pt x="3396" y="763"/>
                    <a:pt x="3506" y="720"/>
                  </a:cubicBezTo>
                  <a:close/>
                  <a:moveTo>
                    <a:pt x="8402" y="1682"/>
                  </a:moveTo>
                  <a:cubicBezTo>
                    <a:pt x="8644" y="1907"/>
                    <a:pt x="8860" y="2154"/>
                    <a:pt x="9046" y="2419"/>
                  </a:cubicBezTo>
                  <a:lnTo>
                    <a:pt x="9046" y="2420"/>
                  </a:lnTo>
                  <a:cubicBezTo>
                    <a:pt x="9062" y="2444"/>
                    <a:pt x="9080" y="2469"/>
                    <a:pt x="9095" y="2493"/>
                  </a:cubicBezTo>
                  <a:cubicBezTo>
                    <a:pt x="9311" y="2816"/>
                    <a:pt x="9487" y="3166"/>
                    <a:pt x="9615" y="3528"/>
                  </a:cubicBezTo>
                  <a:lnTo>
                    <a:pt x="8787" y="3528"/>
                  </a:lnTo>
                  <a:cubicBezTo>
                    <a:pt x="8434" y="3528"/>
                    <a:pt x="8148" y="3241"/>
                    <a:pt x="8148" y="2887"/>
                  </a:cubicBezTo>
                  <a:cubicBezTo>
                    <a:pt x="8148" y="2813"/>
                    <a:pt x="8160" y="2742"/>
                    <a:pt x="8185" y="2673"/>
                  </a:cubicBezTo>
                  <a:cubicBezTo>
                    <a:pt x="8207" y="2611"/>
                    <a:pt x="8197" y="2540"/>
                    <a:pt x="8158" y="2487"/>
                  </a:cubicBezTo>
                  <a:cubicBezTo>
                    <a:pt x="8120" y="2430"/>
                    <a:pt x="8056" y="2399"/>
                    <a:pt x="7990" y="2399"/>
                  </a:cubicBezTo>
                  <a:lnTo>
                    <a:pt x="7975" y="2399"/>
                  </a:lnTo>
                  <a:cubicBezTo>
                    <a:pt x="7778" y="2399"/>
                    <a:pt x="7617" y="2240"/>
                    <a:pt x="7617" y="2041"/>
                  </a:cubicBezTo>
                  <a:cubicBezTo>
                    <a:pt x="7617" y="1843"/>
                    <a:pt x="7778" y="1682"/>
                    <a:pt x="7975" y="1682"/>
                  </a:cubicBezTo>
                  <a:close/>
                  <a:moveTo>
                    <a:pt x="2786" y="5297"/>
                  </a:moveTo>
                  <a:cubicBezTo>
                    <a:pt x="2986" y="5298"/>
                    <a:pt x="3175" y="5377"/>
                    <a:pt x="3319" y="5520"/>
                  </a:cubicBezTo>
                  <a:cubicBezTo>
                    <a:pt x="3461" y="5664"/>
                    <a:pt x="3541" y="5853"/>
                    <a:pt x="3541" y="6054"/>
                  </a:cubicBezTo>
                  <a:cubicBezTo>
                    <a:pt x="3541" y="6471"/>
                    <a:pt x="3202" y="6812"/>
                    <a:pt x="2783" y="6812"/>
                  </a:cubicBezTo>
                  <a:lnTo>
                    <a:pt x="2265" y="6812"/>
                  </a:lnTo>
                  <a:cubicBezTo>
                    <a:pt x="2199" y="6812"/>
                    <a:pt x="2138" y="6843"/>
                    <a:pt x="2100" y="6896"/>
                  </a:cubicBezTo>
                  <a:cubicBezTo>
                    <a:pt x="2061" y="6949"/>
                    <a:pt x="2050" y="7019"/>
                    <a:pt x="2072" y="7081"/>
                  </a:cubicBezTo>
                  <a:cubicBezTo>
                    <a:pt x="2098" y="7159"/>
                    <a:pt x="2110" y="7241"/>
                    <a:pt x="2110" y="7322"/>
                  </a:cubicBezTo>
                  <a:lnTo>
                    <a:pt x="2110" y="7337"/>
                  </a:lnTo>
                  <a:cubicBezTo>
                    <a:pt x="1932" y="7297"/>
                    <a:pt x="1756" y="7278"/>
                    <a:pt x="1584" y="7278"/>
                  </a:cubicBezTo>
                  <a:cubicBezTo>
                    <a:pt x="1503" y="7278"/>
                    <a:pt x="1423" y="7282"/>
                    <a:pt x="1344" y="7291"/>
                  </a:cubicBezTo>
                  <a:cubicBezTo>
                    <a:pt x="1226" y="7303"/>
                    <a:pt x="1110" y="7325"/>
                    <a:pt x="1001" y="7357"/>
                  </a:cubicBezTo>
                  <a:cubicBezTo>
                    <a:pt x="809" y="6995"/>
                    <a:pt x="665" y="6612"/>
                    <a:pt x="572" y="6214"/>
                  </a:cubicBezTo>
                  <a:cubicBezTo>
                    <a:pt x="504" y="5915"/>
                    <a:pt x="464" y="5608"/>
                    <a:pt x="454" y="5297"/>
                  </a:cubicBezTo>
                  <a:close/>
                  <a:moveTo>
                    <a:pt x="9895" y="4905"/>
                  </a:moveTo>
                  <a:cubicBezTo>
                    <a:pt x="9920" y="5372"/>
                    <a:pt x="9879" y="5846"/>
                    <a:pt x="9765" y="6304"/>
                  </a:cubicBezTo>
                  <a:cubicBezTo>
                    <a:pt x="9760" y="6331"/>
                    <a:pt x="9751" y="6355"/>
                    <a:pt x="9747" y="6381"/>
                  </a:cubicBezTo>
                  <a:cubicBezTo>
                    <a:pt x="9743" y="6392"/>
                    <a:pt x="9741" y="6403"/>
                    <a:pt x="9738" y="6412"/>
                  </a:cubicBezTo>
                  <a:cubicBezTo>
                    <a:pt x="9649" y="6732"/>
                    <a:pt x="9528" y="7041"/>
                    <a:pt x="9376" y="7334"/>
                  </a:cubicBezTo>
                  <a:cubicBezTo>
                    <a:pt x="9291" y="7315"/>
                    <a:pt x="9209" y="7301"/>
                    <a:pt x="9121" y="7292"/>
                  </a:cubicBezTo>
                  <a:cubicBezTo>
                    <a:pt x="9042" y="7284"/>
                    <a:pt x="8961" y="7279"/>
                    <a:pt x="8879" y="7279"/>
                  </a:cubicBezTo>
                  <a:cubicBezTo>
                    <a:pt x="8258" y="7279"/>
                    <a:pt x="7598" y="7531"/>
                    <a:pt x="7034" y="7983"/>
                  </a:cubicBezTo>
                  <a:cubicBezTo>
                    <a:pt x="6977" y="7727"/>
                    <a:pt x="6894" y="7480"/>
                    <a:pt x="6784" y="7251"/>
                  </a:cubicBezTo>
                  <a:lnTo>
                    <a:pt x="6784" y="6889"/>
                  </a:lnTo>
                  <a:cubicBezTo>
                    <a:pt x="6784" y="6436"/>
                    <a:pt x="7154" y="6066"/>
                    <a:pt x="7608" y="6066"/>
                  </a:cubicBezTo>
                  <a:lnTo>
                    <a:pt x="8641" y="6066"/>
                  </a:lnTo>
                  <a:cubicBezTo>
                    <a:pt x="8700" y="6066"/>
                    <a:pt x="8756" y="6041"/>
                    <a:pt x="8794" y="5998"/>
                  </a:cubicBezTo>
                  <a:cubicBezTo>
                    <a:pt x="8833" y="5954"/>
                    <a:pt x="8852" y="5896"/>
                    <a:pt x="8845" y="5837"/>
                  </a:cubicBezTo>
                  <a:cubicBezTo>
                    <a:pt x="8840" y="5813"/>
                    <a:pt x="8840" y="5787"/>
                    <a:pt x="8840" y="5761"/>
                  </a:cubicBezTo>
                  <a:lnTo>
                    <a:pt x="8840" y="5562"/>
                  </a:lnTo>
                  <a:cubicBezTo>
                    <a:pt x="8840" y="5199"/>
                    <a:pt x="9135" y="4905"/>
                    <a:pt x="9497" y="4905"/>
                  </a:cubicBezTo>
                  <a:close/>
                  <a:moveTo>
                    <a:pt x="5160" y="6281"/>
                  </a:moveTo>
                  <a:cubicBezTo>
                    <a:pt x="5320" y="6322"/>
                    <a:pt x="5478" y="6390"/>
                    <a:pt x="5628" y="6486"/>
                  </a:cubicBezTo>
                  <a:cubicBezTo>
                    <a:pt x="6429" y="7004"/>
                    <a:pt x="6752" y="8053"/>
                    <a:pt x="6707" y="8965"/>
                  </a:cubicBezTo>
                  <a:cubicBezTo>
                    <a:pt x="6694" y="9240"/>
                    <a:pt x="6648" y="9510"/>
                    <a:pt x="6570" y="9763"/>
                  </a:cubicBezTo>
                  <a:cubicBezTo>
                    <a:pt x="6388" y="10360"/>
                    <a:pt x="6000" y="10955"/>
                    <a:pt x="5409" y="11212"/>
                  </a:cubicBezTo>
                  <a:lnTo>
                    <a:pt x="5416" y="8942"/>
                  </a:lnTo>
                  <a:cubicBezTo>
                    <a:pt x="5416" y="8828"/>
                    <a:pt x="5326" y="8736"/>
                    <a:pt x="5212" y="8735"/>
                  </a:cubicBezTo>
                  <a:cubicBezTo>
                    <a:pt x="5098" y="8735"/>
                    <a:pt x="5006" y="8826"/>
                    <a:pt x="5006" y="8940"/>
                  </a:cubicBezTo>
                  <a:lnTo>
                    <a:pt x="4999" y="11218"/>
                  </a:lnTo>
                  <a:cubicBezTo>
                    <a:pt x="4909" y="11181"/>
                    <a:pt x="4820" y="11134"/>
                    <a:pt x="4734" y="11079"/>
                  </a:cubicBezTo>
                  <a:cubicBezTo>
                    <a:pt x="3986" y="10597"/>
                    <a:pt x="3656" y="9652"/>
                    <a:pt x="3651" y="8795"/>
                  </a:cubicBezTo>
                  <a:cubicBezTo>
                    <a:pt x="3644" y="7949"/>
                    <a:pt x="3958" y="6988"/>
                    <a:pt x="4696" y="6494"/>
                  </a:cubicBezTo>
                  <a:cubicBezTo>
                    <a:pt x="4844" y="6396"/>
                    <a:pt x="4999" y="6324"/>
                    <a:pt x="5160" y="6281"/>
                  </a:cubicBezTo>
                  <a:close/>
                  <a:moveTo>
                    <a:pt x="1581" y="7689"/>
                  </a:moveTo>
                  <a:cubicBezTo>
                    <a:pt x="1787" y="7689"/>
                    <a:pt x="2000" y="7722"/>
                    <a:pt x="2218" y="7788"/>
                  </a:cubicBezTo>
                  <a:cubicBezTo>
                    <a:pt x="2391" y="7841"/>
                    <a:pt x="2564" y="7914"/>
                    <a:pt x="2730" y="8005"/>
                  </a:cubicBezTo>
                  <a:cubicBezTo>
                    <a:pt x="2915" y="8107"/>
                    <a:pt x="3092" y="8232"/>
                    <a:pt x="3259" y="8374"/>
                  </a:cubicBezTo>
                  <a:cubicBezTo>
                    <a:pt x="3245" y="8514"/>
                    <a:pt x="3239" y="8656"/>
                    <a:pt x="3239" y="8798"/>
                  </a:cubicBezTo>
                  <a:cubicBezTo>
                    <a:pt x="3242" y="9172"/>
                    <a:pt x="3298" y="9536"/>
                    <a:pt x="3407" y="9881"/>
                  </a:cubicBezTo>
                  <a:cubicBezTo>
                    <a:pt x="3407" y="9882"/>
                    <a:pt x="3409" y="9884"/>
                    <a:pt x="3409" y="9885"/>
                  </a:cubicBezTo>
                  <a:cubicBezTo>
                    <a:pt x="3586" y="10452"/>
                    <a:pt x="3898" y="10934"/>
                    <a:pt x="4295" y="11264"/>
                  </a:cubicBezTo>
                  <a:cubicBezTo>
                    <a:pt x="4267" y="11350"/>
                    <a:pt x="4231" y="11434"/>
                    <a:pt x="4188" y="11511"/>
                  </a:cubicBezTo>
                  <a:lnTo>
                    <a:pt x="2720" y="9771"/>
                  </a:lnTo>
                  <a:cubicBezTo>
                    <a:pt x="2679" y="9723"/>
                    <a:pt x="2621" y="9698"/>
                    <a:pt x="2562" y="9698"/>
                  </a:cubicBezTo>
                  <a:cubicBezTo>
                    <a:pt x="2515" y="9698"/>
                    <a:pt x="2467" y="9715"/>
                    <a:pt x="2428" y="9748"/>
                  </a:cubicBezTo>
                  <a:cubicBezTo>
                    <a:pt x="2342" y="9822"/>
                    <a:pt x="2331" y="9950"/>
                    <a:pt x="2405" y="10038"/>
                  </a:cubicBezTo>
                  <a:lnTo>
                    <a:pt x="3869" y="11771"/>
                  </a:lnTo>
                  <a:cubicBezTo>
                    <a:pt x="3780" y="11799"/>
                    <a:pt x="3684" y="11820"/>
                    <a:pt x="3585" y="11832"/>
                  </a:cubicBezTo>
                  <a:cubicBezTo>
                    <a:pt x="3522" y="11839"/>
                    <a:pt x="3458" y="11842"/>
                    <a:pt x="3393" y="11842"/>
                  </a:cubicBezTo>
                  <a:cubicBezTo>
                    <a:pt x="2670" y="11842"/>
                    <a:pt x="1870" y="11424"/>
                    <a:pt x="1304" y="10739"/>
                  </a:cubicBezTo>
                  <a:cubicBezTo>
                    <a:pt x="689" y="9992"/>
                    <a:pt x="439" y="9032"/>
                    <a:pt x="667" y="8292"/>
                  </a:cubicBezTo>
                  <a:cubicBezTo>
                    <a:pt x="720" y="8122"/>
                    <a:pt x="797" y="7968"/>
                    <a:pt x="894" y="7834"/>
                  </a:cubicBezTo>
                  <a:cubicBezTo>
                    <a:pt x="1051" y="7766"/>
                    <a:pt x="1214" y="7717"/>
                    <a:pt x="1385" y="7699"/>
                  </a:cubicBezTo>
                  <a:cubicBezTo>
                    <a:pt x="1450" y="7692"/>
                    <a:pt x="1515" y="7689"/>
                    <a:pt x="1581" y="7689"/>
                  </a:cubicBezTo>
                  <a:close/>
                  <a:moveTo>
                    <a:pt x="4644" y="11503"/>
                  </a:moveTo>
                  <a:cubicBezTo>
                    <a:pt x="4758" y="11567"/>
                    <a:pt x="4876" y="11617"/>
                    <a:pt x="4999" y="11656"/>
                  </a:cubicBezTo>
                  <a:lnTo>
                    <a:pt x="5006" y="12512"/>
                  </a:lnTo>
                  <a:lnTo>
                    <a:pt x="4768" y="12231"/>
                  </a:lnTo>
                  <a:cubicBezTo>
                    <a:pt x="4675" y="12123"/>
                    <a:pt x="4570" y="11996"/>
                    <a:pt x="4465" y="11856"/>
                  </a:cubicBezTo>
                  <a:cubicBezTo>
                    <a:pt x="4535" y="11746"/>
                    <a:pt x="4595" y="11629"/>
                    <a:pt x="4644" y="11503"/>
                  </a:cubicBezTo>
                  <a:close/>
                  <a:moveTo>
                    <a:pt x="5808" y="11471"/>
                  </a:moveTo>
                  <a:cubicBezTo>
                    <a:pt x="5858" y="11606"/>
                    <a:pt x="5922" y="11731"/>
                    <a:pt x="5996" y="11848"/>
                  </a:cubicBezTo>
                  <a:lnTo>
                    <a:pt x="5419" y="12526"/>
                  </a:lnTo>
                  <a:lnTo>
                    <a:pt x="5412" y="11654"/>
                  </a:lnTo>
                  <a:cubicBezTo>
                    <a:pt x="5548" y="11607"/>
                    <a:pt x="5679" y="11546"/>
                    <a:pt x="5808" y="11471"/>
                  </a:cubicBezTo>
                  <a:close/>
                  <a:moveTo>
                    <a:pt x="5181" y="0"/>
                  </a:moveTo>
                  <a:cubicBezTo>
                    <a:pt x="3731" y="0"/>
                    <a:pt x="2323" y="627"/>
                    <a:pt x="1356" y="1707"/>
                  </a:cubicBezTo>
                  <a:lnTo>
                    <a:pt x="1348" y="1714"/>
                  </a:lnTo>
                  <a:cubicBezTo>
                    <a:pt x="1168" y="1916"/>
                    <a:pt x="1001" y="2133"/>
                    <a:pt x="853" y="2362"/>
                  </a:cubicBezTo>
                  <a:cubicBezTo>
                    <a:pt x="792" y="2458"/>
                    <a:pt x="820" y="2584"/>
                    <a:pt x="914" y="2648"/>
                  </a:cubicBezTo>
                  <a:cubicBezTo>
                    <a:pt x="948" y="2670"/>
                    <a:pt x="987" y="2680"/>
                    <a:pt x="1025" y="2680"/>
                  </a:cubicBezTo>
                  <a:cubicBezTo>
                    <a:pt x="1093" y="2680"/>
                    <a:pt x="1160" y="2647"/>
                    <a:pt x="1199" y="2587"/>
                  </a:cubicBezTo>
                  <a:cubicBezTo>
                    <a:pt x="1317" y="2402"/>
                    <a:pt x="1450" y="2225"/>
                    <a:pt x="1594" y="2058"/>
                  </a:cubicBezTo>
                  <a:lnTo>
                    <a:pt x="1813" y="2058"/>
                  </a:lnTo>
                  <a:cubicBezTo>
                    <a:pt x="1902" y="2383"/>
                    <a:pt x="2200" y="2624"/>
                    <a:pt x="2554" y="2624"/>
                  </a:cubicBezTo>
                  <a:lnTo>
                    <a:pt x="3749" y="2624"/>
                  </a:lnTo>
                  <a:cubicBezTo>
                    <a:pt x="4174" y="2624"/>
                    <a:pt x="4518" y="2278"/>
                    <a:pt x="4518" y="1855"/>
                  </a:cubicBezTo>
                  <a:cubicBezTo>
                    <a:pt x="4518" y="1510"/>
                    <a:pt x="4292" y="1220"/>
                    <a:pt x="3981" y="1120"/>
                  </a:cubicBezTo>
                  <a:cubicBezTo>
                    <a:pt x="3986" y="1083"/>
                    <a:pt x="3987" y="1044"/>
                    <a:pt x="3987" y="1007"/>
                  </a:cubicBezTo>
                  <a:cubicBezTo>
                    <a:pt x="3987" y="864"/>
                    <a:pt x="3958" y="719"/>
                    <a:pt x="3900" y="587"/>
                  </a:cubicBezTo>
                  <a:cubicBezTo>
                    <a:pt x="4314" y="472"/>
                    <a:pt x="4745" y="413"/>
                    <a:pt x="5181" y="413"/>
                  </a:cubicBezTo>
                  <a:cubicBezTo>
                    <a:pt x="6162" y="413"/>
                    <a:pt x="7108" y="713"/>
                    <a:pt x="7901" y="1272"/>
                  </a:cubicBezTo>
                  <a:cubicBezTo>
                    <a:pt x="7514" y="1311"/>
                    <a:pt x="7207" y="1641"/>
                    <a:pt x="7207" y="2037"/>
                  </a:cubicBezTo>
                  <a:cubicBezTo>
                    <a:pt x="7207" y="2382"/>
                    <a:pt x="7434" y="2671"/>
                    <a:pt x="7744" y="2772"/>
                  </a:cubicBezTo>
                  <a:cubicBezTo>
                    <a:pt x="7740" y="2809"/>
                    <a:pt x="7738" y="2848"/>
                    <a:pt x="7738" y="2884"/>
                  </a:cubicBezTo>
                  <a:cubicBezTo>
                    <a:pt x="7738" y="3463"/>
                    <a:pt x="8210" y="3935"/>
                    <a:pt x="8789" y="3935"/>
                  </a:cubicBezTo>
                  <a:lnTo>
                    <a:pt x="9747" y="3935"/>
                  </a:lnTo>
                  <a:cubicBezTo>
                    <a:pt x="9794" y="4118"/>
                    <a:pt x="9831" y="4303"/>
                    <a:pt x="9858" y="4489"/>
                  </a:cubicBezTo>
                  <a:lnTo>
                    <a:pt x="9500" y="4489"/>
                  </a:lnTo>
                  <a:cubicBezTo>
                    <a:pt x="8911" y="4489"/>
                    <a:pt x="8432" y="4969"/>
                    <a:pt x="8432" y="5557"/>
                  </a:cubicBezTo>
                  <a:lnTo>
                    <a:pt x="8432" y="5650"/>
                  </a:lnTo>
                  <a:lnTo>
                    <a:pt x="7610" y="5650"/>
                  </a:lnTo>
                  <a:cubicBezTo>
                    <a:pt x="7015" y="5650"/>
                    <a:pt x="6518" y="6072"/>
                    <a:pt x="6400" y="6633"/>
                  </a:cubicBezTo>
                  <a:cubicBezTo>
                    <a:pt x="6237" y="6434"/>
                    <a:pt x="6052" y="6266"/>
                    <a:pt x="5849" y="6134"/>
                  </a:cubicBezTo>
                  <a:cubicBezTo>
                    <a:pt x="5644" y="6004"/>
                    <a:pt x="5425" y="5911"/>
                    <a:pt x="5200" y="5863"/>
                  </a:cubicBezTo>
                  <a:cubicBezTo>
                    <a:pt x="5185" y="5861"/>
                    <a:pt x="5170" y="5859"/>
                    <a:pt x="5155" y="5859"/>
                  </a:cubicBezTo>
                  <a:cubicBezTo>
                    <a:pt x="5140" y="5859"/>
                    <a:pt x="5125" y="5861"/>
                    <a:pt x="5111" y="5863"/>
                  </a:cubicBezTo>
                  <a:cubicBezTo>
                    <a:pt x="4885" y="5915"/>
                    <a:pt x="4669" y="6011"/>
                    <a:pt x="4466" y="6146"/>
                  </a:cubicBezTo>
                  <a:cubicBezTo>
                    <a:pt x="3959" y="6485"/>
                    <a:pt x="3514" y="7257"/>
                    <a:pt x="3317" y="7942"/>
                  </a:cubicBezTo>
                  <a:cubicBezTo>
                    <a:pt x="3317" y="7942"/>
                    <a:pt x="3317" y="7942"/>
                    <a:pt x="3317" y="7942"/>
                  </a:cubicBezTo>
                  <a:cubicBezTo>
                    <a:pt x="3311" y="7942"/>
                    <a:pt x="2989" y="7645"/>
                    <a:pt x="2514" y="7455"/>
                  </a:cubicBezTo>
                  <a:cubicBezTo>
                    <a:pt x="2514" y="7455"/>
                    <a:pt x="2521" y="7366"/>
                    <a:pt x="2521" y="7322"/>
                  </a:cubicBezTo>
                  <a:cubicBezTo>
                    <a:pt x="2521" y="7288"/>
                    <a:pt x="2520" y="7255"/>
                    <a:pt x="2517" y="7221"/>
                  </a:cubicBezTo>
                  <a:lnTo>
                    <a:pt x="2783" y="7221"/>
                  </a:lnTo>
                  <a:cubicBezTo>
                    <a:pt x="3427" y="7221"/>
                    <a:pt x="3950" y="6699"/>
                    <a:pt x="3950" y="6056"/>
                  </a:cubicBezTo>
                  <a:cubicBezTo>
                    <a:pt x="3950" y="5742"/>
                    <a:pt x="3829" y="5451"/>
                    <a:pt x="3609" y="5229"/>
                  </a:cubicBezTo>
                  <a:cubicBezTo>
                    <a:pt x="3388" y="5009"/>
                    <a:pt x="3094" y="4887"/>
                    <a:pt x="2783" y="4887"/>
                  </a:cubicBezTo>
                  <a:lnTo>
                    <a:pt x="456" y="4887"/>
                  </a:lnTo>
                  <a:cubicBezTo>
                    <a:pt x="486" y="4313"/>
                    <a:pt x="618" y="3759"/>
                    <a:pt x="851" y="3234"/>
                  </a:cubicBezTo>
                  <a:cubicBezTo>
                    <a:pt x="897" y="3130"/>
                    <a:pt x="850" y="3009"/>
                    <a:pt x="746" y="2961"/>
                  </a:cubicBezTo>
                  <a:cubicBezTo>
                    <a:pt x="720" y="2950"/>
                    <a:pt x="692" y="2944"/>
                    <a:pt x="665" y="2944"/>
                  </a:cubicBezTo>
                  <a:cubicBezTo>
                    <a:pt x="585" y="2944"/>
                    <a:pt x="508" y="2991"/>
                    <a:pt x="474" y="3068"/>
                  </a:cubicBezTo>
                  <a:cubicBezTo>
                    <a:pt x="192" y="3705"/>
                    <a:pt x="45" y="4386"/>
                    <a:pt x="38" y="5088"/>
                  </a:cubicBezTo>
                  <a:cubicBezTo>
                    <a:pt x="29" y="5923"/>
                    <a:pt x="229" y="6770"/>
                    <a:pt x="616" y="7520"/>
                  </a:cubicBezTo>
                  <a:cubicBezTo>
                    <a:pt x="609" y="7528"/>
                    <a:pt x="601" y="7535"/>
                    <a:pt x="594" y="7544"/>
                  </a:cubicBezTo>
                  <a:cubicBezTo>
                    <a:pt x="454" y="7724"/>
                    <a:pt x="344" y="7936"/>
                    <a:pt x="273" y="8168"/>
                  </a:cubicBezTo>
                  <a:cubicBezTo>
                    <a:pt x="1" y="9051"/>
                    <a:pt x="273" y="10134"/>
                    <a:pt x="986" y="10998"/>
                  </a:cubicBezTo>
                  <a:cubicBezTo>
                    <a:pt x="1635" y="11785"/>
                    <a:pt x="2536" y="12249"/>
                    <a:pt x="3387" y="12249"/>
                  </a:cubicBezTo>
                  <a:cubicBezTo>
                    <a:pt x="3468" y="12249"/>
                    <a:pt x="3549" y="12246"/>
                    <a:pt x="3628" y="12236"/>
                  </a:cubicBezTo>
                  <a:cubicBezTo>
                    <a:pt x="3810" y="12216"/>
                    <a:pt x="3981" y="12175"/>
                    <a:pt x="4144" y="12110"/>
                  </a:cubicBezTo>
                  <a:cubicBezTo>
                    <a:pt x="4253" y="12255"/>
                    <a:pt x="4360" y="12382"/>
                    <a:pt x="4455" y="12494"/>
                  </a:cubicBezTo>
                  <a:lnTo>
                    <a:pt x="5011" y="13151"/>
                  </a:lnTo>
                  <a:lnTo>
                    <a:pt x="5011" y="13848"/>
                  </a:lnTo>
                  <a:cubicBezTo>
                    <a:pt x="5011" y="13962"/>
                    <a:pt x="5104" y="14054"/>
                    <a:pt x="5216" y="14054"/>
                  </a:cubicBezTo>
                  <a:cubicBezTo>
                    <a:pt x="5329" y="14054"/>
                    <a:pt x="5422" y="13962"/>
                    <a:pt x="5422" y="13848"/>
                  </a:cubicBezTo>
                  <a:lnTo>
                    <a:pt x="5422" y="13151"/>
                  </a:lnTo>
                  <a:lnTo>
                    <a:pt x="6309" y="12107"/>
                  </a:lnTo>
                  <a:cubicBezTo>
                    <a:pt x="6474" y="12174"/>
                    <a:pt x="6650" y="12216"/>
                    <a:pt x="6836" y="12236"/>
                  </a:cubicBezTo>
                  <a:cubicBezTo>
                    <a:pt x="6916" y="12246"/>
                    <a:pt x="6996" y="12249"/>
                    <a:pt x="7077" y="12249"/>
                  </a:cubicBezTo>
                  <a:cubicBezTo>
                    <a:pt x="7907" y="12249"/>
                    <a:pt x="8790" y="11804"/>
                    <a:pt x="9436" y="11048"/>
                  </a:cubicBezTo>
                  <a:cubicBezTo>
                    <a:pt x="9510" y="10961"/>
                    <a:pt x="9499" y="10830"/>
                    <a:pt x="9414" y="10757"/>
                  </a:cubicBezTo>
                  <a:cubicBezTo>
                    <a:pt x="9375" y="10723"/>
                    <a:pt x="9328" y="10708"/>
                    <a:pt x="9281" y="10708"/>
                  </a:cubicBezTo>
                  <a:cubicBezTo>
                    <a:pt x="9222" y="10708"/>
                    <a:pt x="9164" y="10732"/>
                    <a:pt x="9123" y="10779"/>
                  </a:cubicBezTo>
                  <a:cubicBezTo>
                    <a:pt x="8555" y="11446"/>
                    <a:pt x="7787" y="11838"/>
                    <a:pt x="7078" y="11838"/>
                  </a:cubicBezTo>
                  <a:cubicBezTo>
                    <a:pt x="7011" y="11838"/>
                    <a:pt x="6946" y="11834"/>
                    <a:pt x="6880" y="11827"/>
                  </a:cubicBezTo>
                  <a:cubicBezTo>
                    <a:pt x="6781" y="11817"/>
                    <a:pt x="6687" y="11798"/>
                    <a:pt x="6593" y="11770"/>
                  </a:cubicBezTo>
                  <a:lnTo>
                    <a:pt x="8058" y="10036"/>
                  </a:lnTo>
                  <a:cubicBezTo>
                    <a:pt x="8132" y="9949"/>
                    <a:pt x="8121" y="9820"/>
                    <a:pt x="8034" y="9746"/>
                  </a:cubicBezTo>
                  <a:cubicBezTo>
                    <a:pt x="7995" y="9713"/>
                    <a:pt x="7948" y="9697"/>
                    <a:pt x="7901" y="9697"/>
                  </a:cubicBezTo>
                  <a:cubicBezTo>
                    <a:pt x="7843" y="9697"/>
                    <a:pt x="7785" y="9722"/>
                    <a:pt x="7744" y="9770"/>
                  </a:cubicBezTo>
                  <a:lnTo>
                    <a:pt x="6274" y="11509"/>
                  </a:lnTo>
                  <a:cubicBezTo>
                    <a:pt x="6228" y="11422"/>
                    <a:pt x="6191" y="11332"/>
                    <a:pt x="6162" y="11234"/>
                  </a:cubicBezTo>
                  <a:cubicBezTo>
                    <a:pt x="6157" y="11225"/>
                    <a:pt x="6156" y="11215"/>
                    <a:pt x="6154" y="11206"/>
                  </a:cubicBezTo>
                  <a:cubicBezTo>
                    <a:pt x="6517" y="10878"/>
                    <a:pt x="6801" y="10412"/>
                    <a:pt x="6963" y="9879"/>
                  </a:cubicBezTo>
                  <a:cubicBezTo>
                    <a:pt x="7102" y="9424"/>
                    <a:pt x="7148" y="8934"/>
                    <a:pt x="7108" y="8461"/>
                  </a:cubicBezTo>
                  <a:cubicBezTo>
                    <a:pt x="7640" y="7964"/>
                    <a:pt x="8286" y="7684"/>
                    <a:pt x="8885" y="7684"/>
                  </a:cubicBezTo>
                  <a:cubicBezTo>
                    <a:pt x="8951" y="7684"/>
                    <a:pt x="9017" y="7688"/>
                    <a:pt x="9081" y="7695"/>
                  </a:cubicBezTo>
                  <a:cubicBezTo>
                    <a:pt x="9254" y="7714"/>
                    <a:pt x="9422" y="7760"/>
                    <a:pt x="9573" y="7831"/>
                  </a:cubicBezTo>
                  <a:cubicBezTo>
                    <a:pt x="9670" y="7965"/>
                    <a:pt x="9747" y="8119"/>
                    <a:pt x="9799" y="8286"/>
                  </a:cubicBezTo>
                  <a:cubicBezTo>
                    <a:pt x="9956" y="8794"/>
                    <a:pt x="9889" y="9422"/>
                    <a:pt x="9618" y="10008"/>
                  </a:cubicBezTo>
                  <a:cubicBezTo>
                    <a:pt x="9571" y="10112"/>
                    <a:pt x="9617" y="10234"/>
                    <a:pt x="9719" y="10282"/>
                  </a:cubicBezTo>
                  <a:cubicBezTo>
                    <a:pt x="9747" y="10295"/>
                    <a:pt x="9777" y="10301"/>
                    <a:pt x="9806" y="10301"/>
                  </a:cubicBezTo>
                  <a:cubicBezTo>
                    <a:pt x="9883" y="10301"/>
                    <a:pt x="9957" y="10257"/>
                    <a:pt x="9993" y="10180"/>
                  </a:cubicBezTo>
                  <a:cubicBezTo>
                    <a:pt x="10311" y="9492"/>
                    <a:pt x="10380" y="8777"/>
                    <a:pt x="10192" y="8165"/>
                  </a:cubicBezTo>
                  <a:cubicBezTo>
                    <a:pt x="10120" y="7931"/>
                    <a:pt x="10010" y="7721"/>
                    <a:pt x="9870" y="7539"/>
                  </a:cubicBezTo>
                  <a:cubicBezTo>
                    <a:pt x="9852" y="7516"/>
                    <a:pt x="9828" y="7495"/>
                    <a:pt x="9800" y="7483"/>
                  </a:cubicBezTo>
                  <a:cubicBezTo>
                    <a:pt x="9791" y="7477"/>
                    <a:pt x="9780" y="7473"/>
                    <a:pt x="9769" y="7468"/>
                  </a:cubicBezTo>
                  <a:cubicBezTo>
                    <a:pt x="10052" y="6915"/>
                    <a:pt x="10229" y="6310"/>
                    <a:pt x="10294" y="5689"/>
                  </a:cubicBezTo>
                  <a:cubicBezTo>
                    <a:pt x="10362" y="5028"/>
                    <a:pt x="10302" y="4318"/>
                    <a:pt x="10109" y="3671"/>
                  </a:cubicBezTo>
                  <a:cubicBezTo>
                    <a:pt x="9843" y="2779"/>
                    <a:pt x="9323" y="1945"/>
                    <a:pt x="8623" y="1323"/>
                  </a:cubicBezTo>
                  <a:lnTo>
                    <a:pt x="8620" y="1320"/>
                  </a:lnTo>
                  <a:cubicBezTo>
                    <a:pt x="7676" y="469"/>
                    <a:pt x="6453" y="0"/>
                    <a:pt x="518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68"/>
          <p:cNvGrpSpPr/>
          <p:nvPr/>
        </p:nvGrpSpPr>
        <p:grpSpPr>
          <a:xfrm>
            <a:off x="4249949" y="2294039"/>
            <a:ext cx="644126" cy="555330"/>
            <a:chOff x="3411583" y="1469049"/>
            <a:chExt cx="423879" cy="368012"/>
          </a:xfrm>
        </p:grpSpPr>
        <p:sp>
          <p:nvSpPr>
            <p:cNvPr id="2246" name="Google Shape;2246;p68"/>
            <p:cNvSpPr/>
            <p:nvPr/>
          </p:nvSpPr>
          <p:spPr>
            <a:xfrm>
              <a:off x="3438761" y="1475353"/>
              <a:ext cx="369401" cy="241471"/>
            </a:xfrm>
            <a:custGeom>
              <a:rect b="b" l="l" r="r" t="t"/>
              <a:pathLst>
                <a:path extrusionOk="0" h="8005" w="12246">
                  <a:moveTo>
                    <a:pt x="5947" y="0"/>
                  </a:moveTo>
                  <a:cubicBezTo>
                    <a:pt x="2675" y="0"/>
                    <a:pt x="1" y="2676"/>
                    <a:pt x="1" y="5945"/>
                  </a:cubicBezTo>
                  <a:lnTo>
                    <a:pt x="1" y="7850"/>
                  </a:lnTo>
                  <a:cubicBezTo>
                    <a:pt x="1" y="7936"/>
                    <a:pt x="69" y="8004"/>
                    <a:pt x="153" y="8004"/>
                  </a:cubicBezTo>
                  <a:lnTo>
                    <a:pt x="12091" y="8004"/>
                  </a:lnTo>
                  <a:cubicBezTo>
                    <a:pt x="12176" y="8004"/>
                    <a:pt x="12245" y="7935"/>
                    <a:pt x="12245" y="7849"/>
                  </a:cubicBezTo>
                  <a:lnTo>
                    <a:pt x="12245" y="5945"/>
                  </a:lnTo>
                  <a:cubicBezTo>
                    <a:pt x="12245" y="2673"/>
                    <a:pt x="9571" y="0"/>
                    <a:pt x="6299"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8"/>
            <p:cNvSpPr/>
            <p:nvPr/>
          </p:nvSpPr>
          <p:spPr>
            <a:xfrm>
              <a:off x="3480086" y="1516678"/>
              <a:ext cx="286658" cy="200145"/>
            </a:xfrm>
            <a:custGeom>
              <a:rect b="b" l="l" r="r" t="t"/>
              <a:pathLst>
                <a:path extrusionOk="0" h="6635" w="9503">
                  <a:moveTo>
                    <a:pt x="4420" y="0"/>
                  </a:moveTo>
                  <a:cubicBezTo>
                    <a:pt x="3246" y="0"/>
                    <a:pt x="2138" y="460"/>
                    <a:pt x="1301" y="1300"/>
                  </a:cubicBezTo>
                  <a:cubicBezTo>
                    <a:pt x="463" y="2138"/>
                    <a:pt x="0" y="3245"/>
                    <a:pt x="0" y="4420"/>
                  </a:cubicBezTo>
                  <a:lnTo>
                    <a:pt x="0" y="6480"/>
                  </a:lnTo>
                  <a:cubicBezTo>
                    <a:pt x="0" y="6566"/>
                    <a:pt x="68" y="6634"/>
                    <a:pt x="154" y="6634"/>
                  </a:cubicBezTo>
                  <a:lnTo>
                    <a:pt x="9349" y="6634"/>
                  </a:lnTo>
                  <a:cubicBezTo>
                    <a:pt x="9434" y="6634"/>
                    <a:pt x="9503" y="6566"/>
                    <a:pt x="9503" y="6480"/>
                  </a:cubicBezTo>
                  <a:lnTo>
                    <a:pt x="9503" y="4420"/>
                  </a:lnTo>
                  <a:cubicBezTo>
                    <a:pt x="9503" y="3245"/>
                    <a:pt x="9040" y="2138"/>
                    <a:pt x="8202" y="1300"/>
                  </a:cubicBezTo>
                  <a:cubicBezTo>
                    <a:pt x="7365" y="463"/>
                    <a:pt x="6257" y="0"/>
                    <a:pt x="508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8"/>
            <p:cNvSpPr/>
            <p:nvPr/>
          </p:nvSpPr>
          <p:spPr>
            <a:xfrm>
              <a:off x="3521592" y="1558124"/>
              <a:ext cx="203734" cy="158698"/>
            </a:xfrm>
            <a:custGeom>
              <a:rect b="b" l="l" r="r" t="t"/>
              <a:pathLst>
                <a:path extrusionOk="0" h="5261" w="6754">
                  <a:moveTo>
                    <a:pt x="3046" y="0"/>
                  </a:moveTo>
                  <a:cubicBezTo>
                    <a:pt x="2240" y="0"/>
                    <a:pt x="1476" y="318"/>
                    <a:pt x="896" y="897"/>
                  </a:cubicBezTo>
                  <a:cubicBezTo>
                    <a:pt x="318" y="1475"/>
                    <a:pt x="0" y="2240"/>
                    <a:pt x="0" y="3046"/>
                  </a:cubicBezTo>
                  <a:lnTo>
                    <a:pt x="0" y="5106"/>
                  </a:lnTo>
                  <a:cubicBezTo>
                    <a:pt x="0" y="5192"/>
                    <a:pt x="68" y="5260"/>
                    <a:pt x="154" y="5260"/>
                  </a:cubicBezTo>
                  <a:lnTo>
                    <a:pt x="6602" y="5260"/>
                  </a:lnTo>
                  <a:cubicBezTo>
                    <a:pt x="6686" y="5260"/>
                    <a:pt x="6754" y="5192"/>
                    <a:pt x="6754" y="5106"/>
                  </a:cubicBezTo>
                  <a:lnTo>
                    <a:pt x="6754" y="3046"/>
                  </a:lnTo>
                  <a:cubicBezTo>
                    <a:pt x="6754" y="2237"/>
                    <a:pt x="6436" y="1475"/>
                    <a:pt x="5858" y="897"/>
                  </a:cubicBezTo>
                  <a:cubicBezTo>
                    <a:pt x="5279" y="318"/>
                    <a:pt x="4516" y="0"/>
                    <a:pt x="3710"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8"/>
            <p:cNvSpPr/>
            <p:nvPr/>
          </p:nvSpPr>
          <p:spPr>
            <a:xfrm>
              <a:off x="3562977" y="1599479"/>
              <a:ext cx="120992" cy="117342"/>
            </a:xfrm>
            <a:custGeom>
              <a:rect b="b" l="l" r="r" t="t"/>
              <a:pathLst>
                <a:path extrusionOk="0" h="3890" w="4011">
                  <a:moveTo>
                    <a:pt x="1674" y="0"/>
                  </a:moveTo>
                  <a:cubicBezTo>
                    <a:pt x="1233" y="0"/>
                    <a:pt x="814" y="176"/>
                    <a:pt x="496" y="496"/>
                  </a:cubicBezTo>
                  <a:cubicBezTo>
                    <a:pt x="175" y="817"/>
                    <a:pt x="1" y="1234"/>
                    <a:pt x="1" y="1675"/>
                  </a:cubicBezTo>
                  <a:lnTo>
                    <a:pt x="1" y="3734"/>
                  </a:lnTo>
                  <a:cubicBezTo>
                    <a:pt x="1" y="3820"/>
                    <a:pt x="70" y="3889"/>
                    <a:pt x="156" y="3889"/>
                  </a:cubicBezTo>
                  <a:lnTo>
                    <a:pt x="3855" y="3889"/>
                  </a:lnTo>
                  <a:cubicBezTo>
                    <a:pt x="3940" y="3889"/>
                    <a:pt x="4011" y="3820"/>
                    <a:pt x="4011" y="3734"/>
                  </a:cubicBezTo>
                  <a:lnTo>
                    <a:pt x="4011" y="1675"/>
                  </a:lnTo>
                  <a:cubicBezTo>
                    <a:pt x="4011" y="1234"/>
                    <a:pt x="3835" y="814"/>
                    <a:pt x="3515" y="496"/>
                  </a:cubicBezTo>
                  <a:cubicBezTo>
                    <a:pt x="3194" y="176"/>
                    <a:pt x="2777" y="0"/>
                    <a:pt x="2338"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8"/>
            <p:cNvSpPr/>
            <p:nvPr/>
          </p:nvSpPr>
          <p:spPr>
            <a:xfrm>
              <a:off x="3417706" y="1678539"/>
              <a:ext cx="411511" cy="152273"/>
            </a:xfrm>
            <a:custGeom>
              <a:rect b="b" l="l" r="r" t="t"/>
              <a:pathLst>
                <a:path extrusionOk="0" h="5048" w="13642">
                  <a:moveTo>
                    <a:pt x="6821" y="0"/>
                  </a:moveTo>
                  <a:cubicBezTo>
                    <a:pt x="4685" y="0"/>
                    <a:pt x="2947" y="992"/>
                    <a:pt x="2869" y="2230"/>
                  </a:cubicBezTo>
                  <a:cubicBezTo>
                    <a:pt x="2827" y="2230"/>
                    <a:pt x="2786" y="2228"/>
                    <a:pt x="2743" y="2228"/>
                  </a:cubicBezTo>
                  <a:cubicBezTo>
                    <a:pt x="1230" y="2228"/>
                    <a:pt x="1" y="2803"/>
                    <a:pt x="1" y="3513"/>
                  </a:cubicBezTo>
                  <a:cubicBezTo>
                    <a:pt x="1" y="3558"/>
                    <a:pt x="7" y="3599"/>
                    <a:pt x="17" y="3644"/>
                  </a:cubicBezTo>
                  <a:lnTo>
                    <a:pt x="1" y="3644"/>
                  </a:lnTo>
                  <a:lnTo>
                    <a:pt x="1" y="5047"/>
                  </a:lnTo>
                  <a:lnTo>
                    <a:pt x="13641" y="5047"/>
                  </a:lnTo>
                  <a:lnTo>
                    <a:pt x="13641" y="3644"/>
                  </a:lnTo>
                  <a:lnTo>
                    <a:pt x="13627" y="3644"/>
                  </a:lnTo>
                  <a:cubicBezTo>
                    <a:pt x="13637" y="3602"/>
                    <a:pt x="13641" y="3558"/>
                    <a:pt x="13641" y="3513"/>
                  </a:cubicBezTo>
                  <a:cubicBezTo>
                    <a:pt x="13641" y="2803"/>
                    <a:pt x="12414" y="2228"/>
                    <a:pt x="10899" y="2228"/>
                  </a:cubicBezTo>
                  <a:cubicBezTo>
                    <a:pt x="10856" y="2228"/>
                    <a:pt x="10815" y="2228"/>
                    <a:pt x="10773" y="2230"/>
                  </a:cubicBezTo>
                  <a:cubicBezTo>
                    <a:pt x="10696" y="992"/>
                    <a:pt x="8955" y="0"/>
                    <a:pt x="6821"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8"/>
            <p:cNvSpPr/>
            <p:nvPr/>
          </p:nvSpPr>
          <p:spPr>
            <a:xfrm>
              <a:off x="3417706" y="1678449"/>
              <a:ext cx="216434" cy="152303"/>
            </a:xfrm>
            <a:custGeom>
              <a:rect b="b" l="l" r="r" t="t"/>
              <a:pathLst>
                <a:path extrusionOk="0" h="5049" w="7175">
                  <a:moveTo>
                    <a:pt x="6821" y="1"/>
                  </a:moveTo>
                  <a:cubicBezTo>
                    <a:pt x="4687" y="1"/>
                    <a:pt x="2947" y="992"/>
                    <a:pt x="2869" y="2231"/>
                  </a:cubicBezTo>
                  <a:cubicBezTo>
                    <a:pt x="2827" y="2230"/>
                    <a:pt x="2786" y="2230"/>
                    <a:pt x="2743" y="2230"/>
                  </a:cubicBezTo>
                  <a:cubicBezTo>
                    <a:pt x="1230" y="2230"/>
                    <a:pt x="1" y="2804"/>
                    <a:pt x="1" y="3514"/>
                  </a:cubicBezTo>
                  <a:cubicBezTo>
                    <a:pt x="1" y="3558"/>
                    <a:pt x="7" y="3601"/>
                    <a:pt x="17" y="3645"/>
                  </a:cubicBezTo>
                  <a:lnTo>
                    <a:pt x="1" y="3645"/>
                  </a:lnTo>
                  <a:lnTo>
                    <a:pt x="1" y="5049"/>
                  </a:lnTo>
                  <a:lnTo>
                    <a:pt x="7174" y="5049"/>
                  </a:lnTo>
                  <a:cubicBezTo>
                    <a:pt x="6411" y="4331"/>
                    <a:pt x="5965" y="3462"/>
                    <a:pt x="5965" y="2527"/>
                  </a:cubicBezTo>
                  <a:cubicBezTo>
                    <a:pt x="5965" y="1595"/>
                    <a:pt x="6408" y="727"/>
                    <a:pt x="7164" y="11"/>
                  </a:cubicBezTo>
                  <a:cubicBezTo>
                    <a:pt x="7052" y="5"/>
                    <a:pt x="6936" y="1"/>
                    <a:pt x="682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8"/>
            <p:cNvSpPr/>
            <p:nvPr/>
          </p:nvSpPr>
          <p:spPr>
            <a:xfrm>
              <a:off x="3417766" y="1668133"/>
              <a:ext cx="152937" cy="106814"/>
            </a:xfrm>
            <a:custGeom>
              <a:rect b="b" l="l" r="r" t="t"/>
              <a:pathLst>
                <a:path extrusionOk="0" h="3541" w="5070">
                  <a:moveTo>
                    <a:pt x="2435" y="1"/>
                  </a:moveTo>
                  <a:cubicBezTo>
                    <a:pt x="1708" y="1"/>
                    <a:pt x="1118" y="587"/>
                    <a:pt x="1112" y="1314"/>
                  </a:cubicBezTo>
                  <a:cubicBezTo>
                    <a:pt x="497" y="1314"/>
                    <a:pt x="0" y="1813"/>
                    <a:pt x="0" y="2427"/>
                  </a:cubicBezTo>
                  <a:cubicBezTo>
                    <a:pt x="0" y="3040"/>
                    <a:pt x="499" y="3540"/>
                    <a:pt x="1112" y="3540"/>
                  </a:cubicBezTo>
                  <a:lnTo>
                    <a:pt x="3847" y="3540"/>
                  </a:lnTo>
                  <a:lnTo>
                    <a:pt x="3847" y="3537"/>
                  </a:lnTo>
                  <a:cubicBezTo>
                    <a:pt x="4522" y="3537"/>
                    <a:pt x="5069" y="2990"/>
                    <a:pt x="5069" y="2316"/>
                  </a:cubicBezTo>
                  <a:cubicBezTo>
                    <a:pt x="5069" y="1641"/>
                    <a:pt x="4522" y="1094"/>
                    <a:pt x="3847" y="1094"/>
                  </a:cubicBezTo>
                  <a:cubicBezTo>
                    <a:pt x="3810" y="1094"/>
                    <a:pt x="3773" y="1095"/>
                    <a:pt x="3738" y="1100"/>
                  </a:cubicBezTo>
                  <a:cubicBezTo>
                    <a:pt x="3633" y="476"/>
                    <a:pt x="3089" y="1"/>
                    <a:pt x="2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8"/>
            <p:cNvSpPr/>
            <p:nvPr/>
          </p:nvSpPr>
          <p:spPr>
            <a:xfrm>
              <a:off x="3676213" y="1668133"/>
              <a:ext cx="152997" cy="106814"/>
            </a:xfrm>
            <a:custGeom>
              <a:rect b="b" l="l" r="r" t="t"/>
              <a:pathLst>
                <a:path extrusionOk="0" h="3541" w="5072">
                  <a:moveTo>
                    <a:pt x="2635" y="1"/>
                  </a:moveTo>
                  <a:cubicBezTo>
                    <a:pt x="1981" y="1"/>
                    <a:pt x="1437" y="476"/>
                    <a:pt x="1332" y="1100"/>
                  </a:cubicBezTo>
                  <a:cubicBezTo>
                    <a:pt x="1298" y="1095"/>
                    <a:pt x="1261" y="1094"/>
                    <a:pt x="1224" y="1094"/>
                  </a:cubicBezTo>
                  <a:cubicBezTo>
                    <a:pt x="548" y="1094"/>
                    <a:pt x="1" y="1641"/>
                    <a:pt x="1" y="2316"/>
                  </a:cubicBezTo>
                  <a:cubicBezTo>
                    <a:pt x="1" y="2990"/>
                    <a:pt x="548" y="3537"/>
                    <a:pt x="1224" y="3537"/>
                  </a:cubicBezTo>
                  <a:lnTo>
                    <a:pt x="1224" y="3540"/>
                  </a:lnTo>
                  <a:lnTo>
                    <a:pt x="3958" y="3540"/>
                  </a:lnTo>
                  <a:cubicBezTo>
                    <a:pt x="4571" y="3540"/>
                    <a:pt x="5071" y="3040"/>
                    <a:pt x="5071" y="2427"/>
                  </a:cubicBezTo>
                  <a:cubicBezTo>
                    <a:pt x="5071" y="1813"/>
                    <a:pt x="4574" y="1314"/>
                    <a:pt x="3958" y="1314"/>
                  </a:cubicBezTo>
                  <a:cubicBezTo>
                    <a:pt x="3952" y="587"/>
                    <a:pt x="3363" y="1"/>
                    <a:pt x="2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8"/>
            <p:cNvSpPr/>
            <p:nvPr/>
          </p:nvSpPr>
          <p:spPr>
            <a:xfrm>
              <a:off x="3411583" y="1510464"/>
              <a:ext cx="423879" cy="326596"/>
            </a:xfrm>
            <a:custGeom>
              <a:rect b="b" l="l" r="r" t="t"/>
              <a:pathLst>
                <a:path extrusionOk="0" h="10827" w="14052">
                  <a:moveTo>
                    <a:pt x="7357" y="413"/>
                  </a:moveTo>
                  <a:cubicBezTo>
                    <a:pt x="8475" y="413"/>
                    <a:pt x="9531" y="854"/>
                    <a:pt x="10330" y="1651"/>
                  </a:cubicBezTo>
                  <a:cubicBezTo>
                    <a:pt x="11129" y="2450"/>
                    <a:pt x="11568" y="3506"/>
                    <a:pt x="11568" y="4626"/>
                  </a:cubicBezTo>
                  <a:lnTo>
                    <a:pt x="11568" y="5028"/>
                  </a:lnTo>
                  <a:cubicBezTo>
                    <a:pt x="11516" y="5022"/>
                    <a:pt x="11463" y="5021"/>
                    <a:pt x="11408" y="5021"/>
                  </a:cubicBezTo>
                  <a:cubicBezTo>
                    <a:pt x="11123" y="5021"/>
                    <a:pt x="10845" y="5102"/>
                    <a:pt x="10606" y="5249"/>
                  </a:cubicBezTo>
                  <a:lnTo>
                    <a:pt x="10606" y="4626"/>
                  </a:lnTo>
                  <a:cubicBezTo>
                    <a:pt x="10606" y="3763"/>
                    <a:pt x="10266" y="2948"/>
                    <a:pt x="9649" y="2330"/>
                  </a:cubicBezTo>
                  <a:cubicBezTo>
                    <a:pt x="9031" y="1713"/>
                    <a:pt x="8218" y="1373"/>
                    <a:pt x="7354" y="1373"/>
                  </a:cubicBezTo>
                  <a:lnTo>
                    <a:pt x="6691" y="1373"/>
                  </a:lnTo>
                  <a:cubicBezTo>
                    <a:pt x="5829" y="1373"/>
                    <a:pt x="5014" y="1713"/>
                    <a:pt x="4396" y="2330"/>
                  </a:cubicBezTo>
                  <a:cubicBezTo>
                    <a:pt x="3779" y="2948"/>
                    <a:pt x="3439" y="3763"/>
                    <a:pt x="3439" y="4626"/>
                  </a:cubicBezTo>
                  <a:lnTo>
                    <a:pt x="3439" y="5249"/>
                  </a:lnTo>
                  <a:cubicBezTo>
                    <a:pt x="3199" y="5101"/>
                    <a:pt x="2922" y="5021"/>
                    <a:pt x="2635" y="5021"/>
                  </a:cubicBezTo>
                  <a:cubicBezTo>
                    <a:pt x="2582" y="5021"/>
                    <a:pt x="2530" y="5022"/>
                    <a:pt x="2477" y="5028"/>
                  </a:cubicBezTo>
                  <a:lnTo>
                    <a:pt x="2477" y="4626"/>
                  </a:lnTo>
                  <a:cubicBezTo>
                    <a:pt x="2480" y="3506"/>
                    <a:pt x="2921" y="2451"/>
                    <a:pt x="3720" y="1651"/>
                  </a:cubicBezTo>
                  <a:cubicBezTo>
                    <a:pt x="4518" y="854"/>
                    <a:pt x="5574" y="413"/>
                    <a:pt x="6693" y="413"/>
                  </a:cubicBezTo>
                  <a:close/>
                  <a:moveTo>
                    <a:pt x="7357" y="3157"/>
                  </a:moveTo>
                  <a:cubicBezTo>
                    <a:pt x="7743" y="3157"/>
                    <a:pt x="8108" y="3311"/>
                    <a:pt x="8389" y="3592"/>
                  </a:cubicBezTo>
                  <a:cubicBezTo>
                    <a:pt x="8670" y="3873"/>
                    <a:pt x="8824" y="4238"/>
                    <a:pt x="8824" y="4623"/>
                  </a:cubicBezTo>
                  <a:lnTo>
                    <a:pt x="8824" y="5611"/>
                  </a:lnTo>
                  <a:cubicBezTo>
                    <a:pt x="8266" y="5450"/>
                    <a:pt x="7650" y="5367"/>
                    <a:pt x="7025" y="5367"/>
                  </a:cubicBezTo>
                  <a:cubicBezTo>
                    <a:pt x="6400" y="5367"/>
                    <a:pt x="5784" y="5451"/>
                    <a:pt x="5227" y="5611"/>
                  </a:cubicBezTo>
                  <a:lnTo>
                    <a:pt x="5227" y="4626"/>
                  </a:lnTo>
                  <a:cubicBezTo>
                    <a:pt x="5227" y="4241"/>
                    <a:pt x="5381" y="3873"/>
                    <a:pt x="5660" y="3592"/>
                  </a:cubicBezTo>
                  <a:cubicBezTo>
                    <a:pt x="5941" y="3311"/>
                    <a:pt x="6308" y="3157"/>
                    <a:pt x="6693" y="3157"/>
                  </a:cubicBezTo>
                  <a:close/>
                  <a:moveTo>
                    <a:pt x="7355" y="1787"/>
                  </a:moveTo>
                  <a:cubicBezTo>
                    <a:pt x="8108" y="1787"/>
                    <a:pt x="8820" y="2085"/>
                    <a:pt x="9358" y="2623"/>
                  </a:cubicBezTo>
                  <a:cubicBezTo>
                    <a:pt x="9898" y="3163"/>
                    <a:pt x="10194" y="3874"/>
                    <a:pt x="10194" y="4626"/>
                  </a:cubicBezTo>
                  <a:lnTo>
                    <a:pt x="10194" y="5620"/>
                  </a:lnTo>
                  <a:cubicBezTo>
                    <a:pt x="10087" y="5760"/>
                    <a:pt x="10003" y="5920"/>
                    <a:pt x="9951" y="6087"/>
                  </a:cubicBezTo>
                  <a:cubicBezTo>
                    <a:pt x="9734" y="5959"/>
                    <a:pt x="9493" y="5843"/>
                    <a:pt x="9234" y="5746"/>
                  </a:cubicBezTo>
                  <a:lnTo>
                    <a:pt x="9234" y="4626"/>
                  </a:lnTo>
                  <a:cubicBezTo>
                    <a:pt x="9235" y="4130"/>
                    <a:pt x="9039" y="3660"/>
                    <a:pt x="8681" y="3302"/>
                  </a:cubicBezTo>
                  <a:cubicBezTo>
                    <a:pt x="8321" y="2943"/>
                    <a:pt x="7852" y="2747"/>
                    <a:pt x="7357" y="2747"/>
                  </a:cubicBezTo>
                  <a:lnTo>
                    <a:pt x="6693" y="2747"/>
                  </a:lnTo>
                  <a:cubicBezTo>
                    <a:pt x="6197" y="2747"/>
                    <a:pt x="5727" y="2944"/>
                    <a:pt x="5369" y="3302"/>
                  </a:cubicBezTo>
                  <a:cubicBezTo>
                    <a:pt x="5009" y="3660"/>
                    <a:pt x="4814" y="4130"/>
                    <a:pt x="4814" y="4626"/>
                  </a:cubicBezTo>
                  <a:lnTo>
                    <a:pt x="4814" y="5746"/>
                  </a:lnTo>
                  <a:cubicBezTo>
                    <a:pt x="4552" y="5843"/>
                    <a:pt x="4313" y="5959"/>
                    <a:pt x="4097" y="6087"/>
                  </a:cubicBezTo>
                  <a:cubicBezTo>
                    <a:pt x="4043" y="5920"/>
                    <a:pt x="3961" y="5760"/>
                    <a:pt x="3854" y="5620"/>
                  </a:cubicBezTo>
                  <a:lnTo>
                    <a:pt x="3854" y="4626"/>
                  </a:lnTo>
                  <a:cubicBezTo>
                    <a:pt x="3854" y="3873"/>
                    <a:pt x="4151" y="3163"/>
                    <a:pt x="4690" y="2623"/>
                  </a:cubicBezTo>
                  <a:cubicBezTo>
                    <a:pt x="5230" y="2083"/>
                    <a:pt x="5941" y="1787"/>
                    <a:pt x="6693" y="1787"/>
                  </a:cubicBezTo>
                  <a:close/>
                  <a:moveTo>
                    <a:pt x="2638" y="5433"/>
                  </a:moveTo>
                  <a:cubicBezTo>
                    <a:pt x="2965" y="5433"/>
                    <a:pt x="3276" y="5577"/>
                    <a:pt x="3489" y="5827"/>
                  </a:cubicBezTo>
                  <a:cubicBezTo>
                    <a:pt x="3617" y="5979"/>
                    <a:pt x="3705" y="6164"/>
                    <a:pt x="3737" y="6359"/>
                  </a:cubicBezTo>
                  <a:cubicBezTo>
                    <a:pt x="3755" y="6459"/>
                    <a:pt x="3841" y="6530"/>
                    <a:pt x="3940" y="6530"/>
                  </a:cubicBezTo>
                  <a:cubicBezTo>
                    <a:pt x="3946" y="6530"/>
                    <a:pt x="3952" y="6530"/>
                    <a:pt x="3958" y="6529"/>
                  </a:cubicBezTo>
                  <a:cubicBezTo>
                    <a:pt x="3995" y="6527"/>
                    <a:pt x="4029" y="6525"/>
                    <a:pt x="4060" y="6525"/>
                  </a:cubicBezTo>
                  <a:cubicBezTo>
                    <a:pt x="4074" y="6525"/>
                    <a:pt x="4087" y="6526"/>
                    <a:pt x="4100" y="6527"/>
                  </a:cubicBezTo>
                  <a:lnTo>
                    <a:pt x="4103" y="6527"/>
                  </a:lnTo>
                  <a:cubicBezTo>
                    <a:pt x="4416" y="6541"/>
                    <a:pt x="4702" y="6698"/>
                    <a:pt x="4882" y="6957"/>
                  </a:cubicBezTo>
                  <a:cubicBezTo>
                    <a:pt x="5002" y="7129"/>
                    <a:pt x="5067" y="7330"/>
                    <a:pt x="5067" y="7541"/>
                  </a:cubicBezTo>
                  <a:cubicBezTo>
                    <a:pt x="5067" y="8102"/>
                    <a:pt x="4610" y="8557"/>
                    <a:pt x="4051" y="8557"/>
                  </a:cubicBezTo>
                  <a:lnTo>
                    <a:pt x="1317" y="8557"/>
                  </a:lnTo>
                  <a:cubicBezTo>
                    <a:pt x="1085" y="8557"/>
                    <a:pt x="863" y="8469"/>
                    <a:pt x="693" y="8309"/>
                  </a:cubicBezTo>
                  <a:cubicBezTo>
                    <a:pt x="510" y="8136"/>
                    <a:pt x="409" y="7902"/>
                    <a:pt x="409" y="7651"/>
                  </a:cubicBezTo>
                  <a:cubicBezTo>
                    <a:pt x="409" y="7278"/>
                    <a:pt x="634" y="6950"/>
                    <a:pt x="979" y="6809"/>
                  </a:cubicBezTo>
                  <a:cubicBezTo>
                    <a:pt x="1087" y="6766"/>
                    <a:pt x="1199" y="6744"/>
                    <a:pt x="1317" y="6744"/>
                  </a:cubicBezTo>
                  <a:cubicBezTo>
                    <a:pt x="1430" y="6744"/>
                    <a:pt x="1523" y="6654"/>
                    <a:pt x="1523" y="6541"/>
                  </a:cubicBezTo>
                  <a:cubicBezTo>
                    <a:pt x="1526" y="6049"/>
                    <a:pt x="1859" y="5611"/>
                    <a:pt x="2331" y="5476"/>
                  </a:cubicBezTo>
                  <a:cubicBezTo>
                    <a:pt x="2431" y="5448"/>
                    <a:pt x="2535" y="5433"/>
                    <a:pt x="2638" y="5433"/>
                  </a:cubicBezTo>
                  <a:close/>
                  <a:moveTo>
                    <a:pt x="11410" y="5433"/>
                  </a:moveTo>
                  <a:cubicBezTo>
                    <a:pt x="11515" y="5433"/>
                    <a:pt x="11617" y="5448"/>
                    <a:pt x="11717" y="5475"/>
                  </a:cubicBezTo>
                  <a:cubicBezTo>
                    <a:pt x="12189" y="5611"/>
                    <a:pt x="12522" y="6049"/>
                    <a:pt x="12526" y="6541"/>
                  </a:cubicBezTo>
                  <a:cubicBezTo>
                    <a:pt x="12526" y="6654"/>
                    <a:pt x="12618" y="6744"/>
                    <a:pt x="12731" y="6744"/>
                  </a:cubicBezTo>
                  <a:cubicBezTo>
                    <a:pt x="12847" y="6744"/>
                    <a:pt x="12963" y="6766"/>
                    <a:pt x="13069" y="6809"/>
                  </a:cubicBezTo>
                  <a:cubicBezTo>
                    <a:pt x="13415" y="6948"/>
                    <a:pt x="13639" y="7278"/>
                    <a:pt x="13639" y="7652"/>
                  </a:cubicBezTo>
                  <a:cubicBezTo>
                    <a:pt x="13639" y="7904"/>
                    <a:pt x="13540" y="8136"/>
                    <a:pt x="13356" y="8310"/>
                  </a:cubicBezTo>
                  <a:cubicBezTo>
                    <a:pt x="13186" y="8470"/>
                    <a:pt x="12966" y="8560"/>
                    <a:pt x="12731" y="8560"/>
                  </a:cubicBezTo>
                  <a:lnTo>
                    <a:pt x="9997" y="8560"/>
                  </a:lnTo>
                  <a:cubicBezTo>
                    <a:pt x="9436" y="8560"/>
                    <a:pt x="8979" y="8103"/>
                    <a:pt x="8979" y="7543"/>
                  </a:cubicBezTo>
                  <a:cubicBezTo>
                    <a:pt x="8979" y="7331"/>
                    <a:pt x="9043" y="7130"/>
                    <a:pt x="9164" y="6958"/>
                  </a:cubicBezTo>
                  <a:cubicBezTo>
                    <a:pt x="9348" y="6700"/>
                    <a:pt x="9632" y="6543"/>
                    <a:pt x="9947" y="6528"/>
                  </a:cubicBezTo>
                  <a:cubicBezTo>
                    <a:pt x="9963" y="6528"/>
                    <a:pt x="9979" y="6527"/>
                    <a:pt x="9997" y="6527"/>
                  </a:cubicBezTo>
                  <a:cubicBezTo>
                    <a:pt x="10024" y="6527"/>
                    <a:pt x="10056" y="6528"/>
                    <a:pt x="10089" y="6529"/>
                  </a:cubicBezTo>
                  <a:cubicBezTo>
                    <a:pt x="10095" y="6530"/>
                    <a:pt x="10100" y="6530"/>
                    <a:pt x="10106" y="6530"/>
                  </a:cubicBezTo>
                  <a:cubicBezTo>
                    <a:pt x="10207" y="6530"/>
                    <a:pt x="10291" y="6459"/>
                    <a:pt x="10309" y="6359"/>
                  </a:cubicBezTo>
                  <a:cubicBezTo>
                    <a:pt x="10342" y="6164"/>
                    <a:pt x="10429" y="5979"/>
                    <a:pt x="10559" y="5827"/>
                  </a:cubicBezTo>
                  <a:cubicBezTo>
                    <a:pt x="10771" y="5575"/>
                    <a:pt x="11081" y="5433"/>
                    <a:pt x="11410" y="5433"/>
                  </a:cubicBezTo>
                  <a:close/>
                  <a:moveTo>
                    <a:pt x="7025" y="5775"/>
                  </a:moveTo>
                  <a:cubicBezTo>
                    <a:pt x="7709" y="5775"/>
                    <a:pt x="8379" y="5883"/>
                    <a:pt x="8963" y="6084"/>
                  </a:cubicBezTo>
                  <a:cubicBezTo>
                    <a:pt x="9110" y="6135"/>
                    <a:pt x="9250" y="6191"/>
                    <a:pt x="9380" y="6253"/>
                  </a:cubicBezTo>
                  <a:cubicBezTo>
                    <a:pt x="9163" y="6356"/>
                    <a:pt x="8972" y="6516"/>
                    <a:pt x="8829" y="6722"/>
                  </a:cubicBezTo>
                  <a:cubicBezTo>
                    <a:pt x="8658" y="6964"/>
                    <a:pt x="8570" y="7247"/>
                    <a:pt x="8570" y="7543"/>
                  </a:cubicBezTo>
                  <a:cubicBezTo>
                    <a:pt x="8570" y="8331"/>
                    <a:pt x="9209" y="8970"/>
                    <a:pt x="9997" y="8970"/>
                  </a:cubicBezTo>
                  <a:lnTo>
                    <a:pt x="12731" y="8970"/>
                  </a:lnTo>
                  <a:cubicBezTo>
                    <a:pt x="13004" y="8970"/>
                    <a:pt x="13266" y="8887"/>
                    <a:pt x="13485" y="8733"/>
                  </a:cubicBezTo>
                  <a:cubicBezTo>
                    <a:pt x="13569" y="8830"/>
                    <a:pt x="13639" y="8949"/>
                    <a:pt x="13639" y="9085"/>
                  </a:cubicBezTo>
                  <a:lnTo>
                    <a:pt x="13639" y="10414"/>
                  </a:lnTo>
                  <a:lnTo>
                    <a:pt x="412" y="10414"/>
                  </a:lnTo>
                  <a:lnTo>
                    <a:pt x="412" y="9085"/>
                  </a:lnTo>
                  <a:cubicBezTo>
                    <a:pt x="412" y="8949"/>
                    <a:pt x="482" y="8830"/>
                    <a:pt x="565" y="8733"/>
                  </a:cubicBezTo>
                  <a:cubicBezTo>
                    <a:pt x="785" y="8887"/>
                    <a:pt x="1045" y="8970"/>
                    <a:pt x="1319" y="8970"/>
                  </a:cubicBezTo>
                  <a:lnTo>
                    <a:pt x="4054" y="8970"/>
                  </a:lnTo>
                  <a:cubicBezTo>
                    <a:pt x="4842" y="8970"/>
                    <a:pt x="5481" y="8328"/>
                    <a:pt x="5481" y="7543"/>
                  </a:cubicBezTo>
                  <a:cubicBezTo>
                    <a:pt x="5481" y="7247"/>
                    <a:pt x="5392" y="6964"/>
                    <a:pt x="5222" y="6722"/>
                  </a:cubicBezTo>
                  <a:cubicBezTo>
                    <a:pt x="5079" y="6516"/>
                    <a:pt x="4888" y="6358"/>
                    <a:pt x="4669" y="6253"/>
                  </a:cubicBezTo>
                  <a:cubicBezTo>
                    <a:pt x="4802" y="6191"/>
                    <a:pt x="4941" y="6136"/>
                    <a:pt x="5088" y="6084"/>
                  </a:cubicBezTo>
                  <a:cubicBezTo>
                    <a:pt x="5672" y="5883"/>
                    <a:pt x="6341" y="5775"/>
                    <a:pt x="7025" y="5775"/>
                  </a:cubicBezTo>
                  <a:close/>
                  <a:moveTo>
                    <a:pt x="6694" y="1"/>
                  </a:moveTo>
                  <a:cubicBezTo>
                    <a:pt x="5466" y="1"/>
                    <a:pt x="4307" y="484"/>
                    <a:pt x="3428" y="1360"/>
                  </a:cubicBezTo>
                  <a:cubicBezTo>
                    <a:pt x="2552" y="2237"/>
                    <a:pt x="2070" y="3395"/>
                    <a:pt x="2070" y="4626"/>
                  </a:cubicBezTo>
                  <a:lnTo>
                    <a:pt x="2070" y="5132"/>
                  </a:lnTo>
                  <a:cubicBezTo>
                    <a:pt x="1563" y="5337"/>
                    <a:pt x="1199" y="5805"/>
                    <a:pt x="1127" y="6346"/>
                  </a:cubicBezTo>
                  <a:cubicBezTo>
                    <a:pt x="1121" y="6346"/>
                    <a:pt x="1116" y="6349"/>
                    <a:pt x="1110" y="6349"/>
                  </a:cubicBezTo>
                  <a:lnTo>
                    <a:pt x="1110" y="4780"/>
                  </a:lnTo>
                  <a:cubicBezTo>
                    <a:pt x="1110" y="3312"/>
                    <a:pt x="1671" y="1913"/>
                    <a:pt x="2686" y="841"/>
                  </a:cubicBezTo>
                  <a:cubicBezTo>
                    <a:pt x="2763" y="756"/>
                    <a:pt x="2760" y="628"/>
                    <a:pt x="2678" y="551"/>
                  </a:cubicBezTo>
                  <a:cubicBezTo>
                    <a:pt x="2638" y="513"/>
                    <a:pt x="2587" y="494"/>
                    <a:pt x="2537" y="494"/>
                  </a:cubicBezTo>
                  <a:cubicBezTo>
                    <a:pt x="2482" y="494"/>
                    <a:pt x="2428" y="516"/>
                    <a:pt x="2388" y="558"/>
                  </a:cubicBezTo>
                  <a:cubicBezTo>
                    <a:pt x="1300" y="1707"/>
                    <a:pt x="701" y="3207"/>
                    <a:pt x="701" y="4781"/>
                  </a:cubicBezTo>
                  <a:lnTo>
                    <a:pt x="701" y="6487"/>
                  </a:lnTo>
                  <a:cubicBezTo>
                    <a:pt x="272" y="6714"/>
                    <a:pt x="1" y="7158"/>
                    <a:pt x="1" y="7652"/>
                  </a:cubicBezTo>
                  <a:cubicBezTo>
                    <a:pt x="1" y="7941"/>
                    <a:pt x="97" y="8222"/>
                    <a:pt x="269" y="8449"/>
                  </a:cubicBezTo>
                  <a:cubicBezTo>
                    <a:pt x="93" y="8645"/>
                    <a:pt x="1" y="8861"/>
                    <a:pt x="1" y="9087"/>
                  </a:cubicBezTo>
                  <a:lnTo>
                    <a:pt x="1" y="10621"/>
                  </a:lnTo>
                  <a:cubicBezTo>
                    <a:pt x="1" y="10736"/>
                    <a:pt x="93" y="10826"/>
                    <a:pt x="207" y="10826"/>
                  </a:cubicBezTo>
                  <a:lnTo>
                    <a:pt x="13846" y="10826"/>
                  </a:lnTo>
                  <a:cubicBezTo>
                    <a:pt x="13958" y="10826"/>
                    <a:pt x="14051" y="10735"/>
                    <a:pt x="14051" y="10621"/>
                  </a:cubicBezTo>
                  <a:lnTo>
                    <a:pt x="14051" y="9087"/>
                  </a:lnTo>
                  <a:cubicBezTo>
                    <a:pt x="14051" y="8864"/>
                    <a:pt x="13958" y="8645"/>
                    <a:pt x="13784" y="8449"/>
                  </a:cubicBezTo>
                  <a:cubicBezTo>
                    <a:pt x="13955" y="8222"/>
                    <a:pt x="14051" y="7941"/>
                    <a:pt x="14051" y="7652"/>
                  </a:cubicBezTo>
                  <a:cubicBezTo>
                    <a:pt x="14051" y="7158"/>
                    <a:pt x="13781" y="6714"/>
                    <a:pt x="13352" y="6487"/>
                  </a:cubicBezTo>
                  <a:lnTo>
                    <a:pt x="13352" y="4780"/>
                  </a:lnTo>
                  <a:lnTo>
                    <a:pt x="13352" y="4703"/>
                  </a:lnTo>
                  <a:cubicBezTo>
                    <a:pt x="13350" y="4590"/>
                    <a:pt x="13260" y="4500"/>
                    <a:pt x="13146" y="4500"/>
                  </a:cubicBezTo>
                  <a:lnTo>
                    <a:pt x="13145" y="4500"/>
                  </a:lnTo>
                  <a:cubicBezTo>
                    <a:pt x="13032" y="4502"/>
                    <a:pt x="12939" y="4593"/>
                    <a:pt x="12942" y="4709"/>
                  </a:cubicBezTo>
                  <a:lnTo>
                    <a:pt x="12942" y="4781"/>
                  </a:lnTo>
                  <a:lnTo>
                    <a:pt x="12942" y="6351"/>
                  </a:lnTo>
                  <a:cubicBezTo>
                    <a:pt x="12936" y="6351"/>
                    <a:pt x="12930" y="6349"/>
                    <a:pt x="12924" y="6346"/>
                  </a:cubicBezTo>
                  <a:cubicBezTo>
                    <a:pt x="12850" y="5805"/>
                    <a:pt x="12488" y="5337"/>
                    <a:pt x="11982" y="5132"/>
                  </a:cubicBezTo>
                  <a:lnTo>
                    <a:pt x="11982" y="4626"/>
                  </a:lnTo>
                  <a:cubicBezTo>
                    <a:pt x="11982" y="3398"/>
                    <a:pt x="11500" y="2238"/>
                    <a:pt x="10623" y="1360"/>
                  </a:cubicBezTo>
                  <a:cubicBezTo>
                    <a:pt x="9747" y="484"/>
                    <a:pt x="8587" y="1"/>
                    <a:pt x="735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8"/>
            <p:cNvSpPr/>
            <p:nvPr/>
          </p:nvSpPr>
          <p:spPr>
            <a:xfrm>
              <a:off x="3502558" y="1469049"/>
              <a:ext cx="309553" cy="160719"/>
            </a:xfrm>
            <a:custGeom>
              <a:rect b="b" l="l" r="r" t="t"/>
              <a:pathLst>
                <a:path extrusionOk="0" h="5328" w="10262">
                  <a:moveTo>
                    <a:pt x="3832" y="1"/>
                  </a:moveTo>
                  <a:cubicBezTo>
                    <a:pt x="2476" y="1"/>
                    <a:pt x="1190" y="436"/>
                    <a:pt x="107" y="1263"/>
                  </a:cubicBezTo>
                  <a:cubicBezTo>
                    <a:pt x="17" y="1332"/>
                    <a:pt x="1" y="1461"/>
                    <a:pt x="69" y="1551"/>
                  </a:cubicBezTo>
                  <a:cubicBezTo>
                    <a:pt x="111" y="1606"/>
                    <a:pt x="173" y="1635"/>
                    <a:pt x="235" y="1635"/>
                  </a:cubicBezTo>
                  <a:cubicBezTo>
                    <a:pt x="278" y="1635"/>
                    <a:pt x="321" y="1621"/>
                    <a:pt x="357" y="1592"/>
                  </a:cubicBezTo>
                  <a:cubicBezTo>
                    <a:pt x="1365" y="822"/>
                    <a:pt x="2567" y="415"/>
                    <a:pt x="3832" y="415"/>
                  </a:cubicBezTo>
                  <a:lnTo>
                    <a:pt x="4185" y="415"/>
                  </a:lnTo>
                  <a:cubicBezTo>
                    <a:pt x="6975" y="415"/>
                    <a:pt x="9351" y="2409"/>
                    <a:pt x="9837" y="5157"/>
                  </a:cubicBezTo>
                  <a:cubicBezTo>
                    <a:pt x="9855" y="5256"/>
                    <a:pt x="9942" y="5327"/>
                    <a:pt x="10038" y="5327"/>
                  </a:cubicBezTo>
                  <a:cubicBezTo>
                    <a:pt x="10050" y="5327"/>
                    <a:pt x="10062" y="5326"/>
                    <a:pt x="10075" y="5323"/>
                  </a:cubicBezTo>
                  <a:cubicBezTo>
                    <a:pt x="10188" y="5304"/>
                    <a:pt x="10262" y="5197"/>
                    <a:pt x="10241" y="5085"/>
                  </a:cubicBezTo>
                  <a:cubicBezTo>
                    <a:pt x="9994" y="3681"/>
                    <a:pt x="9253" y="2394"/>
                    <a:pt x="8154" y="1462"/>
                  </a:cubicBezTo>
                  <a:cubicBezTo>
                    <a:pt x="7043" y="520"/>
                    <a:pt x="5635" y="1"/>
                    <a:pt x="418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56" name="Google Shape;2256;p68"/>
          <p:cNvCxnSpPr>
            <a:endCxn id="2194" idx="1"/>
          </p:cNvCxnSpPr>
          <p:nvPr/>
        </p:nvCxnSpPr>
        <p:spPr>
          <a:xfrm>
            <a:off x="1723866" y="1905800"/>
            <a:ext cx="1015500" cy="457200"/>
          </a:xfrm>
          <a:prstGeom prst="curvedConnector3">
            <a:avLst>
              <a:gd fmla="val 50000" name="adj1"/>
            </a:avLst>
          </a:prstGeom>
          <a:noFill/>
          <a:ln cap="flat" cmpd="sng" w="19050">
            <a:solidFill>
              <a:schemeClr val="dk1"/>
            </a:solidFill>
            <a:prstDash val="solid"/>
            <a:round/>
            <a:headEnd len="med" w="med" type="none"/>
            <a:tailEnd len="med" w="med" type="none"/>
          </a:ln>
        </p:spPr>
      </p:cxnSp>
      <p:cxnSp>
        <p:nvCxnSpPr>
          <p:cNvPr id="2257" name="Google Shape;2257;p68"/>
          <p:cNvCxnSpPr>
            <a:stCxn id="2194" idx="3"/>
            <a:endCxn id="2195" idx="1"/>
          </p:cNvCxnSpPr>
          <p:nvPr/>
        </p:nvCxnSpPr>
        <p:spPr>
          <a:xfrm flipH="1" rot="10800000">
            <a:off x="3284166" y="1905800"/>
            <a:ext cx="1015500" cy="457200"/>
          </a:xfrm>
          <a:prstGeom prst="curvedConnector3">
            <a:avLst>
              <a:gd fmla="val 49997" name="adj1"/>
            </a:avLst>
          </a:prstGeom>
          <a:noFill/>
          <a:ln cap="flat" cmpd="sng" w="19050">
            <a:solidFill>
              <a:schemeClr val="dk1"/>
            </a:solidFill>
            <a:prstDash val="solid"/>
            <a:round/>
            <a:headEnd len="med" w="med" type="none"/>
            <a:tailEnd len="med" w="med" type="none"/>
          </a:ln>
        </p:spPr>
      </p:cxnSp>
      <p:cxnSp>
        <p:nvCxnSpPr>
          <p:cNvPr id="2258" name="Google Shape;2258;p68"/>
          <p:cNvCxnSpPr>
            <a:stCxn id="2195" idx="3"/>
            <a:endCxn id="2196" idx="1"/>
          </p:cNvCxnSpPr>
          <p:nvPr/>
        </p:nvCxnSpPr>
        <p:spPr>
          <a:xfrm>
            <a:off x="4844412" y="1905800"/>
            <a:ext cx="1015500" cy="457200"/>
          </a:xfrm>
          <a:prstGeom prst="curvedConnector3">
            <a:avLst>
              <a:gd fmla="val 49996" name="adj1"/>
            </a:avLst>
          </a:prstGeom>
          <a:noFill/>
          <a:ln cap="flat" cmpd="sng" w="19050">
            <a:solidFill>
              <a:schemeClr val="dk1"/>
            </a:solidFill>
            <a:prstDash val="solid"/>
            <a:round/>
            <a:headEnd len="med" w="med" type="none"/>
            <a:tailEnd len="med" w="med" type="none"/>
          </a:ln>
        </p:spPr>
      </p:cxnSp>
      <p:cxnSp>
        <p:nvCxnSpPr>
          <p:cNvPr id="2259" name="Google Shape;2259;p68"/>
          <p:cNvCxnSpPr>
            <a:endCxn id="2197" idx="1"/>
          </p:cNvCxnSpPr>
          <p:nvPr/>
        </p:nvCxnSpPr>
        <p:spPr>
          <a:xfrm flipH="1" rot="10800000">
            <a:off x="6404562" y="1905800"/>
            <a:ext cx="1015500" cy="457200"/>
          </a:xfrm>
          <a:prstGeom prst="curvedConnector3">
            <a:avLst>
              <a:gd fmla="val 50000" name="adj1"/>
            </a:avLst>
          </a:prstGeom>
          <a:noFill/>
          <a:ln cap="flat" cmpd="sng" w="19050">
            <a:solidFill>
              <a:schemeClr val="dk1"/>
            </a:solidFill>
            <a:prstDash val="solid"/>
            <a:round/>
            <a:headEnd len="med" w="med" type="none"/>
            <a:tailEnd len="med" w="med" type="none"/>
          </a:ln>
        </p:spPr>
      </p:cxnSp>
      <p:grpSp>
        <p:nvGrpSpPr>
          <p:cNvPr id="2260" name="Google Shape;2260;p68"/>
          <p:cNvGrpSpPr/>
          <p:nvPr/>
        </p:nvGrpSpPr>
        <p:grpSpPr>
          <a:xfrm>
            <a:off x="1837765" y="1850481"/>
            <a:ext cx="812674" cy="250921"/>
            <a:chOff x="3365625" y="629625"/>
            <a:chExt cx="408975" cy="126275"/>
          </a:xfrm>
        </p:grpSpPr>
        <p:sp>
          <p:nvSpPr>
            <p:cNvPr id="2261" name="Google Shape;2261;p6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68"/>
          <p:cNvGrpSpPr/>
          <p:nvPr/>
        </p:nvGrpSpPr>
        <p:grpSpPr>
          <a:xfrm>
            <a:off x="2322249" y="1505206"/>
            <a:ext cx="812715" cy="250921"/>
            <a:chOff x="3365625" y="629625"/>
            <a:chExt cx="408975" cy="126275"/>
          </a:xfrm>
        </p:grpSpPr>
        <p:sp>
          <p:nvSpPr>
            <p:cNvPr id="2264" name="Google Shape;2264;p6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68"/>
          <p:cNvGrpSpPr/>
          <p:nvPr/>
        </p:nvGrpSpPr>
        <p:grpSpPr>
          <a:xfrm>
            <a:off x="4984399" y="2008944"/>
            <a:ext cx="812715" cy="250921"/>
            <a:chOff x="3365625" y="629625"/>
            <a:chExt cx="408975" cy="126275"/>
          </a:xfrm>
        </p:grpSpPr>
        <p:sp>
          <p:nvSpPr>
            <p:cNvPr id="2267" name="Google Shape;2267;p6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68"/>
          <p:cNvGrpSpPr/>
          <p:nvPr/>
        </p:nvGrpSpPr>
        <p:grpSpPr>
          <a:xfrm>
            <a:off x="8084790" y="2036407"/>
            <a:ext cx="634647" cy="195941"/>
            <a:chOff x="3365625" y="629625"/>
            <a:chExt cx="408975" cy="126275"/>
          </a:xfrm>
        </p:grpSpPr>
        <p:sp>
          <p:nvSpPr>
            <p:cNvPr id="2270" name="Google Shape;2270;p68"/>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5" name="Shape 2275"/>
        <p:cNvGrpSpPr/>
        <p:nvPr/>
      </p:nvGrpSpPr>
      <p:grpSpPr>
        <a:xfrm>
          <a:off x="0" y="0"/>
          <a:ext cx="0" cy="0"/>
          <a:chOff x="0" y="0"/>
          <a:chExt cx="0" cy="0"/>
        </a:xfrm>
      </p:grpSpPr>
      <p:sp>
        <p:nvSpPr>
          <p:cNvPr id="2276" name="Google Shape;2276;p69"/>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a:t>
            </a:r>
            <a:endParaRPr/>
          </a:p>
        </p:txBody>
      </p:sp>
      <p:sp>
        <p:nvSpPr>
          <p:cNvPr id="2277" name="Google Shape;2277;p69"/>
          <p:cNvSpPr txBox="1"/>
          <p:nvPr>
            <p:ph idx="4294967295" type="subTitle"/>
          </p:nvPr>
        </p:nvSpPr>
        <p:spPr>
          <a:xfrm>
            <a:off x="765750" y="38088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a small planet</a:t>
            </a:r>
            <a:endParaRPr/>
          </a:p>
        </p:txBody>
      </p:sp>
      <p:sp>
        <p:nvSpPr>
          <p:cNvPr id="2278" name="Google Shape;2278;p69"/>
          <p:cNvSpPr txBox="1"/>
          <p:nvPr>
            <p:ph idx="4294967295" type="subTitle"/>
          </p:nvPr>
        </p:nvSpPr>
        <p:spPr>
          <a:xfrm>
            <a:off x="2815550" y="38088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2279" name="Google Shape;2279;p69"/>
          <p:cNvSpPr txBox="1"/>
          <p:nvPr>
            <p:ph idx="4294967295" type="subTitle"/>
          </p:nvPr>
        </p:nvSpPr>
        <p:spPr>
          <a:xfrm>
            <a:off x="4865350" y="3808868"/>
            <a:ext cx="14631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the biggest planet</a:t>
            </a:r>
            <a:endParaRPr/>
          </a:p>
        </p:txBody>
      </p:sp>
      <p:sp>
        <p:nvSpPr>
          <p:cNvPr id="2280" name="Google Shape;2280;p69"/>
          <p:cNvSpPr txBox="1"/>
          <p:nvPr>
            <p:ph idx="4294967295" type="subTitle"/>
          </p:nvPr>
        </p:nvSpPr>
        <p:spPr>
          <a:xfrm>
            <a:off x="6915162" y="3808868"/>
            <a:ext cx="1463100" cy="640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Saturn has several rings</a:t>
            </a:r>
            <a:endParaRPr/>
          </a:p>
        </p:txBody>
      </p:sp>
      <p:sp>
        <p:nvSpPr>
          <p:cNvPr id="2281" name="Google Shape;2281;p69"/>
          <p:cNvSpPr/>
          <p:nvPr/>
        </p:nvSpPr>
        <p:spPr>
          <a:xfrm>
            <a:off x="3520500" y="1486800"/>
            <a:ext cx="2103000" cy="457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Main topic</a:t>
            </a:r>
            <a:endParaRPr/>
          </a:p>
        </p:txBody>
      </p:sp>
      <p:sp>
        <p:nvSpPr>
          <p:cNvPr id="2282" name="Google Shape;2282;p69"/>
          <p:cNvSpPr/>
          <p:nvPr/>
        </p:nvSpPr>
        <p:spPr>
          <a:xfrm>
            <a:off x="1790650" y="2419238"/>
            <a:ext cx="1463100" cy="457200"/>
          </a:xfrm>
          <a:prstGeom prst="roundRect">
            <a:avLst>
              <a:gd fmla="val 50000"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T</a:t>
            </a:r>
            <a:r>
              <a:rPr lang="en" sz="2000">
                <a:solidFill>
                  <a:schemeClr val="dk1"/>
                </a:solidFill>
                <a:latin typeface="Shrikhand"/>
                <a:ea typeface="Shrikhand"/>
                <a:cs typeface="Shrikhand"/>
                <a:sym typeface="Shrikhand"/>
              </a:rPr>
              <a:t>opic 1</a:t>
            </a:r>
            <a:endParaRPr/>
          </a:p>
        </p:txBody>
      </p:sp>
      <p:sp>
        <p:nvSpPr>
          <p:cNvPr id="2283" name="Google Shape;2283;p69"/>
          <p:cNvSpPr/>
          <p:nvPr/>
        </p:nvSpPr>
        <p:spPr>
          <a:xfrm>
            <a:off x="5890250" y="2419238"/>
            <a:ext cx="1463100" cy="457200"/>
          </a:xfrm>
          <a:prstGeom prst="roundRect">
            <a:avLst>
              <a:gd fmla="val 50000"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Topic 2</a:t>
            </a:r>
            <a:endParaRPr/>
          </a:p>
        </p:txBody>
      </p:sp>
      <p:sp>
        <p:nvSpPr>
          <p:cNvPr id="2284" name="Google Shape;2284;p69"/>
          <p:cNvSpPr/>
          <p:nvPr/>
        </p:nvSpPr>
        <p:spPr>
          <a:xfrm>
            <a:off x="720000" y="3351675"/>
            <a:ext cx="1554600" cy="457200"/>
          </a:xfrm>
          <a:prstGeom prst="roundRect">
            <a:avLst>
              <a:gd fmla="val 50000" name="adj"/>
            </a:avLst>
          </a:prstGeom>
          <a:solidFill>
            <a:srgbClr val="FFE029">
              <a:alpha val="5531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Mercury</a:t>
            </a:r>
            <a:endParaRPr/>
          </a:p>
        </p:txBody>
      </p:sp>
      <p:sp>
        <p:nvSpPr>
          <p:cNvPr id="2285" name="Google Shape;2285;p69"/>
          <p:cNvSpPr/>
          <p:nvPr/>
        </p:nvSpPr>
        <p:spPr>
          <a:xfrm>
            <a:off x="2769800" y="3351675"/>
            <a:ext cx="1554600" cy="457200"/>
          </a:xfrm>
          <a:prstGeom prst="roundRect">
            <a:avLst>
              <a:gd fmla="val 50000" name="adj"/>
            </a:avLst>
          </a:prstGeom>
          <a:solidFill>
            <a:srgbClr val="FFE029">
              <a:alpha val="5531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Venus</a:t>
            </a:r>
            <a:endParaRPr/>
          </a:p>
        </p:txBody>
      </p:sp>
      <p:sp>
        <p:nvSpPr>
          <p:cNvPr id="2286" name="Google Shape;2286;p69"/>
          <p:cNvSpPr/>
          <p:nvPr/>
        </p:nvSpPr>
        <p:spPr>
          <a:xfrm>
            <a:off x="4819600" y="3351675"/>
            <a:ext cx="1554600" cy="457200"/>
          </a:xfrm>
          <a:prstGeom prst="roundRect">
            <a:avLst>
              <a:gd fmla="val 50000" name="adj"/>
            </a:avLst>
          </a:prstGeom>
          <a:solidFill>
            <a:srgbClr val="9ACF27">
              <a:alpha val="51959"/>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Jupiter</a:t>
            </a:r>
            <a:endParaRPr/>
          </a:p>
        </p:txBody>
      </p:sp>
      <p:sp>
        <p:nvSpPr>
          <p:cNvPr id="2287" name="Google Shape;2287;p69"/>
          <p:cNvSpPr/>
          <p:nvPr/>
        </p:nvSpPr>
        <p:spPr>
          <a:xfrm>
            <a:off x="6869400" y="3351675"/>
            <a:ext cx="1554600" cy="457200"/>
          </a:xfrm>
          <a:prstGeom prst="roundRect">
            <a:avLst>
              <a:gd fmla="val 50000" name="adj"/>
            </a:avLst>
          </a:prstGeom>
          <a:solidFill>
            <a:srgbClr val="9ACF27">
              <a:alpha val="51959"/>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hrikhand"/>
                <a:ea typeface="Shrikhand"/>
                <a:cs typeface="Shrikhand"/>
                <a:sym typeface="Shrikhand"/>
              </a:rPr>
              <a:t>Saturn</a:t>
            </a:r>
            <a:endParaRPr/>
          </a:p>
        </p:txBody>
      </p:sp>
      <p:cxnSp>
        <p:nvCxnSpPr>
          <p:cNvPr id="2288" name="Google Shape;2288;p69"/>
          <p:cNvCxnSpPr>
            <a:stCxn id="2281" idx="2"/>
            <a:endCxn id="2282" idx="3"/>
          </p:cNvCxnSpPr>
          <p:nvPr/>
        </p:nvCxnSpPr>
        <p:spPr>
          <a:xfrm rot="5400000">
            <a:off x="3561000" y="1636800"/>
            <a:ext cx="703800" cy="1318200"/>
          </a:xfrm>
          <a:prstGeom prst="curvedConnector2">
            <a:avLst/>
          </a:prstGeom>
          <a:noFill/>
          <a:ln cap="flat" cmpd="sng" w="19050">
            <a:solidFill>
              <a:schemeClr val="dk1"/>
            </a:solidFill>
            <a:prstDash val="solid"/>
            <a:round/>
            <a:headEnd len="med" w="med" type="none"/>
            <a:tailEnd len="med" w="med" type="none"/>
          </a:ln>
        </p:spPr>
      </p:cxnSp>
      <p:cxnSp>
        <p:nvCxnSpPr>
          <p:cNvPr id="2289" name="Google Shape;2289;p69"/>
          <p:cNvCxnSpPr>
            <a:stCxn id="2281" idx="2"/>
            <a:endCxn id="2283" idx="1"/>
          </p:cNvCxnSpPr>
          <p:nvPr/>
        </p:nvCxnSpPr>
        <p:spPr>
          <a:xfrm flipH="1" rot="-5400000">
            <a:off x="4879200" y="1636800"/>
            <a:ext cx="703800" cy="1318200"/>
          </a:xfrm>
          <a:prstGeom prst="curvedConnector2">
            <a:avLst/>
          </a:prstGeom>
          <a:noFill/>
          <a:ln cap="flat" cmpd="sng" w="19050">
            <a:solidFill>
              <a:schemeClr val="dk1"/>
            </a:solidFill>
            <a:prstDash val="solid"/>
            <a:round/>
            <a:headEnd len="med" w="med" type="none"/>
            <a:tailEnd len="med" w="med" type="none"/>
          </a:ln>
        </p:spPr>
      </p:cxnSp>
      <p:cxnSp>
        <p:nvCxnSpPr>
          <p:cNvPr id="2290" name="Google Shape;2290;p69"/>
          <p:cNvCxnSpPr>
            <a:stCxn id="2282" idx="2"/>
            <a:endCxn id="2284" idx="0"/>
          </p:cNvCxnSpPr>
          <p:nvPr/>
        </p:nvCxnSpPr>
        <p:spPr>
          <a:xfrm rot="5400000">
            <a:off x="1772200" y="2601638"/>
            <a:ext cx="475200" cy="1024800"/>
          </a:xfrm>
          <a:prstGeom prst="curvedConnector3">
            <a:avLst>
              <a:gd fmla="val 50004" name="adj1"/>
            </a:avLst>
          </a:prstGeom>
          <a:noFill/>
          <a:ln cap="flat" cmpd="sng" w="19050">
            <a:solidFill>
              <a:schemeClr val="dk1"/>
            </a:solidFill>
            <a:prstDash val="solid"/>
            <a:round/>
            <a:headEnd len="med" w="med" type="none"/>
            <a:tailEnd len="med" w="med" type="none"/>
          </a:ln>
        </p:spPr>
      </p:cxnSp>
      <p:cxnSp>
        <p:nvCxnSpPr>
          <p:cNvPr id="2291" name="Google Shape;2291;p69"/>
          <p:cNvCxnSpPr>
            <a:stCxn id="2282" idx="2"/>
            <a:endCxn id="2285" idx="0"/>
          </p:cNvCxnSpPr>
          <p:nvPr/>
        </p:nvCxnSpPr>
        <p:spPr>
          <a:xfrm flipH="1" rot="-5400000">
            <a:off x="2797000" y="2601638"/>
            <a:ext cx="475200" cy="1024800"/>
          </a:xfrm>
          <a:prstGeom prst="curvedConnector3">
            <a:avLst>
              <a:gd fmla="val 50004" name="adj1"/>
            </a:avLst>
          </a:prstGeom>
          <a:noFill/>
          <a:ln cap="flat" cmpd="sng" w="19050">
            <a:solidFill>
              <a:schemeClr val="dk1"/>
            </a:solidFill>
            <a:prstDash val="solid"/>
            <a:round/>
            <a:headEnd len="med" w="med" type="none"/>
            <a:tailEnd len="med" w="med" type="none"/>
          </a:ln>
        </p:spPr>
      </p:cxnSp>
      <p:cxnSp>
        <p:nvCxnSpPr>
          <p:cNvPr id="2292" name="Google Shape;2292;p69"/>
          <p:cNvCxnSpPr>
            <a:stCxn id="2283" idx="2"/>
            <a:endCxn id="2286" idx="0"/>
          </p:cNvCxnSpPr>
          <p:nvPr/>
        </p:nvCxnSpPr>
        <p:spPr>
          <a:xfrm rot="5400000">
            <a:off x="5871800" y="2601638"/>
            <a:ext cx="475200" cy="1024800"/>
          </a:xfrm>
          <a:prstGeom prst="curvedConnector3">
            <a:avLst>
              <a:gd fmla="val 50004" name="adj1"/>
            </a:avLst>
          </a:prstGeom>
          <a:noFill/>
          <a:ln cap="flat" cmpd="sng" w="19050">
            <a:solidFill>
              <a:schemeClr val="dk1"/>
            </a:solidFill>
            <a:prstDash val="solid"/>
            <a:round/>
            <a:headEnd len="med" w="med" type="none"/>
            <a:tailEnd len="med" w="med" type="none"/>
          </a:ln>
        </p:spPr>
      </p:cxnSp>
      <p:cxnSp>
        <p:nvCxnSpPr>
          <p:cNvPr id="2293" name="Google Shape;2293;p69"/>
          <p:cNvCxnSpPr>
            <a:stCxn id="2283" idx="2"/>
            <a:endCxn id="2287" idx="0"/>
          </p:cNvCxnSpPr>
          <p:nvPr/>
        </p:nvCxnSpPr>
        <p:spPr>
          <a:xfrm flipH="1" rot="-5400000">
            <a:off x="6896600" y="2601638"/>
            <a:ext cx="475200" cy="1024800"/>
          </a:xfrm>
          <a:prstGeom prst="curvedConnector3">
            <a:avLst>
              <a:gd fmla="val 50004" name="adj1"/>
            </a:avLst>
          </a:prstGeom>
          <a:noFill/>
          <a:ln cap="flat" cmpd="sng" w="19050">
            <a:solidFill>
              <a:schemeClr val="dk1"/>
            </a:solidFill>
            <a:prstDash val="solid"/>
            <a:round/>
            <a:headEnd len="med" w="med" type="none"/>
            <a:tailEnd len="med" w="med" type="none"/>
          </a:ln>
        </p:spPr>
      </p:cxnSp>
      <p:grpSp>
        <p:nvGrpSpPr>
          <p:cNvPr id="2294" name="Google Shape;2294;p69"/>
          <p:cNvGrpSpPr/>
          <p:nvPr/>
        </p:nvGrpSpPr>
        <p:grpSpPr>
          <a:xfrm>
            <a:off x="1497390" y="2223806"/>
            <a:ext cx="812674" cy="250921"/>
            <a:chOff x="3365625" y="629625"/>
            <a:chExt cx="408975" cy="126275"/>
          </a:xfrm>
        </p:grpSpPr>
        <p:sp>
          <p:nvSpPr>
            <p:cNvPr id="2295" name="Google Shape;2295;p6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69"/>
          <p:cNvGrpSpPr/>
          <p:nvPr/>
        </p:nvGrpSpPr>
        <p:grpSpPr>
          <a:xfrm>
            <a:off x="837949" y="1944006"/>
            <a:ext cx="812715" cy="250921"/>
            <a:chOff x="3365625" y="629625"/>
            <a:chExt cx="408975" cy="126275"/>
          </a:xfrm>
        </p:grpSpPr>
        <p:sp>
          <p:nvSpPr>
            <p:cNvPr id="2298" name="Google Shape;2298;p6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 name="Google Shape;2300;p69"/>
          <p:cNvGrpSpPr/>
          <p:nvPr/>
        </p:nvGrpSpPr>
        <p:grpSpPr>
          <a:xfrm flipH="1">
            <a:off x="2975399" y="2950156"/>
            <a:ext cx="812715" cy="250921"/>
            <a:chOff x="3365625" y="629625"/>
            <a:chExt cx="408975" cy="126275"/>
          </a:xfrm>
        </p:grpSpPr>
        <p:sp>
          <p:nvSpPr>
            <p:cNvPr id="2301" name="Google Shape;2301;p6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 name="Google Shape;2303;p69"/>
          <p:cNvGrpSpPr/>
          <p:nvPr/>
        </p:nvGrpSpPr>
        <p:grpSpPr>
          <a:xfrm flipH="1">
            <a:off x="7115936" y="2699231"/>
            <a:ext cx="812715" cy="250921"/>
            <a:chOff x="3365625" y="629625"/>
            <a:chExt cx="408975" cy="126275"/>
          </a:xfrm>
        </p:grpSpPr>
        <p:sp>
          <p:nvSpPr>
            <p:cNvPr id="2304" name="Google Shape;2304;p6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69"/>
          <p:cNvGrpSpPr/>
          <p:nvPr/>
        </p:nvGrpSpPr>
        <p:grpSpPr>
          <a:xfrm>
            <a:off x="5388449" y="1370569"/>
            <a:ext cx="812715" cy="250921"/>
            <a:chOff x="3365625" y="629625"/>
            <a:chExt cx="408975" cy="126275"/>
          </a:xfrm>
        </p:grpSpPr>
        <p:sp>
          <p:nvSpPr>
            <p:cNvPr id="2307" name="Google Shape;2307;p69"/>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2" name="Shape 2312"/>
        <p:cNvGrpSpPr/>
        <p:nvPr/>
      </p:nvGrpSpPr>
      <p:grpSpPr>
        <a:xfrm>
          <a:off x="0" y="0"/>
          <a:ext cx="0" cy="0"/>
          <a:chOff x="0" y="0"/>
          <a:chExt cx="0" cy="0"/>
        </a:xfrm>
      </p:grpSpPr>
      <p:sp>
        <p:nvSpPr>
          <p:cNvPr id="2313" name="Google Shape;2313;p70"/>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statistics</a:t>
            </a:r>
            <a:endParaRPr/>
          </a:p>
        </p:txBody>
      </p:sp>
      <p:sp>
        <p:nvSpPr>
          <p:cNvPr id="2314" name="Google Shape;2314;p70"/>
          <p:cNvSpPr txBox="1"/>
          <p:nvPr/>
        </p:nvSpPr>
        <p:spPr>
          <a:xfrm>
            <a:off x="714225" y="4420500"/>
            <a:ext cx="7715400" cy="18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loo 2"/>
                <a:ea typeface="Baloo 2"/>
                <a:cs typeface="Baloo 2"/>
                <a:sym typeface="Baloo 2"/>
              </a:rPr>
              <a:t>Follow the link in the graph to modify its data and then paste the new one here. </a:t>
            </a:r>
            <a:r>
              <a:rPr b="1" lang="en" sz="1200">
                <a:solidFill>
                  <a:schemeClr val="dk1"/>
                </a:solidFill>
                <a:uFill>
                  <a:noFill/>
                </a:uFill>
                <a:latin typeface="Baloo 2"/>
                <a:ea typeface="Baloo 2"/>
                <a:cs typeface="Baloo 2"/>
                <a:sym typeface="Baloo 2"/>
                <a:hlinkClick r:id="rId3">
                  <a:extLst>
                    <a:ext uri="{A12FA001-AC4F-418D-AE19-62706E023703}">
                      <ahyp:hlinkClr val="tx"/>
                    </a:ext>
                  </a:extLst>
                </a:hlinkClick>
              </a:rPr>
              <a:t>For more info, click here</a:t>
            </a:r>
            <a:endParaRPr b="1" sz="1200">
              <a:solidFill>
                <a:schemeClr val="dk1"/>
              </a:solidFill>
              <a:latin typeface="Baloo 2"/>
              <a:ea typeface="Baloo 2"/>
              <a:cs typeface="Baloo 2"/>
              <a:sym typeface="Baloo 2"/>
            </a:endParaRPr>
          </a:p>
        </p:txBody>
      </p:sp>
      <p:pic>
        <p:nvPicPr>
          <p:cNvPr id="2315" name="Google Shape;2315;p70" title="Chart">
            <a:hlinkClick r:id="rId4"/>
          </p:cNvPr>
          <p:cNvPicPr preferRelativeResize="0"/>
          <p:nvPr/>
        </p:nvPicPr>
        <p:blipFill>
          <a:blip r:embed="rId5">
            <a:alphaModFix/>
          </a:blip>
          <a:stretch>
            <a:fillRect/>
          </a:stretch>
        </p:blipFill>
        <p:spPr>
          <a:xfrm>
            <a:off x="3380936" y="1343450"/>
            <a:ext cx="4682799" cy="2895525"/>
          </a:xfrm>
          <a:prstGeom prst="rect">
            <a:avLst/>
          </a:prstGeom>
          <a:noFill/>
          <a:ln>
            <a:noFill/>
          </a:ln>
        </p:spPr>
      </p:pic>
      <p:sp>
        <p:nvSpPr>
          <p:cNvPr id="2316" name="Google Shape;2316;p70"/>
          <p:cNvSpPr txBox="1"/>
          <p:nvPr>
            <p:ph idx="4294967295" type="title"/>
          </p:nvPr>
        </p:nvSpPr>
        <p:spPr>
          <a:xfrm>
            <a:off x="720000" y="1640200"/>
            <a:ext cx="12801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Topic</a:t>
            </a:r>
            <a:r>
              <a:rPr lang="en" sz="2000"/>
              <a:t> </a:t>
            </a:r>
            <a:r>
              <a:rPr lang="en" sz="2000">
                <a:solidFill>
                  <a:schemeClr val="accent5"/>
                </a:solidFill>
              </a:rPr>
              <a:t>1</a:t>
            </a:r>
            <a:endParaRPr sz="2000">
              <a:solidFill>
                <a:schemeClr val="accent5"/>
              </a:solidFill>
            </a:endParaRPr>
          </a:p>
        </p:txBody>
      </p:sp>
      <p:sp>
        <p:nvSpPr>
          <p:cNvPr id="2317" name="Google Shape;2317;p70"/>
          <p:cNvSpPr txBox="1"/>
          <p:nvPr>
            <p:ph idx="4294967295" type="subTitle"/>
          </p:nvPr>
        </p:nvSpPr>
        <p:spPr>
          <a:xfrm>
            <a:off x="2000100" y="1640225"/>
            <a:ext cx="15237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It’s a 30%</a:t>
            </a:r>
            <a:endParaRPr/>
          </a:p>
        </p:txBody>
      </p:sp>
      <p:sp>
        <p:nvSpPr>
          <p:cNvPr id="2318" name="Google Shape;2318;p70"/>
          <p:cNvSpPr txBox="1"/>
          <p:nvPr>
            <p:ph idx="4294967295" type="title"/>
          </p:nvPr>
        </p:nvSpPr>
        <p:spPr>
          <a:xfrm>
            <a:off x="720000" y="2102904"/>
            <a:ext cx="12801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Topic </a:t>
            </a:r>
            <a:r>
              <a:rPr lang="en" sz="2000">
                <a:solidFill>
                  <a:schemeClr val="dk2"/>
                </a:solidFill>
              </a:rPr>
              <a:t>2</a:t>
            </a:r>
            <a:endParaRPr sz="2000">
              <a:solidFill>
                <a:schemeClr val="dk2"/>
              </a:solidFill>
            </a:endParaRPr>
          </a:p>
        </p:txBody>
      </p:sp>
      <p:sp>
        <p:nvSpPr>
          <p:cNvPr id="2319" name="Google Shape;2319;p70"/>
          <p:cNvSpPr txBox="1"/>
          <p:nvPr>
            <p:ph idx="4294967295" type="subTitle"/>
          </p:nvPr>
        </p:nvSpPr>
        <p:spPr>
          <a:xfrm>
            <a:off x="2000100" y="2102926"/>
            <a:ext cx="15237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It’s a 75%</a:t>
            </a:r>
            <a:endParaRPr/>
          </a:p>
        </p:txBody>
      </p:sp>
      <p:sp>
        <p:nvSpPr>
          <p:cNvPr id="2320" name="Google Shape;2320;p70"/>
          <p:cNvSpPr txBox="1"/>
          <p:nvPr>
            <p:ph idx="4294967295" type="title"/>
          </p:nvPr>
        </p:nvSpPr>
        <p:spPr>
          <a:xfrm>
            <a:off x="720000" y="2565607"/>
            <a:ext cx="12801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Topic </a:t>
            </a:r>
            <a:r>
              <a:rPr lang="en" sz="2000">
                <a:solidFill>
                  <a:schemeClr val="accent2"/>
                </a:solidFill>
              </a:rPr>
              <a:t>3</a:t>
            </a:r>
            <a:endParaRPr sz="2000">
              <a:solidFill>
                <a:schemeClr val="accent2"/>
              </a:solidFill>
            </a:endParaRPr>
          </a:p>
        </p:txBody>
      </p:sp>
      <p:sp>
        <p:nvSpPr>
          <p:cNvPr id="2321" name="Google Shape;2321;p70"/>
          <p:cNvSpPr txBox="1"/>
          <p:nvPr>
            <p:ph idx="4294967295" type="subTitle"/>
          </p:nvPr>
        </p:nvSpPr>
        <p:spPr>
          <a:xfrm>
            <a:off x="2000100" y="2565626"/>
            <a:ext cx="15237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It’s a 50%</a:t>
            </a:r>
            <a:endParaRPr/>
          </a:p>
        </p:txBody>
      </p:sp>
      <p:sp>
        <p:nvSpPr>
          <p:cNvPr id="2322" name="Google Shape;2322;p70"/>
          <p:cNvSpPr txBox="1"/>
          <p:nvPr>
            <p:ph idx="4294967295" type="title"/>
          </p:nvPr>
        </p:nvSpPr>
        <p:spPr>
          <a:xfrm>
            <a:off x="720000" y="3028311"/>
            <a:ext cx="12801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Topic </a:t>
            </a:r>
            <a:r>
              <a:rPr lang="en" sz="2000">
                <a:solidFill>
                  <a:schemeClr val="accent1"/>
                </a:solidFill>
              </a:rPr>
              <a:t>4</a:t>
            </a:r>
            <a:endParaRPr sz="2000">
              <a:solidFill>
                <a:schemeClr val="accent1"/>
              </a:solidFill>
            </a:endParaRPr>
          </a:p>
        </p:txBody>
      </p:sp>
      <p:sp>
        <p:nvSpPr>
          <p:cNvPr id="2323" name="Google Shape;2323;p70"/>
          <p:cNvSpPr txBox="1"/>
          <p:nvPr>
            <p:ph idx="4294967295" type="subTitle"/>
          </p:nvPr>
        </p:nvSpPr>
        <p:spPr>
          <a:xfrm>
            <a:off x="2000100" y="3028327"/>
            <a:ext cx="15237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It’s a 95%</a:t>
            </a:r>
            <a:endParaRPr/>
          </a:p>
        </p:txBody>
      </p:sp>
      <p:sp>
        <p:nvSpPr>
          <p:cNvPr id="2324" name="Google Shape;2324;p70"/>
          <p:cNvSpPr txBox="1"/>
          <p:nvPr>
            <p:ph idx="4294967295" type="title"/>
          </p:nvPr>
        </p:nvSpPr>
        <p:spPr>
          <a:xfrm>
            <a:off x="720000" y="3491014"/>
            <a:ext cx="12801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t>Topic </a:t>
            </a:r>
            <a:r>
              <a:rPr lang="en" sz="2000">
                <a:solidFill>
                  <a:schemeClr val="accent3"/>
                </a:solidFill>
              </a:rPr>
              <a:t>5</a:t>
            </a:r>
            <a:endParaRPr sz="2000">
              <a:solidFill>
                <a:schemeClr val="accent3"/>
              </a:solidFill>
            </a:endParaRPr>
          </a:p>
        </p:txBody>
      </p:sp>
      <p:sp>
        <p:nvSpPr>
          <p:cNvPr id="2325" name="Google Shape;2325;p70"/>
          <p:cNvSpPr txBox="1"/>
          <p:nvPr>
            <p:ph idx="4294967295" type="subTitle"/>
          </p:nvPr>
        </p:nvSpPr>
        <p:spPr>
          <a:xfrm>
            <a:off x="2000100" y="3491027"/>
            <a:ext cx="1523700" cy="3108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It’s a 20%</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9" name="Shape 2329"/>
        <p:cNvGrpSpPr/>
        <p:nvPr/>
      </p:nvGrpSpPr>
      <p:grpSpPr>
        <a:xfrm>
          <a:off x="0" y="0"/>
          <a:ext cx="0" cy="0"/>
          <a:chOff x="0" y="0"/>
          <a:chExt cx="0" cy="0"/>
        </a:xfrm>
      </p:grpSpPr>
      <p:sp>
        <p:nvSpPr>
          <p:cNvPr id="2330" name="Google Shape;2330;p71"/>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Earth’s characteristics</a:t>
            </a:r>
            <a:endParaRPr/>
          </a:p>
        </p:txBody>
      </p:sp>
      <p:grpSp>
        <p:nvGrpSpPr>
          <p:cNvPr id="2331" name="Google Shape;2331;p71"/>
          <p:cNvGrpSpPr/>
          <p:nvPr/>
        </p:nvGrpSpPr>
        <p:grpSpPr>
          <a:xfrm flipH="1">
            <a:off x="3497092" y="1818083"/>
            <a:ext cx="2160588" cy="2160914"/>
            <a:chOff x="3186512" y="1659740"/>
            <a:chExt cx="2781754" cy="2781815"/>
          </a:xfrm>
        </p:grpSpPr>
        <p:sp>
          <p:nvSpPr>
            <p:cNvPr id="2332" name="Google Shape;2332;p71"/>
            <p:cNvSpPr/>
            <p:nvPr/>
          </p:nvSpPr>
          <p:spPr>
            <a:xfrm>
              <a:off x="5003299" y="2254829"/>
              <a:ext cx="951565" cy="2058164"/>
            </a:xfrm>
            <a:custGeom>
              <a:rect b="b" l="l" r="r" t="t"/>
              <a:pathLst>
                <a:path extrusionOk="0" h="46843" w="21656">
                  <a:moveTo>
                    <a:pt x="15897" y="1"/>
                  </a:moveTo>
                  <a:cubicBezTo>
                    <a:pt x="14718" y="660"/>
                    <a:pt x="13570" y="1433"/>
                    <a:pt x="12321" y="2307"/>
                  </a:cubicBezTo>
                  <a:cubicBezTo>
                    <a:pt x="11860" y="2616"/>
                    <a:pt x="11707" y="3077"/>
                    <a:pt x="11244" y="3386"/>
                  </a:cubicBezTo>
                  <a:cubicBezTo>
                    <a:pt x="10629" y="4002"/>
                    <a:pt x="10320" y="4772"/>
                    <a:pt x="10166" y="5695"/>
                  </a:cubicBezTo>
                  <a:cubicBezTo>
                    <a:pt x="10012" y="7388"/>
                    <a:pt x="10782" y="8929"/>
                    <a:pt x="11090" y="10621"/>
                  </a:cubicBezTo>
                  <a:cubicBezTo>
                    <a:pt x="11551" y="13392"/>
                    <a:pt x="9242" y="14931"/>
                    <a:pt x="7087" y="16009"/>
                  </a:cubicBezTo>
                  <a:cubicBezTo>
                    <a:pt x="6009" y="17394"/>
                    <a:pt x="7549" y="18934"/>
                    <a:pt x="7857" y="20472"/>
                  </a:cubicBezTo>
                  <a:cubicBezTo>
                    <a:pt x="7904" y="20907"/>
                    <a:pt x="7816" y="21312"/>
                    <a:pt x="7633" y="21672"/>
                  </a:cubicBezTo>
                  <a:cubicBezTo>
                    <a:pt x="7237" y="22459"/>
                    <a:pt x="6393" y="23032"/>
                    <a:pt x="5548" y="23244"/>
                  </a:cubicBezTo>
                  <a:cubicBezTo>
                    <a:pt x="5328" y="23288"/>
                    <a:pt x="5114" y="23307"/>
                    <a:pt x="4905" y="23307"/>
                  </a:cubicBezTo>
                  <a:cubicBezTo>
                    <a:pt x="3651" y="23307"/>
                    <a:pt x="2557" y="22629"/>
                    <a:pt x="1239" y="22629"/>
                  </a:cubicBezTo>
                  <a:cubicBezTo>
                    <a:pt x="315" y="22629"/>
                    <a:pt x="7" y="23552"/>
                    <a:pt x="161" y="24321"/>
                  </a:cubicBezTo>
                  <a:cubicBezTo>
                    <a:pt x="772" y="26033"/>
                    <a:pt x="3767" y="28439"/>
                    <a:pt x="3051" y="30415"/>
                  </a:cubicBezTo>
                  <a:cubicBezTo>
                    <a:pt x="2949" y="30699"/>
                    <a:pt x="2754" y="30937"/>
                    <a:pt x="2578" y="31180"/>
                  </a:cubicBezTo>
                  <a:cubicBezTo>
                    <a:pt x="1763" y="32309"/>
                    <a:pt x="0" y="36483"/>
                    <a:pt x="2777" y="36483"/>
                  </a:cubicBezTo>
                  <a:cubicBezTo>
                    <a:pt x="3161" y="36561"/>
                    <a:pt x="3585" y="36638"/>
                    <a:pt x="4005" y="36740"/>
                  </a:cubicBezTo>
                  <a:cubicBezTo>
                    <a:pt x="4045" y="36748"/>
                    <a:pt x="4085" y="36758"/>
                    <a:pt x="4124" y="36769"/>
                  </a:cubicBezTo>
                  <a:cubicBezTo>
                    <a:pt x="4242" y="36797"/>
                    <a:pt x="4361" y="36828"/>
                    <a:pt x="4476" y="36863"/>
                  </a:cubicBezTo>
                  <a:cubicBezTo>
                    <a:pt x="4528" y="36880"/>
                    <a:pt x="4579" y="36895"/>
                    <a:pt x="4630" y="36912"/>
                  </a:cubicBezTo>
                  <a:cubicBezTo>
                    <a:pt x="4681" y="36927"/>
                    <a:pt x="4732" y="36945"/>
                    <a:pt x="4782" y="36963"/>
                  </a:cubicBezTo>
                  <a:cubicBezTo>
                    <a:pt x="4831" y="36979"/>
                    <a:pt x="4878" y="36998"/>
                    <a:pt x="4924" y="37014"/>
                  </a:cubicBezTo>
                  <a:cubicBezTo>
                    <a:pt x="5120" y="37089"/>
                    <a:pt x="5309" y="37175"/>
                    <a:pt x="5482" y="37271"/>
                  </a:cubicBezTo>
                  <a:cubicBezTo>
                    <a:pt x="5522" y="37292"/>
                    <a:pt x="5561" y="37315"/>
                    <a:pt x="5597" y="37340"/>
                  </a:cubicBezTo>
                  <a:cubicBezTo>
                    <a:pt x="5634" y="37359"/>
                    <a:pt x="5668" y="37383"/>
                    <a:pt x="5702" y="37407"/>
                  </a:cubicBezTo>
                  <a:lnTo>
                    <a:pt x="5713" y="37413"/>
                  </a:lnTo>
                  <a:cubicBezTo>
                    <a:pt x="5740" y="37434"/>
                    <a:pt x="5768" y="37451"/>
                    <a:pt x="5795" y="37473"/>
                  </a:cubicBezTo>
                  <a:cubicBezTo>
                    <a:pt x="5809" y="37480"/>
                    <a:pt x="5820" y="37490"/>
                    <a:pt x="5832" y="37501"/>
                  </a:cubicBezTo>
                  <a:cubicBezTo>
                    <a:pt x="5855" y="37518"/>
                    <a:pt x="5878" y="37535"/>
                    <a:pt x="5902" y="37556"/>
                  </a:cubicBezTo>
                  <a:cubicBezTo>
                    <a:pt x="5914" y="37565"/>
                    <a:pt x="5927" y="37576"/>
                    <a:pt x="5938" y="37587"/>
                  </a:cubicBezTo>
                  <a:cubicBezTo>
                    <a:pt x="5955" y="37600"/>
                    <a:pt x="5975" y="37618"/>
                    <a:pt x="5993" y="37636"/>
                  </a:cubicBezTo>
                  <a:cubicBezTo>
                    <a:pt x="6015" y="37655"/>
                    <a:pt x="6036" y="37675"/>
                    <a:pt x="6056" y="37697"/>
                  </a:cubicBezTo>
                  <a:cubicBezTo>
                    <a:pt x="6081" y="37721"/>
                    <a:pt x="6106" y="37748"/>
                    <a:pt x="6129" y="37774"/>
                  </a:cubicBezTo>
                  <a:cubicBezTo>
                    <a:pt x="6152" y="37797"/>
                    <a:pt x="6172" y="37821"/>
                    <a:pt x="6192" y="37847"/>
                  </a:cubicBezTo>
                  <a:cubicBezTo>
                    <a:pt x="6249" y="37913"/>
                    <a:pt x="6300" y="37983"/>
                    <a:pt x="6344" y="38057"/>
                  </a:cubicBezTo>
                  <a:cubicBezTo>
                    <a:pt x="6366" y="38091"/>
                    <a:pt x="6387" y="38124"/>
                    <a:pt x="6403" y="38161"/>
                  </a:cubicBezTo>
                  <a:cubicBezTo>
                    <a:pt x="6406" y="38163"/>
                    <a:pt x="6409" y="38168"/>
                    <a:pt x="6411" y="38173"/>
                  </a:cubicBezTo>
                  <a:cubicBezTo>
                    <a:pt x="6431" y="38211"/>
                    <a:pt x="6451" y="38251"/>
                    <a:pt x="6466" y="38292"/>
                  </a:cubicBezTo>
                  <a:cubicBezTo>
                    <a:pt x="6487" y="38332"/>
                    <a:pt x="6502" y="38375"/>
                    <a:pt x="6516" y="38418"/>
                  </a:cubicBezTo>
                  <a:cubicBezTo>
                    <a:pt x="6530" y="38451"/>
                    <a:pt x="6538" y="38482"/>
                    <a:pt x="6548" y="38517"/>
                  </a:cubicBezTo>
                  <a:cubicBezTo>
                    <a:pt x="6555" y="38539"/>
                    <a:pt x="6563" y="38563"/>
                    <a:pt x="6569" y="38587"/>
                  </a:cubicBezTo>
                  <a:cubicBezTo>
                    <a:pt x="6574" y="38603"/>
                    <a:pt x="6576" y="38619"/>
                    <a:pt x="6580" y="38634"/>
                  </a:cubicBezTo>
                  <a:cubicBezTo>
                    <a:pt x="6591" y="38674"/>
                    <a:pt x="6598" y="38716"/>
                    <a:pt x="6604" y="38756"/>
                  </a:cubicBezTo>
                  <a:cubicBezTo>
                    <a:pt x="6607" y="38766"/>
                    <a:pt x="6608" y="38774"/>
                    <a:pt x="6609" y="38784"/>
                  </a:cubicBezTo>
                  <a:cubicBezTo>
                    <a:pt x="6616" y="38839"/>
                    <a:pt x="6624" y="38893"/>
                    <a:pt x="6627" y="38948"/>
                  </a:cubicBezTo>
                  <a:cubicBezTo>
                    <a:pt x="6627" y="40026"/>
                    <a:pt x="5089" y="40180"/>
                    <a:pt x="4165" y="40180"/>
                  </a:cubicBezTo>
                  <a:cubicBezTo>
                    <a:pt x="3394" y="40180"/>
                    <a:pt x="2472" y="40795"/>
                    <a:pt x="2778" y="41718"/>
                  </a:cubicBezTo>
                  <a:cubicBezTo>
                    <a:pt x="3086" y="42642"/>
                    <a:pt x="4318" y="43103"/>
                    <a:pt x="4472" y="44181"/>
                  </a:cubicBezTo>
                  <a:cubicBezTo>
                    <a:pt x="4472" y="44334"/>
                    <a:pt x="4318" y="44642"/>
                    <a:pt x="4164" y="44796"/>
                  </a:cubicBezTo>
                  <a:cubicBezTo>
                    <a:pt x="3328" y="45215"/>
                    <a:pt x="2744" y="46009"/>
                    <a:pt x="2871" y="46842"/>
                  </a:cubicBezTo>
                  <a:cubicBezTo>
                    <a:pt x="13829" y="42043"/>
                    <a:pt x="21515" y="31158"/>
                    <a:pt x="21652" y="18462"/>
                  </a:cubicBezTo>
                  <a:cubicBezTo>
                    <a:pt x="21656" y="18346"/>
                    <a:pt x="21656" y="18229"/>
                    <a:pt x="21656" y="18113"/>
                  </a:cubicBezTo>
                  <a:cubicBezTo>
                    <a:pt x="21656" y="11365"/>
                    <a:pt x="19523" y="5114"/>
                    <a:pt x="158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1"/>
            <p:cNvSpPr/>
            <p:nvPr/>
          </p:nvSpPr>
          <p:spPr>
            <a:xfrm>
              <a:off x="3426205" y="1673272"/>
              <a:ext cx="2275609" cy="2754574"/>
            </a:xfrm>
            <a:custGeom>
              <a:rect b="b" l="l" r="r" t="t"/>
              <a:pathLst>
                <a:path extrusionOk="0" h="62693" w="51789">
                  <a:moveTo>
                    <a:pt x="26202" y="0"/>
                  </a:moveTo>
                  <a:cubicBezTo>
                    <a:pt x="17941" y="0"/>
                    <a:pt x="10425" y="3197"/>
                    <a:pt x="4826" y="8418"/>
                  </a:cubicBezTo>
                  <a:cubicBezTo>
                    <a:pt x="4167" y="9031"/>
                    <a:pt x="3536" y="9674"/>
                    <a:pt x="2932" y="10342"/>
                  </a:cubicBezTo>
                  <a:cubicBezTo>
                    <a:pt x="3443" y="11079"/>
                    <a:pt x="3943" y="11823"/>
                    <a:pt x="4415" y="12582"/>
                  </a:cubicBezTo>
                  <a:cubicBezTo>
                    <a:pt x="5078" y="13653"/>
                    <a:pt x="5689" y="14756"/>
                    <a:pt x="6199" y="15911"/>
                  </a:cubicBezTo>
                  <a:cubicBezTo>
                    <a:pt x="7351" y="18523"/>
                    <a:pt x="7966" y="21455"/>
                    <a:pt x="7416" y="24258"/>
                  </a:cubicBezTo>
                  <a:cubicBezTo>
                    <a:pt x="7365" y="24510"/>
                    <a:pt x="7303" y="24766"/>
                    <a:pt x="7160" y="24981"/>
                  </a:cubicBezTo>
                  <a:cubicBezTo>
                    <a:pt x="7067" y="25119"/>
                    <a:pt x="6951" y="25224"/>
                    <a:pt x="6821" y="25298"/>
                  </a:cubicBezTo>
                  <a:cubicBezTo>
                    <a:pt x="6642" y="25400"/>
                    <a:pt x="6434" y="25446"/>
                    <a:pt x="6217" y="25446"/>
                  </a:cubicBezTo>
                  <a:cubicBezTo>
                    <a:pt x="5630" y="25446"/>
                    <a:pt x="4973" y="25107"/>
                    <a:pt x="4615" y="24606"/>
                  </a:cubicBezTo>
                  <a:cubicBezTo>
                    <a:pt x="4030" y="23786"/>
                    <a:pt x="3900" y="22723"/>
                    <a:pt x="3420" y="21837"/>
                  </a:cubicBezTo>
                  <a:cubicBezTo>
                    <a:pt x="3396" y="21796"/>
                    <a:pt x="3372" y="21754"/>
                    <a:pt x="3347" y="21714"/>
                  </a:cubicBezTo>
                  <a:cubicBezTo>
                    <a:pt x="3328" y="21686"/>
                    <a:pt x="3309" y="21658"/>
                    <a:pt x="3292" y="21629"/>
                  </a:cubicBezTo>
                  <a:cubicBezTo>
                    <a:pt x="3216" y="21517"/>
                    <a:pt x="3128" y="21411"/>
                    <a:pt x="3034" y="21309"/>
                  </a:cubicBezTo>
                  <a:cubicBezTo>
                    <a:pt x="3012" y="21287"/>
                    <a:pt x="2992" y="21267"/>
                    <a:pt x="2970" y="21246"/>
                  </a:cubicBezTo>
                  <a:cubicBezTo>
                    <a:pt x="2942" y="21218"/>
                    <a:pt x="2910" y="21187"/>
                    <a:pt x="2880" y="21159"/>
                  </a:cubicBezTo>
                  <a:cubicBezTo>
                    <a:pt x="2818" y="21104"/>
                    <a:pt x="2753" y="21050"/>
                    <a:pt x="2685" y="21001"/>
                  </a:cubicBezTo>
                  <a:cubicBezTo>
                    <a:pt x="2651" y="20977"/>
                    <a:pt x="2618" y="20954"/>
                    <a:pt x="2584" y="20932"/>
                  </a:cubicBezTo>
                  <a:cubicBezTo>
                    <a:pt x="2550" y="20907"/>
                    <a:pt x="2516" y="20887"/>
                    <a:pt x="2479" y="20867"/>
                  </a:cubicBezTo>
                  <a:cubicBezTo>
                    <a:pt x="2445" y="20845"/>
                    <a:pt x="2409" y="20827"/>
                    <a:pt x="2373" y="20807"/>
                  </a:cubicBezTo>
                  <a:cubicBezTo>
                    <a:pt x="2337" y="20789"/>
                    <a:pt x="2303" y="20770"/>
                    <a:pt x="2266" y="20755"/>
                  </a:cubicBezTo>
                  <a:cubicBezTo>
                    <a:pt x="2228" y="20739"/>
                    <a:pt x="2193" y="20723"/>
                    <a:pt x="2158" y="20711"/>
                  </a:cubicBezTo>
                  <a:cubicBezTo>
                    <a:pt x="2131" y="20700"/>
                    <a:pt x="2106" y="20693"/>
                    <a:pt x="2082" y="20685"/>
                  </a:cubicBezTo>
                  <a:cubicBezTo>
                    <a:pt x="2079" y="20684"/>
                    <a:pt x="2078" y="20684"/>
                    <a:pt x="2077" y="20684"/>
                  </a:cubicBezTo>
                  <a:cubicBezTo>
                    <a:pt x="2060" y="20678"/>
                    <a:pt x="2040" y="20671"/>
                    <a:pt x="2022" y="20667"/>
                  </a:cubicBezTo>
                  <a:cubicBezTo>
                    <a:pt x="1974" y="20653"/>
                    <a:pt x="1929" y="20641"/>
                    <a:pt x="1880" y="20632"/>
                  </a:cubicBezTo>
                  <a:cubicBezTo>
                    <a:pt x="1864" y="20629"/>
                    <a:pt x="1845" y="20626"/>
                    <a:pt x="1828" y="20623"/>
                  </a:cubicBezTo>
                  <a:cubicBezTo>
                    <a:pt x="1796" y="20619"/>
                    <a:pt x="1763" y="20613"/>
                    <a:pt x="1731" y="20610"/>
                  </a:cubicBezTo>
                  <a:cubicBezTo>
                    <a:pt x="1716" y="20609"/>
                    <a:pt x="1700" y="20609"/>
                    <a:pt x="1683" y="20608"/>
                  </a:cubicBezTo>
                  <a:cubicBezTo>
                    <a:pt x="1662" y="20607"/>
                    <a:pt x="1641" y="20606"/>
                    <a:pt x="1620" y="20606"/>
                  </a:cubicBezTo>
                  <a:cubicBezTo>
                    <a:pt x="1385" y="20606"/>
                    <a:pt x="1156" y="20669"/>
                    <a:pt x="947" y="20814"/>
                  </a:cubicBezTo>
                  <a:cubicBezTo>
                    <a:pt x="591" y="21061"/>
                    <a:pt x="398" y="21490"/>
                    <a:pt x="307" y="21914"/>
                  </a:cubicBezTo>
                  <a:cubicBezTo>
                    <a:pt x="0" y="23329"/>
                    <a:pt x="733" y="24905"/>
                    <a:pt x="2010" y="25584"/>
                  </a:cubicBezTo>
                  <a:cubicBezTo>
                    <a:pt x="2072" y="25618"/>
                    <a:pt x="2137" y="25648"/>
                    <a:pt x="2199" y="25678"/>
                  </a:cubicBezTo>
                  <a:cubicBezTo>
                    <a:pt x="2264" y="25707"/>
                    <a:pt x="2329" y="25735"/>
                    <a:pt x="2393" y="25762"/>
                  </a:cubicBezTo>
                  <a:cubicBezTo>
                    <a:pt x="2420" y="25774"/>
                    <a:pt x="2447" y="25785"/>
                    <a:pt x="2474" y="25794"/>
                  </a:cubicBezTo>
                  <a:cubicBezTo>
                    <a:pt x="2556" y="25828"/>
                    <a:pt x="2640" y="25859"/>
                    <a:pt x="2723" y="25890"/>
                  </a:cubicBezTo>
                  <a:cubicBezTo>
                    <a:pt x="2811" y="25925"/>
                    <a:pt x="2898" y="25956"/>
                    <a:pt x="2986" y="25991"/>
                  </a:cubicBezTo>
                  <a:cubicBezTo>
                    <a:pt x="3046" y="26015"/>
                    <a:pt x="3105" y="26038"/>
                    <a:pt x="3165" y="26061"/>
                  </a:cubicBezTo>
                  <a:cubicBezTo>
                    <a:pt x="3171" y="26064"/>
                    <a:pt x="3177" y="26065"/>
                    <a:pt x="3183" y="26070"/>
                  </a:cubicBezTo>
                  <a:cubicBezTo>
                    <a:pt x="3248" y="26096"/>
                    <a:pt x="3312" y="26124"/>
                    <a:pt x="3377" y="26152"/>
                  </a:cubicBezTo>
                  <a:cubicBezTo>
                    <a:pt x="3442" y="26181"/>
                    <a:pt x="3504" y="26213"/>
                    <a:pt x="3568" y="26245"/>
                  </a:cubicBezTo>
                  <a:cubicBezTo>
                    <a:pt x="4512" y="26733"/>
                    <a:pt x="5209" y="27672"/>
                    <a:pt x="5404" y="28715"/>
                  </a:cubicBezTo>
                  <a:cubicBezTo>
                    <a:pt x="5550" y="29493"/>
                    <a:pt x="5403" y="30361"/>
                    <a:pt x="4856" y="30930"/>
                  </a:cubicBezTo>
                  <a:cubicBezTo>
                    <a:pt x="4831" y="30953"/>
                    <a:pt x="4811" y="30974"/>
                    <a:pt x="4787" y="30996"/>
                  </a:cubicBezTo>
                  <a:cubicBezTo>
                    <a:pt x="4743" y="31037"/>
                    <a:pt x="4698" y="31074"/>
                    <a:pt x="4653" y="31109"/>
                  </a:cubicBezTo>
                  <a:cubicBezTo>
                    <a:pt x="4515" y="31209"/>
                    <a:pt x="4378" y="31273"/>
                    <a:pt x="4240" y="31310"/>
                  </a:cubicBezTo>
                  <a:cubicBezTo>
                    <a:pt x="4179" y="31327"/>
                    <a:pt x="4121" y="31339"/>
                    <a:pt x="4063" y="31346"/>
                  </a:cubicBezTo>
                  <a:cubicBezTo>
                    <a:pt x="4048" y="31350"/>
                    <a:pt x="4033" y="31351"/>
                    <a:pt x="4019" y="31352"/>
                  </a:cubicBezTo>
                  <a:cubicBezTo>
                    <a:pt x="3931" y="31363"/>
                    <a:pt x="3844" y="31366"/>
                    <a:pt x="3760" y="31366"/>
                  </a:cubicBezTo>
                  <a:cubicBezTo>
                    <a:pt x="3675" y="31366"/>
                    <a:pt x="3592" y="31362"/>
                    <a:pt x="3513" y="31356"/>
                  </a:cubicBezTo>
                  <a:cubicBezTo>
                    <a:pt x="3423" y="31352"/>
                    <a:pt x="3337" y="31347"/>
                    <a:pt x="3255" y="31347"/>
                  </a:cubicBezTo>
                  <a:cubicBezTo>
                    <a:pt x="3121" y="31347"/>
                    <a:pt x="3000" y="31360"/>
                    <a:pt x="2898" y="31410"/>
                  </a:cubicBezTo>
                  <a:cubicBezTo>
                    <a:pt x="2882" y="31418"/>
                    <a:pt x="2868" y="31427"/>
                    <a:pt x="2851" y="31437"/>
                  </a:cubicBezTo>
                  <a:cubicBezTo>
                    <a:pt x="2848" y="31438"/>
                    <a:pt x="2843" y="31440"/>
                    <a:pt x="2840" y="31444"/>
                  </a:cubicBezTo>
                  <a:cubicBezTo>
                    <a:pt x="2825" y="31454"/>
                    <a:pt x="2810" y="31466"/>
                    <a:pt x="2796" y="31479"/>
                  </a:cubicBezTo>
                  <a:cubicBezTo>
                    <a:pt x="2788" y="31484"/>
                    <a:pt x="2781" y="31493"/>
                    <a:pt x="2771" y="31503"/>
                  </a:cubicBezTo>
                  <a:cubicBezTo>
                    <a:pt x="2756" y="31517"/>
                    <a:pt x="2741" y="31536"/>
                    <a:pt x="2727" y="31553"/>
                  </a:cubicBezTo>
                  <a:cubicBezTo>
                    <a:pt x="2686" y="31610"/>
                    <a:pt x="2649" y="31681"/>
                    <a:pt x="2621" y="31773"/>
                  </a:cubicBezTo>
                  <a:cubicBezTo>
                    <a:pt x="2611" y="31798"/>
                    <a:pt x="2605" y="31825"/>
                    <a:pt x="2596" y="31857"/>
                  </a:cubicBezTo>
                  <a:cubicBezTo>
                    <a:pt x="2593" y="31880"/>
                    <a:pt x="2585" y="31907"/>
                    <a:pt x="2582" y="31933"/>
                  </a:cubicBezTo>
                  <a:cubicBezTo>
                    <a:pt x="2576" y="31963"/>
                    <a:pt x="2571" y="31998"/>
                    <a:pt x="2566" y="32032"/>
                  </a:cubicBezTo>
                  <a:cubicBezTo>
                    <a:pt x="2556" y="32095"/>
                    <a:pt x="2551" y="32166"/>
                    <a:pt x="2545" y="32243"/>
                  </a:cubicBezTo>
                  <a:cubicBezTo>
                    <a:pt x="2490" y="33243"/>
                    <a:pt x="3057" y="34131"/>
                    <a:pt x="3755" y="34792"/>
                  </a:cubicBezTo>
                  <a:cubicBezTo>
                    <a:pt x="3838" y="34870"/>
                    <a:pt x="3934" y="34946"/>
                    <a:pt x="4036" y="35022"/>
                  </a:cubicBezTo>
                  <a:cubicBezTo>
                    <a:pt x="4071" y="35049"/>
                    <a:pt x="4107" y="35074"/>
                    <a:pt x="4143" y="35100"/>
                  </a:cubicBezTo>
                  <a:cubicBezTo>
                    <a:pt x="4281" y="35199"/>
                    <a:pt x="4427" y="35297"/>
                    <a:pt x="4567" y="35401"/>
                  </a:cubicBezTo>
                  <a:cubicBezTo>
                    <a:pt x="4603" y="35428"/>
                    <a:pt x="4637" y="35454"/>
                    <a:pt x="4674" y="35481"/>
                  </a:cubicBezTo>
                  <a:cubicBezTo>
                    <a:pt x="4873" y="35639"/>
                    <a:pt x="5055" y="35808"/>
                    <a:pt x="5176" y="36008"/>
                  </a:cubicBezTo>
                  <a:cubicBezTo>
                    <a:pt x="5188" y="36025"/>
                    <a:pt x="5199" y="36046"/>
                    <a:pt x="5208" y="36064"/>
                  </a:cubicBezTo>
                  <a:cubicBezTo>
                    <a:pt x="5238" y="36122"/>
                    <a:pt x="5264" y="36184"/>
                    <a:pt x="5283" y="36249"/>
                  </a:cubicBezTo>
                  <a:cubicBezTo>
                    <a:pt x="5292" y="36266"/>
                    <a:pt x="5296" y="36287"/>
                    <a:pt x="5299" y="36307"/>
                  </a:cubicBezTo>
                  <a:cubicBezTo>
                    <a:pt x="5329" y="36433"/>
                    <a:pt x="5336" y="36568"/>
                    <a:pt x="5310" y="36715"/>
                  </a:cubicBezTo>
                  <a:cubicBezTo>
                    <a:pt x="5293" y="36827"/>
                    <a:pt x="5255" y="36927"/>
                    <a:pt x="5205" y="37023"/>
                  </a:cubicBezTo>
                  <a:cubicBezTo>
                    <a:pt x="5191" y="37050"/>
                    <a:pt x="5176" y="37077"/>
                    <a:pt x="5158" y="37102"/>
                  </a:cubicBezTo>
                  <a:cubicBezTo>
                    <a:pt x="5140" y="37132"/>
                    <a:pt x="5118" y="37164"/>
                    <a:pt x="5093" y="37194"/>
                  </a:cubicBezTo>
                  <a:cubicBezTo>
                    <a:pt x="5072" y="37220"/>
                    <a:pt x="5054" y="37244"/>
                    <a:pt x="5032" y="37270"/>
                  </a:cubicBezTo>
                  <a:cubicBezTo>
                    <a:pt x="4808" y="37526"/>
                    <a:pt x="4494" y="37732"/>
                    <a:pt x="4217" y="37968"/>
                  </a:cubicBezTo>
                  <a:cubicBezTo>
                    <a:pt x="4192" y="37988"/>
                    <a:pt x="4167" y="38009"/>
                    <a:pt x="4142" y="38031"/>
                  </a:cubicBezTo>
                  <a:cubicBezTo>
                    <a:pt x="4048" y="38115"/>
                    <a:pt x="3960" y="38205"/>
                    <a:pt x="3883" y="38300"/>
                  </a:cubicBezTo>
                  <a:cubicBezTo>
                    <a:pt x="3399" y="38909"/>
                    <a:pt x="3457" y="39879"/>
                    <a:pt x="4010" y="40426"/>
                  </a:cubicBezTo>
                  <a:cubicBezTo>
                    <a:pt x="4305" y="40719"/>
                    <a:pt x="4722" y="40868"/>
                    <a:pt x="5137" y="40868"/>
                  </a:cubicBezTo>
                  <a:cubicBezTo>
                    <a:pt x="5498" y="40868"/>
                    <a:pt x="5858" y="40756"/>
                    <a:pt x="6138" y="40527"/>
                  </a:cubicBezTo>
                  <a:cubicBezTo>
                    <a:pt x="6224" y="40458"/>
                    <a:pt x="6306" y="40375"/>
                    <a:pt x="6388" y="40303"/>
                  </a:cubicBezTo>
                  <a:cubicBezTo>
                    <a:pt x="6405" y="40288"/>
                    <a:pt x="6422" y="40275"/>
                    <a:pt x="6439" y="40260"/>
                  </a:cubicBezTo>
                  <a:cubicBezTo>
                    <a:pt x="6474" y="40231"/>
                    <a:pt x="6507" y="40204"/>
                    <a:pt x="6544" y="40181"/>
                  </a:cubicBezTo>
                  <a:cubicBezTo>
                    <a:pt x="6574" y="40159"/>
                    <a:pt x="6606" y="40141"/>
                    <a:pt x="6637" y="40124"/>
                  </a:cubicBezTo>
                  <a:cubicBezTo>
                    <a:pt x="6647" y="40121"/>
                    <a:pt x="6654" y="40116"/>
                    <a:pt x="6664" y="40112"/>
                  </a:cubicBezTo>
                  <a:cubicBezTo>
                    <a:pt x="6687" y="40101"/>
                    <a:pt x="6711" y="40092"/>
                    <a:pt x="6734" y="40084"/>
                  </a:cubicBezTo>
                  <a:cubicBezTo>
                    <a:pt x="6801" y="40063"/>
                    <a:pt x="6868" y="40054"/>
                    <a:pt x="6934" y="40054"/>
                  </a:cubicBezTo>
                  <a:cubicBezTo>
                    <a:pt x="7242" y="40054"/>
                    <a:pt x="7545" y="40256"/>
                    <a:pt x="7803" y="40450"/>
                  </a:cubicBezTo>
                  <a:cubicBezTo>
                    <a:pt x="8836" y="41227"/>
                    <a:pt x="9988" y="42271"/>
                    <a:pt x="9791" y="43552"/>
                  </a:cubicBezTo>
                  <a:cubicBezTo>
                    <a:pt x="9787" y="43579"/>
                    <a:pt x="9781" y="43607"/>
                    <a:pt x="9776" y="43634"/>
                  </a:cubicBezTo>
                  <a:cubicBezTo>
                    <a:pt x="9772" y="43662"/>
                    <a:pt x="9765" y="43689"/>
                    <a:pt x="9758" y="43717"/>
                  </a:cubicBezTo>
                  <a:cubicBezTo>
                    <a:pt x="9752" y="43745"/>
                    <a:pt x="9745" y="43772"/>
                    <a:pt x="9736" y="43800"/>
                  </a:cubicBezTo>
                  <a:cubicBezTo>
                    <a:pt x="9728" y="43826"/>
                    <a:pt x="9720" y="43854"/>
                    <a:pt x="9712" y="43881"/>
                  </a:cubicBezTo>
                  <a:cubicBezTo>
                    <a:pt x="9693" y="43936"/>
                    <a:pt x="9674" y="43989"/>
                    <a:pt x="9653" y="44046"/>
                  </a:cubicBezTo>
                  <a:cubicBezTo>
                    <a:pt x="9642" y="44072"/>
                    <a:pt x="9631" y="44098"/>
                    <a:pt x="9619" y="44126"/>
                  </a:cubicBezTo>
                  <a:cubicBezTo>
                    <a:pt x="9608" y="44153"/>
                    <a:pt x="9596" y="44179"/>
                    <a:pt x="9585" y="44206"/>
                  </a:cubicBezTo>
                  <a:cubicBezTo>
                    <a:pt x="9532" y="44317"/>
                    <a:pt x="9476" y="44427"/>
                    <a:pt x="9415" y="44538"/>
                  </a:cubicBezTo>
                  <a:cubicBezTo>
                    <a:pt x="9388" y="44588"/>
                    <a:pt x="9360" y="44635"/>
                    <a:pt x="9333" y="44683"/>
                  </a:cubicBezTo>
                  <a:cubicBezTo>
                    <a:pt x="9304" y="44736"/>
                    <a:pt x="9272" y="44787"/>
                    <a:pt x="9240" y="44840"/>
                  </a:cubicBezTo>
                  <a:cubicBezTo>
                    <a:pt x="9196" y="44914"/>
                    <a:pt x="9151" y="44988"/>
                    <a:pt x="9107" y="45062"/>
                  </a:cubicBezTo>
                  <a:cubicBezTo>
                    <a:pt x="8965" y="45296"/>
                    <a:pt x="8825" y="45525"/>
                    <a:pt x="8716" y="45755"/>
                  </a:cubicBezTo>
                  <a:cubicBezTo>
                    <a:pt x="8669" y="45850"/>
                    <a:pt x="8629" y="45948"/>
                    <a:pt x="8596" y="46043"/>
                  </a:cubicBezTo>
                  <a:cubicBezTo>
                    <a:pt x="8585" y="46070"/>
                    <a:pt x="8575" y="46097"/>
                    <a:pt x="8570" y="46123"/>
                  </a:cubicBezTo>
                  <a:cubicBezTo>
                    <a:pt x="8561" y="46149"/>
                    <a:pt x="8553" y="46175"/>
                    <a:pt x="8547" y="46202"/>
                  </a:cubicBezTo>
                  <a:cubicBezTo>
                    <a:pt x="8539" y="46227"/>
                    <a:pt x="8535" y="46250"/>
                    <a:pt x="8530" y="46272"/>
                  </a:cubicBezTo>
                  <a:cubicBezTo>
                    <a:pt x="8525" y="46298"/>
                    <a:pt x="8519" y="46323"/>
                    <a:pt x="8515" y="46350"/>
                  </a:cubicBezTo>
                  <a:cubicBezTo>
                    <a:pt x="8514" y="46360"/>
                    <a:pt x="8513" y="46368"/>
                    <a:pt x="8511" y="46376"/>
                  </a:cubicBezTo>
                  <a:cubicBezTo>
                    <a:pt x="8507" y="46408"/>
                    <a:pt x="8503" y="46442"/>
                    <a:pt x="8500" y="46475"/>
                  </a:cubicBezTo>
                  <a:cubicBezTo>
                    <a:pt x="8497" y="46513"/>
                    <a:pt x="8496" y="46548"/>
                    <a:pt x="8496" y="46582"/>
                  </a:cubicBezTo>
                  <a:cubicBezTo>
                    <a:pt x="8496" y="46756"/>
                    <a:pt x="8530" y="46931"/>
                    <a:pt x="8612" y="47105"/>
                  </a:cubicBezTo>
                  <a:cubicBezTo>
                    <a:pt x="8971" y="47878"/>
                    <a:pt x="9978" y="48017"/>
                    <a:pt x="10748" y="48380"/>
                  </a:cubicBezTo>
                  <a:cubicBezTo>
                    <a:pt x="12099" y="49018"/>
                    <a:pt x="12864" y="50694"/>
                    <a:pt x="12460" y="52131"/>
                  </a:cubicBezTo>
                  <a:cubicBezTo>
                    <a:pt x="12212" y="53016"/>
                    <a:pt x="11600" y="54002"/>
                    <a:pt x="12125" y="54755"/>
                  </a:cubicBezTo>
                  <a:cubicBezTo>
                    <a:pt x="12308" y="55017"/>
                    <a:pt x="12599" y="55181"/>
                    <a:pt x="12864" y="55363"/>
                  </a:cubicBezTo>
                  <a:cubicBezTo>
                    <a:pt x="14481" y="56474"/>
                    <a:pt x="15268" y="58653"/>
                    <a:pt x="14767" y="60543"/>
                  </a:cubicBezTo>
                  <a:cubicBezTo>
                    <a:pt x="18312" y="61932"/>
                    <a:pt x="22167" y="62692"/>
                    <a:pt x="26202" y="62692"/>
                  </a:cubicBezTo>
                  <a:cubicBezTo>
                    <a:pt x="30669" y="62692"/>
                    <a:pt x="34917" y="61759"/>
                    <a:pt x="38763" y="60076"/>
                  </a:cubicBezTo>
                  <a:lnTo>
                    <a:pt x="38763" y="60075"/>
                  </a:lnTo>
                  <a:cubicBezTo>
                    <a:pt x="38636" y="59242"/>
                    <a:pt x="39220" y="58447"/>
                    <a:pt x="40056" y="58029"/>
                  </a:cubicBezTo>
                  <a:cubicBezTo>
                    <a:pt x="40210" y="57875"/>
                    <a:pt x="40364" y="57566"/>
                    <a:pt x="40364" y="57414"/>
                  </a:cubicBezTo>
                  <a:cubicBezTo>
                    <a:pt x="40210" y="56336"/>
                    <a:pt x="38978" y="55875"/>
                    <a:pt x="38670" y="54951"/>
                  </a:cubicBezTo>
                  <a:cubicBezTo>
                    <a:pt x="38364" y="54028"/>
                    <a:pt x="39286" y="53413"/>
                    <a:pt x="40057" y="53413"/>
                  </a:cubicBezTo>
                  <a:cubicBezTo>
                    <a:pt x="40981" y="53413"/>
                    <a:pt x="42519" y="53259"/>
                    <a:pt x="42519" y="52181"/>
                  </a:cubicBezTo>
                  <a:cubicBezTo>
                    <a:pt x="42516" y="52126"/>
                    <a:pt x="42508" y="52072"/>
                    <a:pt x="42501" y="52017"/>
                  </a:cubicBezTo>
                  <a:cubicBezTo>
                    <a:pt x="42500" y="52008"/>
                    <a:pt x="42499" y="51999"/>
                    <a:pt x="42496" y="51989"/>
                  </a:cubicBezTo>
                  <a:cubicBezTo>
                    <a:pt x="42490" y="51948"/>
                    <a:pt x="42483" y="51906"/>
                    <a:pt x="42472" y="51867"/>
                  </a:cubicBezTo>
                  <a:cubicBezTo>
                    <a:pt x="42468" y="51851"/>
                    <a:pt x="42466" y="51837"/>
                    <a:pt x="42461" y="51821"/>
                  </a:cubicBezTo>
                  <a:cubicBezTo>
                    <a:pt x="42455" y="51795"/>
                    <a:pt x="42447" y="51772"/>
                    <a:pt x="42440" y="51750"/>
                  </a:cubicBezTo>
                  <a:cubicBezTo>
                    <a:pt x="42430" y="51716"/>
                    <a:pt x="42419" y="51684"/>
                    <a:pt x="42408" y="51651"/>
                  </a:cubicBezTo>
                  <a:cubicBezTo>
                    <a:pt x="42392" y="51608"/>
                    <a:pt x="42376" y="51565"/>
                    <a:pt x="42358" y="51524"/>
                  </a:cubicBezTo>
                  <a:cubicBezTo>
                    <a:pt x="42342" y="51485"/>
                    <a:pt x="42321" y="51444"/>
                    <a:pt x="42303" y="51405"/>
                  </a:cubicBezTo>
                  <a:cubicBezTo>
                    <a:pt x="42301" y="51402"/>
                    <a:pt x="42298" y="51397"/>
                    <a:pt x="42295" y="51393"/>
                  </a:cubicBezTo>
                  <a:cubicBezTo>
                    <a:pt x="42277" y="51358"/>
                    <a:pt x="42257" y="51325"/>
                    <a:pt x="42236" y="51290"/>
                  </a:cubicBezTo>
                  <a:cubicBezTo>
                    <a:pt x="42189" y="51216"/>
                    <a:pt x="42141" y="51146"/>
                    <a:pt x="42084" y="51079"/>
                  </a:cubicBezTo>
                  <a:cubicBezTo>
                    <a:pt x="42064" y="51055"/>
                    <a:pt x="42043" y="51030"/>
                    <a:pt x="42021" y="51007"/>
                  </a:cubicBezTo>
                  <a:cubicBezTo>
                    <a:pt x="41998" y="50980"/>
                    <a:pt x="41973" y="50954"/>
                    <a:pt x="41948" y="50930"/>
                  </a:cubicBezTo>
                  <a:cubicBezTo>
                    <a:pt x="41928" y="50908"/>
                    <a:pt x="41907" y="50888"/>
                    <a:pt x="41885" y="50869"/>
                  </a:cubicBezTo>
                  <a:cubicBezTo>
                    <a:pt x="41868" y="50853"/>
                    <a:pt x="41849" y="50835"/>
                    <a:pt x="41830" y="50820"/>
                  </a:cubicBezTo>
                  <a:cubicBezTo>
                    <a:pt x="41819" y="50809"/>
                    <a:pt x="41806" y="50798"/>
                    <a:pt x="41794" y="50789"/>
                  </a:cubicBezTo>
                  <a:cubicBezTo>
                    <a:pt x="41770" y="50769"/>
                    <a:pt x="41747" y="50750"/>
                    <a:pt x="41724" y="50734"/>
                  </a:cubicBezTo>
                  <a:cubicBezTo>
                    <a:pt x="41712" y="50723"/>
                    <a:pt x="41701" y="50714"/>
                    <a:pt x="41687" y="50706"/>
                  </a:cubicBezTo>
                  <a:lnTo>
                    <a:pt x="41605" y="50646"/>
                  </a:lnTo>
                  <a:lnTo>
                    <a:pt x="41594" y="50640"/>
                  </a:lnTo>
                  <a:cubicBezTo>
                    <a:pt x="41560" y="50616"/>
                    <a:pt x="41526" y="50594"/>
                    <a:pt x="41489" y="50573"/>
                  </a:cubicBezTo>
                  <a:cubicBezTo>
                    <a:pt x="41453" y="50549"/>
                    <a:pt x="41414" y="50526"/>
                    <a:pt x="41374" y="50505"/>
                  </a:cubicBezTo>
                  <a:cubicBezTo>
                    <a:pt x="41201" y="50408"/>
                    <a:pt x="41012" y="50323"/>
                    <a:pt x="40816" y="50247"/>
                  </a:cubicBezTo>
                  <a:cubicBezTo>
                    <a:pt x="40770" y="50230"/>
                    <a:pt x="40723" y="50213"/>
                    <a:pt x="40674" y="50196"/>
                  </a:cubicBezTo>
                  <a:cubicBezTo>
                    <a:pt x="40624" y="50179"/>
                    <a:pt x="40573" y="50160"/>
                    <a:pt x="40522" y="50146"/>
                  </a:cubicBezTo>
                  <a:cubicBezTo>
                    <a:pt x="40471" y="50129"/>
                    <a:pt x="40420" y="50114"/>
                    <a:pt x="40368" y="50097"/>
                  </a:cubicBezTo>
                  <a:cubicBezTo>
                    <a:pt x="40253" y="50061"/>
                    <a:pt x="40134" y="50031"/>
                    <a:pt x="40016" y="50002"/>
                  </a:cubicBezTo>
                  <a:cubicBezTo>
                    <a:pt x="39977" y="49991"/>
                    <a:pt x="39937" y="49982"/>
                    <a:pt x="39897" y="49973"/>
                  </a:cubicBezTo>
                  <a:cubicBezTo>
                    <a:pt x="39477" y="49871"/>
                    <a:pt x="39053" y="49794"/>
                    <a:pt x="38669" y="49717"/>
                  </a:cubicBezTo>
                  <a:cubicBezTo>
                    <a:pt x="35892" y="49717"/>
                    <a:pt x="37655" y="45543"/>
                    <a:pt x="38470" y="44414"/>
                  </a:cubicBezTo>
                  <a:cubicBezTo>
                    <a:pt x="38646" y="44170"/>
                    <a:pt x="38841" y="43932"/>
                    <a:pt x="38943" y="43648"/>
                  </a:cubicBezTo>
                  <a:cubicBezTo>
                    <a:pt x="39659" y="41673"/>
                    <a:pt x="36664" y="39267"/>
                    <a:pt x="36053" y="37555"/>
                  </a:cubicBezTo>
                  <a:cubicBezTo>
                    <a:pt x="35899" y="36785"/>
                    <a:pt x="36207" y="35861"/>
                    <a:pt x="37131" y="35861"/>
                  </a:cubicBezTo>
                  <a:cubicBezTo>
                    <a:pt x="38449" y="35861"/>
                    <a:pt x="39543" y="36540"/>
                    <a:pt x="40797" y="36540"/>
                  </a:cubicBezTo>
                  <a:cubicBezTo>
                    <a:pt x="41006" y="36540"/>
                    <a:pt x="41220" y="36521"/>
                    <a:pt x="41440" y="36477"/>
                  </a:cubicBezTo>
                  <a:cubicBezTo>
                    <a:pt x="42285" y="36265"/>
                    <a:pt x="43129" y="35692"/>
                    <a:pt x="43525" y="34904"/>
                  </a:cubicBezTo>
                  <a:cubicBezTo>
                    <a:pt x="43708" y="34544"/>
                    <a:pt x="43796" y="34141"/>
                    <a:pt x="43749" y="33706"/>
                  </a:cubicBezTo>
                  <a:cubicBezTo>
                    <a:pt x="43441" y="32167"/>
                    <a:pt x="41901" y="30626"/>
                    <a:pt x="42979" y="29242"/>
                  </a:cubicBezTo>
                  <a:cubicBezTo>
                    <a:pt x="45134" y="28164"/>
                    <a:pt x="47443" y="26626"/>
                    <a:pt x="46982" y="23854"/>
                  </a:cubicBezTo>
                  <a:cubicBezTo>
                    <a:pt x="46674" y="22162"/>
                    <a:pt x="45904" y="20621"/>
                    <a:pt x="46058" y="18928"/>
                  </a:cubicBezTo>
                  <a:cubicBezTo>
                    <a:pt x="46212" y="18005"/>
                    <a:pt x="46521" y="17235"/>
                    <a:pt x="47136" y="16618"/>
                  </a:cubicBezTo>
                  <a:cubicBezTo>
                    <a:pt x="47599" y="16310"/>
                    <a:pt x="47752" y="15849"/>
                    <a:pt x="48213" y="15540"/>
                  </a:cubicBezTo>
                  <a:cubicBezTo>
                    <a:pt x="49462" y="14667"/>
                    <a:pt x="50610" y="13893"/>
                    <a:pt x="51789" y="13233"/>
                  </a:cubicBezTo>
                  <a:cubicBezTo>
                    <a:pt x="46110" y="5227"/>
                    <a:pt x="36765" y="0"/>
                    <a:pt x="26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1"/>
            <p:cNvSpPr/>
            <p:nvPr/>
          </p:nvSpPr>
          <p:spPr>
            <a:xfrm>
              <a:off x="4055206" y="3213414"/>
              <a:ext cx="545164" cy="919348"/>
            </a:xfrm>
            <a:custGeom>
              <a:rect b="b" l="l" r="r" t="t"/>
              <a:pathLst>
                <a:path extrusionOk="0" h="20924" w="12407">
                  <a:moveTo>
                    <a:pt x="3599" y="0"/>
                  </a:moveTo>
                  <a:cubicBezTo>
                    <a:pt x="2953" y="0"/>
                    <a:pt x="2311" y="144"/>
                    <a:pt x="1735" y="454"/>
                  </a:cubicBezTo>
                  <a:cubicBezTo>
                    <a:pt x="1288" y="693"/>
                    <a:pt x="877" y="1023"/>
                    <a:pt x="618" y="1458"/>
                  </a:cubicBezTo>
                  <a:cubicBezTo>
                    <a:pt x="384" y="1851"/>
                    <a:pt x="286" y="2306"/>
                    <a:pt x="235" y="2761"/>
                  </a:cubicBezTo>
                  <a:cubicBezTo>
                    <a:pt x="1" y="4910"/>
                    <a:pt x="828" y="7034"/>
                    <a:pt x="1804" y="8965"/>
                  </a:cubicBezTo>
                  <a:cubicBezTo>
                    <a:pt x="2101" y="9548"/>
                    <a:pt x="2421" y="10198"/>
                    <a:pt x="2243" y="10826"/>
                  </a:cubicBezTo>
                  <a:cubicBezTo>
                    <a:pt x="2142" y="11180"/>
                    <a:pt x="1895" y="11471"/>
                    <a:pt x="1691" y="11779"/>
                  </a:cubicBezTo>
                  <a:cubicBezTo>
                    <a:pt x="538" y="13523"/>
                    <a:pt x="920" y="16109"/>
                    <a:pt x="2528" y="17446"/>
                  </a:cubicBezTo>
                  <a:cubicBezTo>
                    <a:pt x="3273" y="18068"/>
                    <a:pt x="4286" y="18506"/>
                    <a:pt x="4600" y="19426"/>
                  </a:cubicBezTo>
                  <a:cubicBezTo>
                    <a:pt x="4737" y="19823"/>
                    <a:pt x="4731" y="20293"/>
                    <a:pt x="5022" y="20601"/>
                  </a:cubicBezTo>
                  <a:cubicBezTo>
                    <a:pt x="5285" y="20881"/>
                    <a:pt x="5705" y="20924"/>
                    <a:pt x="6092" y="20924"/>
                  </a:cubicBezTo>
                  <a:cubicBezTo>
                    <a:pt x="6108" y="20924"/>
                    <a:pt x="6124" y="20923"/>
                    <a:pt x="6140" y="20923"/>
                  </a:cubicBezTo>
                  <a:cubicBezTo>
                    <a:pt x="7010" y="20911"/>
                    <a:pt x="7902" y="20788"/>
                    <a:pt x="8660" y="20365"/>
                  </a:cubicBezTo>
                  <a:cubicBezTo>
                    <a:pt x="9418" y="19943"/>
                    <a:pt x="10024" y="19173"/>
                    <a:pt x="10066" y="18305"/>
                  </a:cubicBezTo>
                  <a:cubicBezTo>
                    <a:pt x="10108" y="17412"/>
                    <a:pt x="9629" y="16337"/>
                    <a:pt x="10287" y="15731"/>
                  </a:cubicBezTo>
                  <a:cubicBezTo>
                    <a:pt x="11443" y="14666"/>
                    <a:pt x="12406" y="14516"/>
                    <a:pt x="12395" y="12635"/>
                  </a:cubicBezTo>
                  <a:cubicBezTo>
                    <a:pt x="12390" y="11449"/>
                    <a:pt x="12005" y="10293"/>
                    <a:pt x="11300" y="9350"/>
                  </a:cubicBezTo>
                  <a:cubicBezTo>
                    <a:pt x="10656" y="8488"/>
                    <a:pt x="9839" y="7795"/>
                    <a:pt x="9249" y="6883"/>
                  </a:cubicBezTo>
                  <a:cubicBezTo>
                    <a:pt x="8344" y="5483"/>
                    <a:pt x="8265" y="3952"/>
                    <a:pt x="7614" y="2474"/>
                  </a:cubicBezTo>
                  <a:cubicBezTo>
                    <a:pt x="6938" y="944"/>
                    <a:pt x="5254" y="0"/>
                    <a:pt x="3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1"/>
            <p:cNvSpPr/>
            <p:nvPr/>
          </p:nvSpPr>
          <p:spPr>
            <a:xfrm>
              <a:off x="3200046" y="2127674"/>
              <a:ext cx="897035" cy="2205882"/>
            </a:xfrm>
            <a:custGeom>
              <a:rect b="b" l="l" r="r" t="t"/>
              <a:pathLst>
                <a:path extrusionOk="0" h="50205" w="20415">
                  <a:moveTo>
                    <a:pt x="8079" y="1"/>
                  </a:moveTo>
                  <a:cubicBezTo>
                    <a:pt x="3057" y="5559"/>
                    <a:pt x="1" y="12926"/>
                    <a:pt x="1" y="21007"/>
                  </a:cubicBezTo>
                  <a:cubicBezTo>
                    <a:pt x="1" y="34285"/>
                    <a:pt x="8257" y="45634"/>
                    <a:pt x="19914" y="50204"/>
                  </a:cubicBezTo>
                  <a:cubicBezTo>
                    <a:pt x="20414" y="48312"/>
                    <a:pt x="19628" y="46135"/>
                    <a:pt x="18011" y="45022"/>
                  </a:cubicBezTo>
                  <a:cubicBezTo>
                    <a:pt x="17746" y="44840"/>
                    <a:pt x="17455" y="44677"/>
                    <a:pt x="17272" y="44414"/>
                  </a:cubicBezTo>
                  <a:cubicBezTo>
                    <a:pt x="16747" y="43661"/>
                    <a:pt x="17359" y="42676"/>
                    <a:pt x="17607" y="41790"/>
                  </a:cubicBezTo>
                  <a:cubicBezTo>
                    <a:pt x="18011" y="40353"/>
                    <a:pt x="17246" y="38677"/>
                    <a:pt x="15895" y="38040"/>
                  </a:cubicBezTo>
                  <a:cubicBezTo>
                    <a:pt x="15125" y="37676"/>
                    <a:pt x="14118" y="37537"/>
                    <a:pt x="13759" y="36766"/>
                  </a:cubicBezTo>
                  <a:cubicBezTo>
                    <a:pt x="13677" y="36590"/>
                    <a:pt x="13643" y="36415"/>
                    <a:pt x="13643" y="36242"/>
                  </a:cubicBezTo>
                  <a:cubicBezTo>
                    <a:pt x="13643" y="36207"/>
                    <a:pt x="13644" y="36171"/>
                    <a:pt x="13647" y="36135"/>
                  </a:cubicBezTo>
                  <a:cubicBezTo>
                    <a:pt x="13650" y="36102"/>
                    <a:pt x="13654" y="36067"/>
                    <a:pt x="13658" y="36035"/>
                  </a:cubicBezTo>
                  <a:cubicBezTo>
                    <a:pt x="13660" y="36028"/>
                    <a:pt x="13661" y="36019"/>
                    <a:pt x="13662" y="36009"/>
                  </a:cubicBezTo>
                  <a:cubicBezTo>
                    <a:pt x="13666" y="35984"/>
                    <a:pt x="13672" y="35957"/>
                    <a:pt x="13677" y="35931"/>
                  </a:cubicBezTo>
                  <a:cubicBezTo>
                    <a:pt x="13682" y="35909"/>
                    <a:pt x="13686" y="35886"/>
                    <a:pt x="13694" y="35863"/>
                  </a:cubicBezTo>
                  <a:cubicBezTo>
                    <a:pt x="13700" y="35835"/>
                    <a:pt x="13708" y="35809"/>
                    <a:pt x="13717" y="35782"/>
                  </a:cubicBezTo>
                  <a:cubicBezTo>
                    <a:pt x="13722" y="35756"/>
                    <a:pt x="13732" y="35730"/>
                    <a:pt x="13743" y="35703"/>
                  </a:cubicBezTo>
                  <a:cubicBezTo>
                    <a:pt x="13776" y="35607"/>
                    <a:pt x="13816" y="35510"/>
                    <a:pt x="13863" y="35414"/>
                  </a:cubicBezTo>
                  <a:cubicBezTo>
                    <a:pt x="13972" y="35185"/>
                    <a:pt x="14112" y="34955"/>
                    <a:pt x="14254" y="34721"/>
                  </a:cubicBezTo>
                  <a:cubicBezTo>
                    <a:pt x="14298" y="34647"/>
                    <a:pt x="14343" y="34574"/>
                    <a:pt x="14387" y="34499"/>
                  </a:cubicBezTo>
                  <a:cubicBezTo>
                    <a:pt x="14419" y="34448"/>
                    <a:pt x="14451" y="34395"/>
                    <a:pt x="14480" y="34343"/>
                  </a:cubicBezTo>
                  <a:cubicBezTo>
                    <a:pt x="14507" y="34294"/>
                    <a:pt x="14535" y="34247"/>
                    <a:pt x="14562" y="34198"/>
                  </a:cubicBezTo>
                  <a:cubicBezTo>
                    <a:pt x="14623" y="34086"/>
                    <a:pt x="14679" y="33976"/>
                    <a:pt x="14732" y="33865"/>
                  </a:cubicBezTo>
                  <a:cubicBezTo>
                    <a:pt x="14743" y="33839"/>
                    <a:pt x="14755" y="33812"/>
                    <a:pt x="14766" y="33785"/>
                  </a:cubicBezTo>
                  <a:cubicBezTo>
                    <a:pt x="14778" y="33757"/>
                    <a:pt x="14789" y="33732"/>
                    <a:pt x="14800" y="33705"/>
                  </a:cubicBezTo>
                  <a:cubicBezTo>
                    <a:pt x="14821" y="33649"/>
                    <a:pt x="14842" y="33595"/>
                    <a:pt x="14859" y="33540"/>
                  </a:cubicBezTo>
                  <a:cubicBezTo>
                    <a:pt x="14867" y="33513"/>
                    <a:pt x="14875" y="33485"/>
                    <a:pt x="14883" y="33459"/>
                  </a:cubicBezTo>
                  <a:cubicBezTo>
                    <a:pt x="14892" y="33431"/>
                    <a:pt x="14899" y="33404"/>
                    <a:pt x="14905" y="33376"/>
                  </a:cubicBezTo>
                  <a:cubicBezTo>
                    <a:pt x="14912" y="33349"/>
                    <a:pt x="14919" y="33321"/>
                    <a:pt x="14923" y="33294"/>
                  </a:cubicBezTo>
                  <a:cubicBezTo>
                    <a:pt x="14928" y="33266"/>
                    <a:pt x="14934" y="33238"/>
                    <a:pt x="14938" y="33211"/>
                  </a:cubicBezTo>
                  <a:cubicBezTo>
                    <a:pt x="15135" y="31931"/>
                    <a:pt x="13983" y="30886"/>
                    <a:pt x="12950" y="30109"/>
                  </a:cubicBezTo>
                  <a:cubicBezTo>
                    <a:pt x="12692" y="29915"/>
                    <a:pt x="12389" y="29713"/>
                    <a:pt x="12081" y="29713"/>
                  </a:cubicBezTo>
                  <a:cubicBezTo>
                    <a:pt x="12015" y="29713"/>
                    <a:pt x="11948" y="29722"/>
                    <a:pt x="11881" y="29743"/>
                  </a:cubicBezTo>
                  <a:cubicBezTo>
                    <a:pt x="11858" y="29751"/>
                    <a:pt x="11834" y="29760"/>
                    <a:pt x="11811" y="29771"/>
                  </a:cubicBezTo>
                  <a:cubicBezTo>
                    <a:pt x="11801" y="29775"/>
                    <a:pt x="11794" y="29780"/>
                    <a:pt x="11784" y="29784"/>
                  </a:cubicBezTo>
                  <a:cubicBezTo>
                    <a:pt x="11753" y="29801"/>
                    <a:pt x="11721" y="29818"/>
                    <a:pt x="11691" y="29840"/>
                  </a:cubicBezTo>
                  <a:cubicBezTo>
                    <a:pt x="11654" y="29863"/>
                    <a:pt x="11621" y="29890"/>
                    <a:pt x="11586" y="29920"/>
                  </a:cubicBezTo>
                  <a:cubicBezTo>
                    <a:pt x="11569" y="29934"/>
                    <a:pt x="11552" y="29947"/>
                    <a:pt x="11535" y="29962"/>
                  </a:cubicBezTo>
                  <a:cubicBezTo>
                    <a:pt x="11453" y="30034"/>
                    <a:pt x="11371" y="30117"/>
                    <a:pt x="11285" y="30186"/>
                  </a:cubicBezTo>
                  <a:cubicBezTo>
                    <a:pt x="11005" y="30415"/>
                    <a:pt x="10645" y="30527"/>
                    <a:pt x="10284" y="30527"/>
                  </a:cubicBezTo>
                  <a:cubicBezTo>
                    <a:pt x="9869" y="30527"/>
                    <a:pt x="9452" y="30378"/>
                    <a:pt x="9157" y="30085"/>
                  </a:cubicBezTo>
                  <a:cubicBezTo>
                    <a:pt x="8604" y="29539"/>
                    <a:pt x="8546" y="28568"/>
                    <a:pt x="9030" y="27961"/>
                  </a:cubicBezTo>
                  <a:cubicBezTo>
                    <a:pt x="9107" y="27864"/>
                    <a:pt x="9195" y="27774"/>
                    <a:pt x="9289" y="27690"/>
                  </a:cubicBezTo>
                  <a:cubicBezTo>
                    <a:pt x="9312" y="27668"/>
                    <a:pt x="9337" y="27648"/>
                    <a:pt x="9364" y="27627"/>
                  </a:cubicBezTo>
                  <a:cubicBezTo>
                    <a:pt x="9641" y="27391"/>
                    <a:pt x="9955" y="27185"/>
                    <a:pt x="10179" y="26929"/>
                  </a:cubicBezTo>
                  <a:cubicBezTo>
                    <a:pt x="10201" y="26905"/>
                    <a:pt x="10219" y="26879"/>
                    <a:pt x="10240" y="26853"/>
                  </a:cubicBezTo>
                  <a:cubicBezTo>
                    <a:pt x="10265" y="26823"/>
                    <a:pt x="10287" y="26791"/>
                    <a:pt x="10305" y="26761"/>
                  </a:cubicBezTo>
                  <a:cubicBezTo>
                    <a:pt x="10323" y="26736"/>
                    <a:pt x="10338" y="26710"/>
                    <a:pt x="10352" y="26682"/>
                  </a:cubicBezTo>
                  <a:cubicBezTo>
                    <a:pt x="10402" y="26586"/>
                    <a:pt x="10440" y="26486"/>
                    <a:pt x="10457" y="26375"/>
                  </a:cubicBezTo>
                  <a:cubicBezTo>
                    <a:pt x="10483" y="26227"/>
                    <a:pt x="10476" y="26092"/>
                    <a:pt x="10446" y="25966"/>
                  </a:cubicBezTo>
                  <a:cubicBezTo>
                    <a:pt x="10443" y="25946"/>
                    <a:pt x="10439" y="25926"/>
                    <a:pt x="10430" y="25908"/>
                  </a:cubicBezTo>
                  <a:cubicBezTo>
                    <a:pt x="10411" y="25843"/>
                    <a:pt x="10385" y="25781"/>
                    <a:pt x="10355" y="25723"/>
                  </a:cubicBezTo>
                  <a:cubicBezTo>
                    <a:pt x="10346" y="25705"/>
                    <a:pt x="10335" y="25684"/>
                    <a:pt x="10323" y="25667"/>
                  </a:cubicBezTo>
                  <a:cubicBezTo>
                    <a:pt x="10202" y="25467"/>
                    <a:pt x="10020" y="25298"/>
                    <a:pt x="9821" y="25140"/>
                  </a:cubicBezTo>
                  <a:cubicBezTo>
                    <a:pt x="9784" y="25113"/>
                    <a:pt x="9750" y="25088"/>
                    <a:pt x="9714" y="25060"/>
                  </a:cubicBezTo>
                  <a:cubicBezTo>
                    <a:pt x="9574" y="24957"/>
                    <a:pt x="9428" y="24859"/>
                    <a:pt x="9290" y="24759"/>
                  </a:cubicBezTo>
                  <a:cubicBezTo>
                    <a:pt x="9254" y="24734"/>
                    <a:pt x="9218" y="24708"/>
                    <a:pt x="9183" y="24681"/>
                  </a:cubicBezTo>
                  <a:cubicBezTo>
                    <a:pt x="9081" y="24605"/>
                    <a:pt x="8985" y="24530"/>
                    <a:pt x="8902" y="24451"/>
                  </a:cubicBezTo>
                  <a:cubicBezTo>
                    <a:pt x="8204" y="23790"/>
                    <a:pt x="7637" y="22902"/>
                    <a:pt x="7692" y="21902"/>
                  </a:cubicBezTo>
                  <a:cubicBezTo>
                    <a:pt x="7698" y="21825"/>
                    <a:pt x="7703" y="21755"/>
                    <a:pt x="7713" y="21692"/>
                  </a:cubicBezTo>
                  <a:cubicBezTo>
                    <a:pt x="7718" y="21656"/>
                    <a:pt x="7723" y="21623"/>
                    <a:pt x="7729" y="21592"/>
                  </a:cubicBezTo>
                  <a:cubicBezTo>
                    <a:pt x="7732" y="21566"/>
                    <a:pt x="7740" y="21541"/>
                    <a:pt x="7743" y="21516"/>
                  </a:cubicBezTo>
                  <a:cubicBezTo>
                    <a:pt x="7752" y="21486"/>
                    <a:pt x="7758" y="21458"/>
                    <a:pt x="7768" y="21432"/>
                  </a:cubicBezTo>
                  <a:cubicBezTo>
                    <a:pt x="7796" y="21340"/>
                    <a:pt x="7833" y="21269"/>
                    <a:pt x="7874" y="21213"/>
                  </a:cubicBezTo>
                  <a:cubicBezTo>
                    <a:pt x="7888" y="21195"/>
                    <a:pt x="7903" y="21175"/>
                    <a:pt x="7918" y="21162"/>
                  </a:cubicBezTo>
                  <a:cubicBezTo>
                    <a:pt x="7928" y="21152"/>
                    <a:pt x="7935" y="21144"/>
                    <a:pt x="7943" y="21139"/>
                  </a:cubicBezTo>
                  <a:cubicBezTo>
                    <a:pt x="7958" y="21124"/>
                    <a:pt x="7972" y="21113"/>
                    <a:pt x="7987" y="21104"/>
                  </a:cubicBezTo>
                  <a:cubicBezTo>
                    <a:pt x="7990" y="21100"/>
                    <a:pt x="7995" y="21097"/>
                    <a:pt x="7998" y="21096"/>
                  </a:cubicBezTo>
                  <a:cubicBezTo>
                    <a:pt x="8015" y="21085"/>
                    <a:pt x="8029" y="21078"/>
                    <a:pt x="8045" y="21069"/>
                  </a:cubicBezTo>
                  <a:cubicBezTo>
                    <a:pt x="8148" y="21020"/>
                    <a:pt x="8270" y="21007"/>
                    <a:pt x="8406" y="21007"/>
                  </a:cubicBezTo>
                  <a:cubicBezTo>
                    <a:pt x="8486" y="21007"/>
                    <a:pt x="8571" y="21011"/>
                    <a:pt x="8660" y="21015"/>
                  </a:cubicBezTo>
                  <a:cubicBezTo>
                    <a:pt x="8739" y="21021"/>
                    <a:pt x="8822" y="21025"/>
                    <a:pt x="8907" y="21025"/>
                  </a:cubicBezTo>
                  <a:cubicBezTo>
                    <a:pt x="8991" y="21025"/>
                    <a:pt x="9078" y="21023"/>
                    <a:pt x="9166" y="21012"/>
                  </a:cubicBezTo>
                  <a:cubicBezTo>
                    <a:pt x="9180" y="21010"/>
                    <a:pt x="9195" y="21009"/>
                    <a:pt x="9210" y="21007"/>
                  </a:cubicBezTo>
                  <a:cubicBezTo>
                    <a:pt x="9268" y="20998"/>
                    <a:pt x="9326" y="20986"/>
                    <a:pt x="9387" y="20969"/>
                  </a:cubicBezTo>
                  <a:cubicBezTo>
                    <a:pt x="9525" y="20932"/>
                    <a:pt x="9662" y="20869"/>
                    <a:pt x="9800" y="20768"/>
                  </a:cubicBezTo>
                  <a:cubicBezTo>
                    <a:pt x="9844" y="20735"/>
                    <a:pt x="9890" y="20696"/>
                    <a:pt x="9934" y="20655"/>
                  </a:cubicBezTo>
                  <a:cubicBezTo>
                    <a:pt x="9958" y="20633"/>
                    <a:pt x="9978" y="20612"/>
                    <a:pt x="10003" y="20589"/>
                  </a:cubicBezTo>
                  <a:cubicBezTo>
                    <a:pt x="10550" y="20021"/>
                    <a:pt x="10697" y="19152"/>
                    <a:pt x="10551" y="18375"/>
                  </a:cubicBezTo>
                  <a:cubicBezTo>
                    <a:pt x="10356" y="17331"/>
                    <a:pt x="9659" y="16393"/>
                    <a:pt x="8715" y="15904"/>
                  </a:cubicBezTo>
                  <a:cubicBezTo>
                    <a:pt x="8651" y="15872"/>
                    <a:pt x="8589" y="15840"/>
                    <a:pt x="8524" y="15811"/>
                  </a:cubicBezTo>
                  <a:cubicBezTo>
                    <a:pt x="8461" y="15783"/>
                    <a:pt x="8396" y="15755"/>
                    <a:pt x="8330" y="15729"/>
                  </a:cubicBezTo>
                  <a:cubicBezTo>
                    <a:pt x="8324" y="15724"/>
                    <a:pt x="8318" y="15723"/>
                    <a:pt x="8312" y="15721"/>
                  </a:cubicBezTo>
                  <a:cubicBezTo>
                    <a:pt x="8253" y="15697"/>
                    <a:pt x="8193" y="15674"/>
                    <a:pt x="8133" y="15651"/>
                  </a:cubicBezTo>
                  <a:cubicBezTo>
                    <a:pt x="8045" y="15616"/>
                    <a:pt x="7958" y="15584"/>
                    <a:pt x="7870" y="15550"/>
                  </a:cubicBezTo>
                  <a:cubicBezTo>
                    <a:pt x="7787" y="15519"/>
                    <a:pt x="7702" y="15488"/>
                    <a:pt x="7621" y="15453"/>
                  </a:cubicBezTo>
                  <a:cubicBezTo>
                    <a:pt x="7594" y="15446"/>
                    <a:pt x="7567" y="15435"/>
                    <a:pt x="7540" y="15421"/>
                  </a:cubicBezTo>
                  <a:cubicBezTo>
                    <a:pt x="7476" y="15394"/>
                    <a:pt x="7411" y="15366"/>
                    <a:pt x="7346" y="15337"/>
                  </a:cubicBezTo>
                  <a:cubicBezTo>
                    <a:pt x="7284" y="15308"/>
                    <a:pt x="7219" y="15277"/>
                    <a:pt x="7157" y="15243"/>
                  </a:cubicBezTo>
                  <a:cubicBezTo>
                    <a:pt x="5880" y="14565"/>
                    <a:pt x="5147" y="12988"/>
                    <a:pt x="5454" y="11573"/>
                  </a:cubicBezTo>
                  <a:cubicBezTo>
                    <a:pt x="5545" y="11149"/>
                    <a:pt x="5738" y="10722"/>
                    <a:pt x="6094" y="10474"/>
                  </a:cubicBezTo>
                  <a:cubicBezTo>
                    <a:pt x="6303" y="10328"/>
                    <a:pt x="6532" y="10265"/>
                    <a:pt x="6767" y="10265"/>
                  </a:cubicBezTo>
                  <a:cubicBezTo>
                    <a:pt x="6788" y="10265"/>
                    <a:pt x="6809" y="10266"/>
                    <a:pt x="6830" y="10267"/>
                  </a:cubicBezTo>
                  <a:cubicBezTo>
                    <a:pt x="6847" y="10268"/>
                    <a:pt x="6863" y="10268"/>
                    <a:pt x="6878" y="10270"/>
                  </a:cubicBezTo>
                  <a:cubicBezTo>
                    <a:pt x="6910" y="10272"/>
                    <a:pt x="6943" y="10278"/>
                    <a:pt x="6975" y="10282"/>
                  </a:cubicBezTo>
                  <a:cubicBezTo>
                    <a:pt x="6992" y="10287"/>
                    <a:pt x="7011" y="10288"/>
                    <a:pt x="7027" y="10292"/>
                  </a:cubicBezTo>
                  <a:cubicBezTo>
                    <a:pt x="7076" y="10300"/>
                    <a:pt x="7121" y="10312"/>
                    <a:pt x="7169" y="10326"/>
                  </a:cubicBezTo>
                  <a:cubicBezTo>
                    <a:pt x="7187" y="10331"/>
                    <a:pt x="7207" y="10337"/>
                    <a:pt x="7224" y="10343"/>
                  </a:cubicBezTo>
                  <a:cubicBezTo>
                    <a:pt x="7225" y="10343"/>
                    <a:pt x="7226" y="10343"/>
                    <a:pt x="7229" y="10344"/>
                  </a:cubicBezTo>
                  <a:cubicBezTo>
                    <a:pt x="7253" y="10352"/>
                    <a:pt x="7279" y="10359"/>
                    <a:pt x="7305" y="10370"/>
                  </a:cubicBezTo>
                  <a:cubicBezTo>
                    <a:pt x="7339" y="10383"/>
                    <a:pt x="7375" y="10398"/>
                    <a:pt x="7413" y="10414"/>
                  </a:cubicBezTo>
                  <a:cubicBezTo>
                    <a:pt x="7447" y="10430"/>
                    <a:pt x="7484" y="10446"/>
                    <a:pt x="7520" y="10466"/>
                  </a:cubicBezTo>
                  <a:cubicBezTo>
                    <a:pt x="7556" y="10485"/>
                    <a:pt x="7590" y="10504"/>
                    <a:pt x="7626" y="10526"/>
                  </a:cubicBezTo>
                  <a:cubicBezTo>
                    <a:pt x="7663" y="10547"/>
                    <a:pt x="7697" y="10567"/>
                    <a:pt x="7731" y="10591"/>
                  </a:cubicBezTo>
                  <a:cubicBezTo>
                    <a:pt x="7765" y="10613"/>
                    <a:pt x="7801" y="10636"/>
                    <a:pt x="7832" y="10661"/>
                  </a:cubicBezTo>
                  <a:cubicBezTo>
                    <a:pt x="7900" y="10711"/>
                    <a:pt x="7965" y="10764"/>
                    <a:pt x="8027" y="10819"/>
                  </a:cubicBezTo>
                  <a:cubicBezTo>
                    <a:pt x="8057" y="10846"/>
                    <a:pt x="8089" y="10876"/>
                    <a:pt x="8117" y="10906"/>
                  </a:cubicBezTo>
                  <a:cubicBezTo>
                    <a:pt x="8139" y="10926"/>
                    <a:pt x="8159" y="10947"/>
                    <a:pt x="8181" y="10969"/>
                  </a:cubicBezTo>
                  <a:cubicBezTo>
                    <a:pt x="8275" y="11070"/>
                    <a:pt x="8363" y="11176"/>
                    <a:pt x="8439" y="11289"/>
                  </a:cubicBezTo>
                  <a:cubicBezTo>
                    <a:pt x="8458" y="11317"/>
                    <a:pt x="8477" y="11345"/>
                    <a:pt x="8494" y="11374"/>
                  </a:cubicBezTo>
                  <a:cubicBezTo>
                    <a:pt x="8519" y="11413"/>
                    <a:pt x="8543" y="11455"/>
                    <a:pt x="8567" y="11496"/>
                  </a:cubicBezTo>
                  <a:cubicBezTo>
                    <a:pt x="9047" y="12382"/>
                    <a:pt x="9177" y="13445"/>
                    <a:pt x="9762" y="14265"/>
                  </a:cubicBezTo>
                  <a:cubicBezTo>
                    <a:pt x="10120" y="14766"/>
                    <a:pt x="10777" y="15105"/>
                    <a:pt x="11364" y="15105"/>
                  </a:cubicBezTo>
                  <a:cubicBezTo>
                    <a:pt x="11581" y="15105"/>
                    <a:pt x="11789" y="15059"/>
                    <a:pt x="11968" y="14957"/>
                  </a:cubicBezTo>
                  <a:cubicBezTo>
                    <a:pt x="12098" y="14883"/>
                    <a:pt x="12214" y="14779"/>
                    <a:pt x="12307" y="14640"/>
                  </a:cubicBezTo>
                  <a:cubicBezTo>
                    <a:pt x="12450" y="14425"/>
                    <a:pt x="12512" y="14169"/>
                    <a:pt x="12563" y="13917"/>
                  </a:cubicBezTo>
                  <a:cubicBezTo>
                    <a:pt x="13113" y="11114"/>
                    <a:pt x="12498" y="8183"/>
                    <a:pt x="11346" y="5570"/>
                  </a:cubicBezTo>
                  <a:cubicBezTo>
                    <a:pt x="10836" y="4415"/>
                    <a:pt x="10225" y="3312"/>
                    <a:pt x="9562" y="2243"/>
                  </a:cubicBezTo>
                  <a:cubicBezTo>
                    <a:pt x="9090" y="1482"/>
                    <a:pt x="8590" y="738"/>
                    <a:pt x="80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1"/>
            <p:cNvSpPr/>
            <p:nvPr/>
          </p:nvSpPr>
          <p:spPr>
            <a:xfrm>
              <a:off x="3200046" y="2043138"/>
              <a:ext cx="2754686" cy="2384796"/>
            </a:xfrm>
            <a:custGeom>
              <a:rect b="b" l="l" r="r" t="t"/>
              <a:pathLst>
                <a:path extrusionOk="0" h="54277" w="62692">
                  <a:moveTo>
                    <a:pt x="9973" y="1"/>
                  </a:moveTo>
                  <a:lnTo>
                    <a:pt x="9973" y="1"/>
                  </a:lnTo>
                  <a:cubicBezTo>
                    <a:pt x="9314" y="615"/>
                    <a:pt x="8682" y="1257"/>
                    <a:pt x="8079" y="1925"/>
                  </a:cubicBezTo>
                  <a:cubicBezTo>
                    <a:pt x="3057" y="7483"/>
                    <a:pt x="1" y="14850"/>
                    <a:pt x="1" y="22931"/>
                  </a:cubicBezTo>
                  <a:cubicBezTo>
                    <a:pt x="1" y="36209"/>
                    <a:pt x="8257" y="47558"/>
                    <a:pt x="19914" y="52126"/>
                  </a:cubicBezTo>
                  <a:cubicBezTo>
                    <a:pt x="23457" y="53514"/>
                    <a:pt x="27314" y="54277"/>
                    <a:pt x="31349" y="54277"/>
                  </a:cubicBezTo>
                  <a:cubicBezTo>
                    <a:pt x="35816" y="54277"/>
                    <a:pt x="40064" y="53342"/>
                    <a:pt x="43910" y="51660"/>
                  </a:cubicBezTo>
                  <a:lnTo>
                    <a:pt x="43910" y="51658"/>
                  </a:lnTo>
                  <a:cubicBezTo>
                    <a:pt x="54868" y="46860"/>
                    <a:pt x="62554" y="35975"/>
                    <a:pt x="62691" y="23279"/>
                  </a:cubicBezTo>
                  <a:lnTo>
                    <a:pt x="62691" y="23279"/>
                  </a:lnTo>
                  <a:cubicBezTo>
                    <a:pt x="57552" y="24716"/>
                    <a:pt x="52891" y="25769"/>
                    <a:pt x="48673" y="26491"/>
                  </a:cubicBezTo>
                  <a:cubicBezTo>
                    <a:pt x="43659" y="27348"/>
                    <a:pt x="39264" y="27736"/>
                    <a:pt x="35417" y="27736"/>
                  </a:cubicBezTo>
                  <a:cubicBezTo>
                    <a:pt x="21866" y="27736"/>
                    <a:pt x="15109" y="22925"/>
                    <a:pt x="11968" y="16881"/>
                  </a:cubicBezTo>
                  <a:cubicBezTo>
                    <a:pt x="9863" y="12836"/>
                    <a:pt x="9380" y="8240"/>
                    <a:pt x="9562" y="4166"/>
                  </a:cubicBezTo>
                  <a:cubicBezTo>
                    <a:pt x="9626" y="2693"/>
                    <a:pt x="9779" y="1288"/>
                    <a:pt x="997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1"/>
            <p:cNvSpPr/>
            <p:nvPr/>
          </p:nvSpPr>
          <p:spPr>
            <a:xfrm>
              <a:off x="4242039" y="2623389"/>
              <a:ext cx="153834" cy="252948"/>
            </a:xfrm>
            <a:custGeom>
              <a:rect b="b" l="l" r="r" t="t"/>
              <a:pathLst>
                <a:path extrusionOk="0" fill="none" h="5757" w="3501">
                  <a:moveTo>
                    <a:pt x="2057" y="1"/>
                  </a:moveTo>
                  <a:cubicBezTo>
                    <a:pt x="2057" y="1"/>
                    <a:pt x="3501" y="2958"/>
                    <a:pt x="0" y="5757"/>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1"/>
            <p:cNvSpPr/>
            <p:nvPr/>
          </p:nvSpPr>
          <p:spPr>
            <a:xfrm>
              <a:off x="4759037" y="2623389"/>
              <a:ext cx="153834" cy="252948"/>
            </a:xfrm>
            <a:custGeom>
              <a:rect b="b" l="l" r="r" t="t"/>
              <a:pathLst>
                <a:path extrusionOk="0" fill="none" h="5757" w="3501">
                  <a:moveTo>
                    <a:pt x="1444" y="1"/>
                  </a:moveTo>
                  <a:cubicBezTo>
                    <a:pt x="1444" y="1"/>
                    <a:pt x="0" y="2958"/>
                    <a:pt x="3501" y="5757"/>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1"/>
            <p:cNvSpPr/>
            <p:nvPr/>
          </p:nvSpPr>
          <p:spPr>
            <a:xfrm>
              <a:off x="4335851" y="2743031"/>
              <a:ext cx="481099" cy="54702"/>
            </a:xfrm>
            <a:custGeom>
              <a:rect b="b" l="l" r="r" t="t"/>
              <a:pathLst>
                <a:path extrusionOk="0" fill="none" h="1245" w="10949">
                  <a:moveTo>
                    <a:pt x="0" y="161"/>
                  </a:moveTo>
                  <a:cubicBezTo>
                    <a:pt x="1069" y="599"/>
                    <a:pt x="3136" y="1244"/>
                    <a:pt x="6023" y="1244"/>
                  </a:cubicBezTo>
                  <a:cubicBezTo>
                    <a:pt x="8475" y="1244"/>
                    <a:pt x="10044" y="583"/>
                    <a:pt x="10948" y="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1"/>
            <p:cNvSpPr/>
            <p:nvPr/>
          </p:nvSpPr>
          <p:spPr>
            <a:xfrm>
              <a:off x="5037924" y="2649827"/>
              <a:ext cx="37525" cy="37523"/>
            </a:xfrm>
            <a:custGeom>
              <a:rect b="b" l="l" r="r" t="t"/>
              <a:pathLst>
                <a:path extrusionOk="0" h="854" w="854">
                  <a:moveTo>
                    <a:pt x="427" y="1"/>
                  </a:moveTo>
                  <a:cubicBezTo>
                    <a:pt x="192" y="1"/>
                    <a:pt x="0" y="191"/>
                    <a:pt x="0" y="427"/>
                  </a:cubicBezTo>
                  <a:cubicBezTo>
                    <a:pt x="0" y="662"/>
                    <a:pt x="192" y="854"/>
                    <a:pt x="427" y="854"/>
                  </a:cubicBezTo>
                  <a:cubicBezTo>
                    <a:pt x="662" y="854"/>
                    <a:pt x="854" y="662"/>
                    <a:pt x="854" y="427"/>
                  </a:cubicBezTo>
                  <a:cubicBezTo>
                    <a:pt x="854" y="191"/>
                    <a:pt x="662"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1"/>
            <p:cNvSpPr/>
            <p:nvPr/>
          </p:nvSpPr>
          <p:spPr>
            <a:xfrm>
              <a:off x="4989985" y="2547277"/>
              <a:ext cx="37525" cy="37523"/>
            </a:xfrm>
            <a:custGeom>
              <a:rect b="b" l="l" r="r" t="t"/>
              <a:pathLst>
                <a:path extrusionOk="0" h="854" w="854">
                  <a:moveTo>
                    <a:pt x="426" y="0"/>
                  </a:moveTo>
                  <a:cubicBezTo>
                    <a:pt x="191" y="0"/>
                    <a:pt x="0" y="192"/>
                    <a:pt x="0" y="426"/>
                  </a:cubicBezTo>
                  <a:cubicBezTo>
                    <a:pt x="0" y="662"/>
                    <a:pt x="191" y="853"/>
                    <a:pt x="426" y="853"/>
                  </a:cubicBezTo>
                  <a:cubicBezTo>
                    <a:pt x="662" y="853"/>
                    <a:pt x="854" y="662"/>
                    <a:pt x="854" y="426"/>
                  </a:cubicBezTo>
                  <a:cubicBezTo>
                    <a:pt x="854" y="192"/>
                    <a:pt x="662"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1"/>
            <p:cNvSpPr/>
            <p:nvPr/>
          </p:nvSpPr>
          <p:spPr>
            <a:xfrm>
              <a:off x="5113105" y="2565995"/>
              <a:ext cx="37569" cy="37523"/>
            </a:xfrm>
            <a:custGeom>
              <a:rect b="b" l="l" r="r" t="t"/>
              <a:pathLst>
                <a:path extrusionOk="0" h="854" w="855">
                  <a:moveTo>
                    <a:pt x="427" y="0"/>
                  </a:moveTo>
                  <a:cubicBezTo>
                    <a:pt x="191" y="0"/>
                    <a:pt x="1" y="192"/>
                    <a:pt x="1" y="427"/>
                  </a:cubicBezTo>
                  <a:cubicBezTo>
                    <a:pt x="1" y="663"/>
                    <a:pt x="191" y="854"/>
                    <a:pt x="427" y="854"/>
                  </a:cubicBezTo>
                  <a:cubicBezTo>
                    <a:pt x="662" y="854"/>
                    <a:pt x="854" y="663"/>
                    <a:pt x="854" y="427"/>
                  </a:cubicBezTo>
                  <a:cubicBezTo>
                    <a:pt x="854" y="192"/>
                    <a:pt x="662"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1"/>
            <p:cNvSpPr/>
            <p:nvPr/>
          </p:nvSpPr>
          <p:spPr>
            <a:xfrm>
              <a:off x="4125730" y="2649827"/>
              <a:ext cx="37525" cy="37523"/>
            </a:xfrm>
            <a:custGeom>
              <a:rect b="b" l="l" r="r" t="t"/>
              <a:pathLst>
                <a:path extrusionOk="0" h="854" w="854">
                  <a:moveTo>
                    <a:pt x="427" y="1"/>
                  </a:moveTo>
                  <a:cubicBezTo>
                    <a:pt x="192" y="1"/>
                    <a:pt x="0" y="191"/>
                    <a:pt x="0" y="427"/>
                  </a:cubicBezTo>
                  <a:cubicBezTo>
                    <a:pt x="0" y="662"/>
                    <a:pt x="192" y="854"/>
                    <a:pt x="427" y="854"/>
                  </a:cubicBezTo>
                  <a:cubicBezTo>
                    <a:pt x="663" y="854"/>
                    <a:pt x="853" y="662"/>
                    <a:pt x="853" y="427"/>
                  </a:cubicBezTo>
                  <a:cubicBezTo>
                    <a:pt x="853" y="191"/>
                    <a:pt x="663"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1"/>
            <p:cNvSpPr/>
            <p:nvPr/>
          </p:nvSpPr>
          <p:spPr>
            <a:xfrm>
              <a:off x="4173712" y="2547277"/>
              <a:ext cx="37525" cy="37523"/>
            </a:xfrm>
            <a:custGeom>
              <a:rect b="b" l="l" r="r" t="t"/>
              <a:pathLst>
                <a:path extrusionOk="0" h="854" w="854">
                  <a:moveTo>
                    <a:pt x="427" y="0"/>
                  </a:moveTo>
                  <a:cubicBezTo>
                    <a:pt x="191" y="0"/>
                    <a:pt x="0" y="192"/>
                    <a:pt x="0" y="426"/>
                  </a:cubicBezTo>
                  <a:cubicBezTo>
                    <a:pt x="0" y="662"/>
                    <a:pt x="191" y="853"/>
                    <a:pt x="427" y="853"/>
                  </a:cubicBezTo>
                  <a:cubicBezTo>
                    <a:pt x="662" y="853"/>
                    <a:pt x="854" y="662"/>
                    <a:pt x="854" y="426"/>
                  </a:cubicBezTo>
                  <a:cubicBezTo>
                    <a:pt x="854" y="192"/>
                    <a:pt x="662"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1"/>
            <p:cNvSpPr/>
            <p:nvPr/>
          </p:nvSpPr>
          <p:spPr>
            <a:xfrm>
              <a:off x="4050636" y="2565995"/>
              <a:ext cx="37525" cy="37523"/>
            </a:xfrm>
            <a:custGeom>
              <a:rect b="b" l="l" r="r" t="t"/>
              <a:pathLst>
                <a:path extrusionOk="0" h="854" w="854">
                  <a:moveTo>
                    <a:pt x="426" y="0"/>
                  </a:moveTo>
                  <a:cubicBezTo>
                    <a:pt x="191" y="0"/>
                    <a:pt x="0" y="192"/>
                    <a:pt x="0" y="427"/>
                  </a:cubicBezTo>
                  <a:cubicBezTo>
                    <a:pt x="0" y="663"/>
                    <a:pt x="191" y="854"/>
                    <a:pt x="426" y="854"/>
                  </a:cubicBezTo>
                  <a:cubicBezTo>
                    <a:pt x="662" y="854"/>
                    <a:pt x="853" y="663"/>
                    <a:pt x="853" y="427"/>
                  </a:cubicBezTo>
                  <a:cubicBezTo>
                    <a:pt x="853" y="192"/>
                    <a:pt x="662"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1"/>
            <p:cNvSpPr/>
            <p:nvPr/>
          </p:nvSpPr>
          <p:spPr>
            <a:xfrm>
              <a:off x="4466265" y="2470443"/>
              <a:ext cx="222468" cy="96223"/>
            </a:xfrm>
            <a:custGeom>
              <a:rect b="b" l="l" r="r" t="t"/>
              <a:pathLst>
                <a:path extrusionOk="0" h="2190" w="5063">
                  <a:moveTo>
                    <a:pt x="2532" y="0"/>
                  </a:moveTo>
                  <a:cubicBezTo>
                    <a:pt x="1133" y="0"/>
                    <a:pt x="0" y="490"/>
                    <a:pt x="0" y="1095"/>
                  </a:cubicBezTo>
                  <a:cubicBezTo>
                    <a:pt x="0" y="1699"/>
                    <a:pt x="1133" y="2189"/>
                    <a:pt x="2532" y="2189"/>
                  </a:cubicBezTo>
                  <a:cubicBezTo>
                    <a:pt x="3930" y="2189"/>
                    <a:pt x="5062" y="1699"/>
                    <a:pt x="5062" y="1095"/>
                  </a:cubicBezTo>
                  <a:cubicBezTo>
                    <a:pt x="5062" y="490"/>
                    <a:pt x="3930" y="0"/>
                    <a:pt x="2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1"/>
            <p:cNvSpPr/>
            <p:nvPr/>
          </p:nvSpPr>
          <p:spPr>
            <a:xfrm>
              <a:off x="4867481" y="1963743"/>
              <a:ext cx="212801" cy="514113"/>
            </a:xfrm>
            <a:custGeom>
              <a:rect b="b" l="l" r="r" t="t"/>
              <a:pathLst>
                <a:path extrusionOk="0" h="11701" w="4843">
                  <a:moveTo>
                    <a:pt x="2903" y="0"/>
                  </a:moveTo>
                  <a:cubicBezTo>
                    <a:pt x="2335" y="0"/>
                    <a:pt x="1723" y="227"/>
                    <a:pt x="1200" y="937"/>
                  </a:cubicBezTo>
                  <a:cubicBezTo>
                    <a:pt x="611" y="1736"/>
                    <a:pt x="218" y="2961"/>
                    <a:pt x="69" y="4466"/>
                  </a:cubicBezTo>
                  <a:lnTo>
                    <a:pt x="1828" y="5233"/>
                  </a:lnTo>
                  <a:lnTo>
                    <a:pt x="0" y="5996"/>
                  </a:lnTo>
                  <a:cubicBezTo>
                    <a:pt x="7" y="7582"/>
                    <a:pt x="249" y="9378"/>
                    <a:pt x="760" y="11259"/>
                  </a:cubicBezTo>
                  <a:cubicBezTo>
                    <a:pt x="1635" y="11347"/>
                    <a:pt x="2591" y="11508"/>
                    <a:pt x="3309" y="11701"/>
                  </a:cubicBezTo>
                  <a:cubicBezTo>
                    <a:pt x="4777" y="5754"/>
                    <a:pt x="4843" y="2252"/>
                    <a:pt x="4109" y="303"/>
                  </a:cubicBezTo>
                  <a:cubicBezTo>
                    <a:pt x="3780" y="145"/>
                    <a:pt x="3356" y="0"/>
                    <a:pt x="29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1"/>
            <p:cNvSpPr/>
            <p:nvPr/>
          </p:nvSpPr>
          <p:spPr>
            <a:xfrm>
              <a:off x="4709824" y="1882898"/>
              <a:ext cx="338030" cy="577119"/>
            </a:xfrm>
            <a:custGeom>
              <a:rect b="b" l="l" r="r" t="t"/>
              <a:pathLst>
                <a:path extrusionOk="0" h="13135" w="7693">
                  <a:moveTo>
                    <a:pt x="4612" y="1"/>
                  </a:moveTo>
                  <a:cubicBezTo>
                    <a:pt x="0" y="1"/>
                    <a:pt x="2093" y="13135"/>
                    <a:pt x="2139" y="13135"/>
                  </a:cubicBezTo>
                  <a:cubicBezTo>
                    <a:pt x="2139" y="13135"/>
                    <a:pt x="2139" y="13135"/>
                    <a:pt x="2139" y="13134"/>
                  </a:cubicBezTo>
                  <a:cubicBezTo>
                    <a:pt x="2325" y="13061"/>
                    <a:pt x="2658" y="13028"/>
                    <a:pt x="3076" y="13028"/>
                  </a:cubicBezTo>
                  <a:cubicBezTo>
                    <a:pt x="3448" y="13028"/>
                    <a:pt x="3886" y="13054"/>
                    <a:pt x="4346" y="13100"/>
                  </a:cubicBezTo>
                  <a:cubicBezTo>
                    <a:pt x="3835" y="11220"/>
                    <a:pt x="3594" y="9424"/>
                    <a:pt x="3586" y="7837"/>
                  </a:cubicBezTo>
                  <a:lnTo>
                    <a:pt x="5414" y="7074"/>
                  </a:lnTo>
                  <a:lnTo>
                    <a:pt x="3654" y="6307"/>
                  </a:lnTo>
                  <a:cubicBezTo>
                    <a:pt x="3803" y="4804"/>
                    <a:pt x="4197" y="3580"/>
                    <a:pt x="4786" y="2778"/>
                  </a:cubicBezTo>
                  <a:cubicBezTo>
                    <a:pt x="5309" y="2068"/>
                    <a:pt x="5921" y="1841"/>
                    <a:pt x="6487" y="1841"/>
                  </a:cubicBezTo>
                  <a:cubicBezTo>
                    <a:pt x="6940" y="1841"/>
                    <a:pt x="7365" y="1986"/>
                    <a:pt x="7692" y="2145"/>
                  </a:cubicBezTo>
                  <a:cubicBezTo>
                    <a:pt x="7092" y="555"/>
                    <a:pt x="5958" y="1"/>
                    <a:pt x="4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1"/>
            <p:cNvSpPr/>
            <p:nvPr/>
          </p:nvSpPr>
          <p:spPr>
            <a:xfrm>
              <a:off x="4181270" y="1977056"/>
              <a:ext cx="221897" cy="505721"/>
            </a:xfrm>
            <a:custGeom>
              <a:rect b="b" l="l" r="r" t="t"/>
              <a:pathLst>
                <a:path extrusionOk="0" h="11510" w="5050">
                  <a:moveTo>
                    <a:pt x="2498" y="0"/>
                  </a:moveTo>
                  <a:cubicBezTo>
                    <a:pt x="1793" y="0"/>
                    <a:pt x="998" y="277"/>
                    <a:pt x="528" y="1330"/>
                  </a:cubicBezTo>
                  <a:cubicBezTo>
                    <a:pt x="122" y="2237"/>
                    <a:pt x="0" y="3518"/>
                    <a:pt x="173" y="5021"/>
                  </a:cubicBezTo>
                  <a:lnTo>
                    <a:pt x="2056" y="5395"/>
                  </a:lnTo>
                  <a:lnTo>
                    <a:pt x="432" y="6527"/>
                  </a:lnTo>
                  <a:cubicBezTo>
                    <a:pt x="778" y="8078"/>
                    <a:pt x="1395" y="9781"/>
                    <a:pt x="2296" y="11509"/>
                  </a:cubicBezTo>
                  <a:cubicBezTo>
                    <a:pt x="2972" y="11432"/>
                    <a:pt x="3704" y="11386"/>
                    <a:pt x="4345" y="11386"/>
                  </a:cubicBezTo>
                  <a:cubicBezTo>
                    <a:pt x="4532" y="11386"/>
                    <a:pt x="4712" y="11390"/>
                    <a:pt x="4881" y="11398"/>
                  </a:cubicBezTo>
                  <a:cubicBezTo>
                    <a:pt x="5049" y="5275"/>
                    <a:pt x="4367" y="1839"/>
                    <a:pt x="3233" y="91"/>
                  </a:cubicBezTo>
                  <a:cubicBezTo>
                    <a:pt x="3016" y="39"/>
                    <a:pt x="2763" y="0"/>
                    <a:pt x="24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1"/>
            <p:cNvSpPr/>
            <p:nvPr/>
          </p:nvSpPr>
          <p:spPr>
            <a:xfrm>
              <a:off x="3973170" y="1913523"/>
              <a:ext cx="350202" cy="591311"/>
            </a:xfrm>
            <a:custGeom>
              <a:rect b="b" l="l" r="r" t="t"/>
              <a:pathLst>
                <a:path extrusionOk="0" h="13458" w="7970">
                  <a:moveTo>
                    <a:pt x="5365" y="1"/>
                  </a:moveTo>
                  <a:cubicBezTo>
                    <a:pt x="5085" y="1"/>
                    <a:pt x="4798" y="35"/>
                    <a:pt x="4506" y="99"/>
                  </a:cubicBezTo>
                  <a:cubicBezTo>
                    <a:pt x="1" y="1079"/>
                    <a:pt x="4835" y="13457"/>
                    <a:pt x="4884" y="13457"/>
                  </a:cubicBezTo>
                  <a:cubicBezTo>
                    <a:pt x="4884" y="13457"/>
                    <a:pt x="4884" y="13457"/>
                    <a:pt x="4884" y="13457"/>
                  </a:cubicBezTo>
                  <a:cubicBezTo>
                    <a:pt x="5195" y="13246"/>
                    <a:pt x="6057" y="13066"/>
                    <a:pt x="7032" y="12955"/>
                  </a:cubicBezTo>
                  <a:cubicBezTo>
                    <a:pt x="6131" y="11227"/>
                    <a:pt x="5515" y="9524"/>
                    <a:pt x="5168" y="7973"/>
                  </a:cubicBezTo>
                  <a:lnTo>
                    <a:pt x="6792" y="6841"/>
                  </a:lnTo>
                  <a:lnTo>
                    <a:pt x="4909" y="6467"/>
                  </a:lnTo>
                  <a:cubicBezTo>
                    <a:pt x="4735" y="4964"/>
                    <a:pt x="4858" y="3683"/>
                    <a:pt x="5264" y="2776"/>
                  </a:cubicBezTo>
                  <a:cubicBezTo>
                    <a:pt x="5734" y="1724"/>
                    <a:pt x="6528" y="1447"/>
                    <a:pt x="7233" y="1447"/>
                  </a:cubicBezTo>
                  <a:cubicBezTo>
                    <a:pt x="7498" y="1447"/>
                    <a:pt x="7751" y="1486"/>
                    <a:pt x="7969" y="1538"/>
                  </a:cubicBezTo>
                  <a:cubicBezTo>
                    <a:pt x="7250" y="428"/>
                    <a:pt x="6349" y="1"/>
                    <a:pt x="5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1"/>
            <p:cNvSpPr/>
            <p:nvPr/>
          </p:nvSpPr>
          <p:spPr>
            <a:xfrm>
              <a:off x="4867481" y="1963743"/>
              <a:ext cx="212801" cy="514113"/>
            </a:xfrm>
            <a:custGeom>
              <a:rect b="b" l="l" r="r" t="t"/>
              <a:pathLst>
                <a:path extrusionOk="0" h="11701" w="4843">
                  <a:moveTo>
                    <a:pt x="2903" y="0"/>
                  </a:moveTo>
                  <a:cubicBezTo>
                    <a:pt x="2335" y="0"/>
                    <a:pt x="1723" y="227"/>
                    <a:pt x="1200" y="937"/>
                  </a:cubicBezTo>
                  <a:cubicBezTo>
                    <a:pt x="611" y="1736"/>
                    <a:pt x="218" y="2961"/>
                    <a:pt x="69" y="4466"/>
                  </a:cubicBezTo>
                  <a:lnTo>
                    <a:pt x="1828" y="5233"/>
                  </a:lnTo>
                  <a:lnTo>
                    <a:pt x="0" y="5996"/>
                  </a:lnTo>
                  <a:cubicBezTo>
                    <a:pt x="7" y="7582"/>
                    <a:pt x="249" y="9378"/>
                    <a:pt x="760" y="11259"/>
                  </a:cubicBezTo>
                  <a:cubicBezTo>
                    <a:pt x="1635" y="11347"/>
                    <a:pt x="2591" y="11508"/>
                    <a:pt x="3309" y="11701"/>
                  </a:cubicBezTo>
                  <a:cubicBezTo>
                    <a:pt x="4777" y="5754"/>
                    <a:pt x="4843" y="2252"/>
                    <a:pt x="4109" y="303"/>
                  </a:cubicBezTo>
                  <a:cubicBezTo>
                    <a:pt x="3780" y="145"/>
                    <a:pt x="3356" y="0"/>
                    <a:pt x="2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1"/>
            <p:cNvSpPr/>
            <p:nvPr/>
          </p:nvSpPr>
          <p:spPr>
            <a:xfrm>
              <a:off x="4709824" y="1882898"/>
              <a:ext cx="338030" cy="577119"/>
            </a:xfrm>
            <a:custGeom>
              <a:rect b="b" l="l" r="r" t="t"/>
              <a:pathLst>
                <a:path extrusionOk="0" h="13135" w="7693">
                  <a:moveTo>
                    <a:pt x="4612" y="1"/>
                  </a:moveTo>
                  <a:cubicBezTo>
                    <a:pt x="0" y="1"/>
                    <a:pt x="2093" y="13135"/>
                    <a:pt x="2139" y="13135"/>
                  </a:cubicBezTo>
                  <a:cubicBezTo>
                    <a:pt x="2139" y="13135"/>
                    <a:pt x="2139" y="13135"/>
                    <a:pt x="2139" y="13134"/>
                  </a:cubicBezTo>
                  <a:cubicBezTo>
                    <a:pt x="2325" y="13061"/>
                    <a:pt x="2658" y="13028"/>
                    <a:pt x="3076" y="13028"/>
                  </a:cubicBezTo>
                  <a:cubicBezTo>
                    <a:pt x="3448" y="13028"/>
                    <a:pt x="3886" y="13054"/>
                    <a:pt x="4346" y="13100"/>
                  </a:cubicBezTo>
                  <a:cubicBezTo>
                    <a:pt x="3835" y="11220"/>
                    <a:pt x="3594" y="9424"/>
                    <a:pt x="3586" y="7837"/>
                  </a:cubicBezTo>
                  <a:lnTo>
                    <a:pt x="5414" y="7074"/>
                  </a:lnTo>
                  <a:lnTo>
                    <a:pt x="3654" y="6307"/>
                  </a:lnTo>
                  <a:cubicBezTo>
                    <a:pt x="3803" y="4804"/>
                    <a:pt x="4197" y="3580"/>
                    <a:pt x="4786" y="2778"/>
                  </a:cubicBezTo>
                  <a:cubicBezTo>
                    <a:pt x="5309" y="2068"/>
                    <a:pt x="5921" y="1841"/>
                    <a:pt x="6487" y="1841"/>
                  </a:cubicBezTo>
                  <a:cubicBezTo>
                    <a:pt x="6940" y="1841"/>
                    <a:pt x="7365" y="1986"/>
                    <a:pt x="7692" y="2145"/>
                  </a:cubicBezTo>
                  <a:cubicBezTo>
                    <a:pt x="7092" y="555"/>
                    <a:pt x="5958" y="1"/>
                    <a:pt x="4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1"/>
            <p:cNvSpPr/>
            <p:nvPr/>
          </p:nvSpPr>
          <p:spPr>
            <a:xfrm>
              <a:off x="4181270" y="1977056"/>
              <a:ext cx="221897" cy="505721"/>
            </a:xfrm>
            <a:custGeom>
              <a:rect b="b" l="l" r="r" t="t"/>
              <a:pathLst>
                <a:path extrusionOk="0" h="11510" w="5050">
                  <a:moveTo>
                    <a:pt x="2498" y="0"/>
                  </a:moveTo>
                  <a:cubicBezTo>
                    <a:pt x="1793" y="0"/>
                    <a:pt x="998" y="277"/>
                    <a:pt x="528" y="1330"/>
                  </a:cubicBezTo>
                  <a:cubicBezTo>
                    <a:pt x="122" y="2237"/>
                    <a:pt x="0" y="3518"/>
                    <a:pt x="173" y="5021"/>
                  </a:cubicBezTo>
                  <a:lnTo>
                    <a:pt x="2056" y="5395"/>
                  </a:lnTo>
                  <a:lnTo>
                    <a:pt x="432" y="6527"/>
                  </a:lnTo>
                  <a:cubicBezTo>
                    <a:pt x="778" y="8078"/>
                    <a:pt x="1395" y="9781"/>
                    <a:pt x="2296" y="11509"/>
                  </a:cubicBezTo>
                  <a:cubicBezTo>
                    <a:pt x="2972" y="11432"/>
                    <a:pt x="3704" y="11386"/>
                    <a:pt x="4345" y="11386"/>
                  </a:cubicBezTo>
                  <a:cubicBezTo>
                    <a:pt x="4532" y="11386"/>
                    <a:pt x="4712" y="11390"/>
                    <a:pt x="4881" y="11398"/>
                  </a:cubicBezTo>
                  <a:cubicBezTo>
                    <a:pt x="5049" y="5275"/>
                    <a:pt x="4367" y="1839"/>
                    <a:pt x="3233" y="91"/>
                  </a:cubicBezTo>
                  <a:cubicBezTo>
                    <a:pt x="3016" y="39"/>
                    <a:pt x="2763" y="0"/>
                    <a:pt x="2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1"/>
            <p:cNvSpPr/>
            <p:nvPr/>
          </p:nvSpPr>
          <p:spPr>
            <a:xfrm>
              <a:off x="3973170" y="1913523"/>
              <a:ext cx="350202" cy="591311"/>
            </a:xfrm>
            <a:custGeom>
              <a:rect b="b" l="l" r="r" t="t"/>
              <a:pathLst>
                <a:path extrusionOk="0" h="13458" w="7970">
                  <a:moveTo>
                    <a:pt x="5365" y="1"/>
                  </a:moveTo>
                  <a:cubicBezTo>
                    <a:pt x="5085" y="1"/>
                    <a:pt x="4798" y="35"/>
                    <a:pt x="4506" y="99"/>
                  </a:cubicBezTo>
                  <a:cubicBezTo>
                    <a:pt x="1" y="1079"/>
                    <a:pt x="4835" y="13457"/>
                    <a:pt x="4884" y="13457"/>
                  </a:cubicBezTo>
                  <a:cubicBezTo>
                    <a:pt x="4884" y="13457"/>
                    <a:pt x="4884" y="13457"/>
                    <a:pt x="4884" y="13457"/>
                  </a:cubicBezTo>
                  <a:cubicBezTo>
                    <a:pt x="5195" y="13246"/>
                    <a:pt x="6057" y="13066"/>
                    <a:pt x="7032" y="12955"/>
                  </a:cubicBezTo>
                  <a:cubicBezTo>
                    <a:pt x="6131" y="11227"/>
                    <a:pt x="5515" y="9524"/>
                    <a:pt x="5168" y="7973"/>
                  </a:cubicBezTo>
                  <a:lnTo>
                    <a:pt x="6792" y="6841"/>
                  </a:lnTo>
                  <a:lnTo>
                    <a:pt x="4909" y="6467"/>
                  </a:lnTo>
                  <a:cubicBezTo>
                    <a:pt x="4735" y="4964"/>
                    <a:pt x="4858" y="3683"/>
                    <a:pt x="5264" y="2776"/>
                  </a:cubicBezTo>
                  <a:cubicBezTo>
                    <a:pt x="5734" y="1724"/>
                    <a:pt x="6528" y="1447"/>
                    <a:pt x="7233" y="1447"/>
                  </a:cubicBezTo>
                  <a:cubicBezTo>
                    <a:pt x="7498" y="1447"/>
                    <a:pt x="7751" y="1486"/>
                    <a:pt x="7969" y="1538"/>
                  </a:cubicBezTo>
                  <a:cubicBezTo>
                    <a:pt x="7250" y="428"/>
                    <a:pt x="6349" y="1"/>
                    <a:pt x="5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1"/>
            <p:cNvSpPr/>
            <p:nvPr/>
          </p:nvSpPr>
          <p:spPr>
            <a:xfrm>
              <a:off x="4709956" y="1869278"/>
              <a:ext cx="372523" cy="622155"/>
            </a:xfrm>
            <a:custGeom>
              <a:rect b="b" l="l" r="r" t="t"/>
              <a:pathLst>
                <a:path extrusionOk="0" h="14160" w="8478">
                  <a:moveTo>
                    <a:pt x="4612" y="309"/>
                  </a:moveTo>
                  <a:cubicBezTo>
                    <a:pt x="5957" y="309"/>
                    <a:pt x="7091" y="864"/>
                    <a:pt x="7691" y="2454"/>
                  </a:cubicBezTo>
                  <a:cubicBezTo>
                    <a:pt x="8428" y="4402"/>
                    <a:pt x="8361" y="7904"/>
                    <a:pt x="6894" y="13851"/>
                  </a:cubicBezTo>
                  <a:cubicBezTo>
                    <a:pt x="6176" y="13658"/>
                    <a:pt x="5220" y="13497"/>
                    <a:pt x="4345" y="13409"/>
                  </a:cubicBezTo>
                  <a:cubicBezTo>
                    <a:pt x="3885" y="13362"/>
                    <a:pt x="3445" y="13335"/>
                    <a:pt x="3072" y="13335"/>
                  </a:cubicBezTo>
                  <a:cubicBezTo>
                    <a:pt x="2657" y="13335"/>
                    <a:pt x="2324" y="13369"/>
                    <a:pt x="2139" y="13443"/>
                  </a:cubicBezTo>
                  <a:cubicBezTo>
                    <a:pt x="2093" y="13443"/>
                    <a:pt x="1" y="309"/>
                    <a:pt x="4612" y="309"/>
                  </a:cubicBezTo>
                  <a:close/>
                  <a:moveTo>
                    <a:pt x="4612" y="0"/>
                  </a:moveTo>
                  <a:cubicBezTo>
                    <a:pt x="3955" y="0"/>
                    <a:pt x="3385" y="236"/>
                    <a:pt x="2916" y="702"/>
                  </a:cubicBezTo>
                  <a:cubicBezTo>
                    <a:pt x="2509" y="1101"/>
                    <a:pt x="2176" y="1682"/>
                    <a:pt x="1926" y="2423"/>
                  </a:cubicBezTo>
                  <a:cubicBezTo>
                    <a:pt x="1523" y="3617"/>
                    <a:pt x="1317" y="5256"/>
                    <a:pt x="1317" y="7298"/>
                  </a:cubicBezTo>
                  <a:cubicBezTo>
                    <a:pt x="1317" y="8953"/>
                    <a:pt x="1453" y="10541"/>
                    <a:pt x="1568" y="11580"/>
                  </a:cubicBezTo>
                  <a:cubicBezTo>
                    <a:pt x="1636" y="12206"/>
                    <a:pt x="1701" y="12681"/>
                    <a:pt x="1744" y="12970"/>
                  </a:cubicBezTo>
                  <a:cubicBezTo>
                    <a:pt x="1773" y="13165"/>
                    <a:pt x="1793" y="13290"/>
                    <a:pt x="1806" y="13362"/>
                  </a:cubicBezTo>
                  <a:cubicBezTo>
                    <a:pt x="1814" y="13408"/>
                    <a:pt x="1821" y="13446"/>
                    <a:pt x="1826" y="13473"/>
                  </a:cubicBezTo>
                  <a:cubicBezTo>
                    <a:pt x="1831" y="13492"/>
                    <a:pt x="1833" y="13505"/>
                    <a:pt x="1836" y="13516"/>
                  </a:cubicBezTo>
                  <a:cubicBezTo>
                    <a:pt x="1880" y="13679"/>
                    <a:pt x="2019" y="13752"/>
                    <a:pt x="2136" y="13752"/>
                  </a:cubicBezTo>
                  <a:cubicBezTo>
                    <a:pt x="2173" y="13752"/>
                    <a:pt x="2212" y="13745"/>
                    <a:pt x="2246" y="13731"/>
                  </a:cubicBezTo>
                  <a:cubicBezTo>
                    <a:pt x="2247" y="13731"/>
                    <a:pt x="2249" y="13730"/>
                    <a:pt x="2250" y="13730"/>
                  </a:cubicBezTo>
                  <a:cubicBezTo>
                    <a:pt x="2313" y="13703"/>
                    <a:pt x="2521" y="13644"/>
                    <a:pt x="3070" y="13644"/>
                  </a:cubicBezTo>
                  <a:cubicBezTo>
                    <a:pt x="3420" y="13644"/>
                    <a:pt x="3849" y="13669"/>
                    <a:pt x="4311" y="13715"/>
                  </a:cubicBezTo>
                  <a:cubicBezTo>
                    <a:pt x="5195" y="13803"/>
                    <a:pt x="6129" y="13966"/>
                    <a:pt x="6811" y="14148"/>
                  </a:cubicBezTo>
                  <a:cubicBezTo>
                    <a:pt x="6838" y="14155"/>
                    <a:pt x="6864" y="14159"/>
                    <a:pt x="6892" y="14159"/>
                  </a:cubicBezTo>
                  <a:cubicBezTo>
                    <a:pt x="6947" y="14159"/>
                    <a:pt x="7001" y="14144"/>
                    <a:pt x="7048" y="14116"/>
                  </a:cubicBezTo>
                  <a:cubicBezTo>
                    <a:pt x="7120" y="14073"/>
                    <a:pt x="7172" y="14005"/>
                    <a:pt x="7190" y="13925"/>
                  </a:cubicBezTo>
                  <a:cubicBezTo>
                    <a:pt x="7549" y="12468"/>
                    <a:pt x="7836" y="11109"/>
                    <a:pt x="8043" y="9887"/>
                  </a:cubicBezTo>
                  <a:cubicBezTo>
                    <a:pt x="8241" y="8713"/>
                    <a:pt x="8369" y="7629"/>
                    <a:pt x="8424" y="6671"/>
                  </a:cubicBezTo>
                  <a:cubicBezTo>
                    <a:pt x="8478" y="5748"/>
                    <a:pt x="8465" y="4914"/>
                    <a:pt x="8387" y="4188"/>
                  </a:cubicBezTo>
                  <a:cubicBezTo>
                    <a:pt x="8313" y="3488"/>
                    <a:pt x="8175" y="2868"/>
                    <a:pt x="7978" y="2346"/>
                  </a:cubicBezTo>
                  <a:cubicBezTo>
                    <a:pt x="7393" y="790"/>
                    <a:pt x="6260" y="0"/>
                    <a:pt x="46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1"/>
            <p:cNvSpPr/>
            <p:nvPr/>
          </p:nvSpPr>
          <p:spPr>
            <a:xfrm>
              <a:off x="3973214" y="1899946"/>
              <a:ext cx="437774" cy="618420"/>
            </a:xfrm>
            <a:custGeom>
              <a:rect b="b" l="l" r="r" t="t"/>
              <a:pathLst>
                <a:path extrusionOk="0" h="14075" w="9963">
                  <a:moveTo>
                    <a:pt x="5363" y="309"/>
                  </a:moveTo>
                  <a:cubicBezTo>
                    <a:pt x="6347" y="309"/>
                    <a:pt x="7248" y="737"/>
                    <a:pt x="7968" y="1846"/>
                  </a:cubicBezTo>
                  <a:cubicBezTo>
                    <a:pt x="9102" y="3594"/>
                    <a:pt x="9784" y="7031"/>
                    <a:pt x="9616" y="13153"/>
                  </a:cubicBezTo>
                  <a:cubicBezTo>
                    <a:pt x="9448" y="13144"/>
                    <a:pt x="9269" y="13140"/>
                    <a:pt x="9082" y="13140"/>
                  </a:cubicBezTo>
                  <a:cubicBezTo>
                    <a:pt x="8441" y="13140"/>
                    <a:pt x="7708" y="13186"/>
                    <a:pt x="7031" y="13263"/>
                  </a:cubicBezTo>
                  <a:cubicBezTo>
                    <a:pt x="6056" y="13374"/>
                    <a:pt x="5194" y="13553"/>
                    <a:pt x="4882" y="13765"/>
                  </a:cubicBezTo>
                  <a:cubicBezTo>
                    <a:pt x="4832" y="13765"/>
                    <a:pt x="0" y="1387"/>
                    <a:pt x="4505" y="407"/>
                  </a:cubicBezTo>
                  <a:cubicBezTo>
                    <a:pt x="4796" y="343"/>
                    <a:pt x="5083" y="309"/>
                    <a:pt x="5363" y="309"/>
                  </a:cubicBezTo>
                  <a:close/>
                  <a:moveTo>
                    <a:pt x="5363" y="0"/>
                  </a:moveTo>
                  <a:cubicBezTo>
                    <a:pt x="5070" y="0"/>
                    <a:pt x="4759" y="37"/>
                    <a:pt x="4439" y="105"/>
                  </a:cubicBezTo>
                  <a:cubicBezTo>
                    <a:pt x="3948" y="213"/>
                    <a:pt x="3531" y="446"/>
                    <a:pt x="3201" y="800"/>
                  </a:cubicBezTo>
                  <a:cubicBezTo>
                    <a:pt x="2904" y="1121"/>
                    <a:pt x="2675" y="1543"/>
                    <a:pt x="2522" y="2057"/>
                  </a:cubicBezTo>
                  <a:cubicBezTo>
                    <a:pt x="2263" y="2922"/>
                    <a:pt x="2209" y="4076"/>
                    <a:pt x="2362" y="5490"/>
                  </a:cubicBezTo>
                  <a:cubicBezTo>
                    <a:pt x="2577" y="7488"/>
                    <a:pt x="3166" y="9658"/>
                    <a:pt x="3623" y="11126"/>
                  </a:cubicBezTo>
                  <a:cubicBezTo>
                    <a:pt x="3892" y="11987"/>
                    <a:pt x="4135" y="12679"/>
                    <a:pt x="4291" y="13108"/>
                  </a:cubicBezTo>
                  <a:cubicBezTo>
                    <a:pt x="4372" y="13324"/>
                    <a:pt x="4449" y="13525"/>
                    <a:pt x="4509" y="13678"/>
                  </a:cubicBezTo>
                  <a:cubicBezTo>
                    <a:pt x="4536" y="13743"/>
                    <a:pt x="4558" y="13798"/>
                    <a:pt x="4574" y="13837"/>
                  </a:cubicBezTo>
                  <a:cubicBezTo>
                    <a:pt x="4583" y="13859"/>
                    <a:pt x="4591" y="13875"/>
                    <a:pt x="4598" y="13890"/>
                  </a:cubicBezTo>
                  <a:cubicBezTo>
                    <a:pt x="4680" y="14057"/>
                    <a:pt x="4823" y="14075"/>
                    <a:pt x="4881" y="14075"/>
                  </a:cubicBezTo>
                  <a:cubicBezTo>
                    <a:pt x="4943" y="14075"/>
                    <a:pt x="5002" y="14057"/>
                    <a:pt x="5053" y="14023"/>
                  </a:cubicBezTo>
                  <a:cubicBezTo>
                    <a:pt x="5236" y="13898"/>
                    <a:pt x="5872" y="13708"/>
                    <a:pt x="7064" y="13571"/>
                  </a:cubicBezTo>
                  <a:cubicBezTo>
                    <a:pt x="7744" y="13493"/>
                    <a:pt x="8459" y="13450"/>
                    <a:pt x="9080" y="13450"/>
                  </a:cubicBezTo>
                  <a:cubicBezTo>
                    <a:pt x="9265" y="13450"/>
                    <a:pt x="9439" y="13455"/>
                    <a:pt x="9599" y="13461"/>
                  </a:cubicBezTo>
                  <a:lnTo>
                    <a:pt x="9615" y="13461"/>
                  </a:lnTo>
                  <a:cubicBezTo>
                    <a:pt x="9692" y="13461"/>
                    <a:pt x="9768" y="13431"/>
                    <a:pt x="9824" y="13379"/>
                  </a:cubicBezTo>
                  <a:cubicBezTo>
                    <a:pt x="9884" y="13321"/>
                    <a:pt x="9921" y="13243"/>
                    <a:pt x="9922" y="13161"/>
                  </a:cubicBezTo>
                  <a:cubicBezTo>
                    <a:pt x="9962" y="11661"/>
                    <a:pt x="9954" y="10272"/>
                    <a:pt x="9894" y="9034"/>
                  </a:cubicBezTo>
                  <a:cubicBezTo>
                    <a:pt x="9838" y="7843"/>
                    <a:pt x="9731" y="6761"/>
                    <a:pt x="9583" y="5810"/>
                  </a:cubicBezTo>
                  <a:cubicBezTo>
                    <a:pt x="9438" y="4897"/>
                    <a:pt x="9249" y="4085"/>
                    <a:pt x="9019" y="3392"/>
                  </a:cubicBezTo>
                  <a:cubicBezTo>
                    <a:pt x="8797" y="2724"/>
                    <a:pt x="8530" y="2148"/>
                    <a:pt x="8225" y="1679"/>
                  </a:cubicBezTo>
                  <a:cubicBezTo>
                    <a:pt x="7506" y="565"/>
                    <a:pt x="6542" y="0"/>
                    <a:pt x="53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1"/>
            <p:cNvSpPr/>
            <p:nvPr/>
          </p:nvSpPr>
          <p:spPr>
            <a:xfrm>
              <a:off x="3186512" y="1659740"/>
              <a:ext cx="2781754" cy="2781815"/>
            </a:xfrm>
            <a:custGeom>
              <a:rect b="b" l="l" r="r" t="t"/>
              <a:pathLst>
                <a:path extrusionOk="0" h="63313" w="63308">
                  <a:moveTo>
                    <a:pt x="47539" y="51390"/>
                  </a:moveTo>
                  <a:cubicBezTo>
                    <a:pt x="47594" y="51456"/>
                    <a:pt x="47644" y="51527"/>
                    <a:pt x="47691" y="51600"/>
                  </a:cubicBezTo>
                  <a:cubicBezTo>
                    <a:pt x="47647" y="51525"/>
                    <a:pt x="47596" y="51456"/>
                    <a:pt x="47539" y="51390"/>
                  </a:cubicBezTo>
                  <a:close/>
                  <a:moveTo>
                    <a:pt x="31657" y="308"/>
                  </a:moveTo>
                  <a:cubicBezTo>
                    <a:pt x="42220" y="308"/>
                    <a:pt x="51565" y="5535"/>
                    <a:pt x="57245" y="13545"/>
                  </a:cubicBezTo>
                  <a:cubicBezTo>
                    <a:pt x="60872" y="18658"/>
                    <a:pt x="63004" y="24909"/>
                    <a:pt x="63004" y="31657"/>
                  </a:cubicBezTo>
                  <a:cubicBezTo>
                    <a:pt x="63004" y="31773"/>
                    <a:pt x="63004" y="31890"/>
                    <a:pt x="63000" y="32006"/>
                  </a:cubicBezTo>
                  <a:cubicBezTo>
                    <a:pt x="62863" y="44702"/>
                    <a:pt x="55177" y="55587"/>
                    <a:pt x="44219" y="60386"/>
                  </a:cubicBezTo>
                  <a:lnTo>
                    <a:pt x="44219" y="60387"/>
                  </a:lnTo>
                  <a:cubicBezTo>
                    <a:pt x="40374" y="62069"/>
                    <a:pt x="36125" y="63004"/>
                    <a:pt x="31658" y="63004"/>
                  </a:cubicBezTo>
                  <a:cubicBezTo>
                    <a:pt x="27623" y="63004"/>
                    <a:pt x="23766" y="62242"/>
                    <a:pt x="20223" y="60854"/>
                  </a:cubicBezTo>
                  <a:cubicBezTo>
                    <a:pt x="8565" y="56284"/>
                    <a:pt x="309" y="44935"/>
                    <a:pt x="309" y="31657"/>
                  </a:cubicBezTo>
                  <a:cubicBezTo>
                    <a:pt x="309" y="23576"/>
                    <a:pt x="3365" y="16209"/>
                    <a:pt x="8387" y="10651"/>
                  </a:cubicBezTo>
                  <a:cubicBezTo>
                    <a:pt x="8990" y="9983"/>
                    <a:pt x="9622" y="9341"/>
                    <a:pt x="10281" y="8727"/>
                  </a:cubicBezTo>
                  <a:cubicBezTo>
                    <a:pt x="15880" y="3505"/>
                    <a:pt x="23396" y="308"/>
                    <a:pt x="31657" y="308"/>
                  </a:cubicBezTo>
                  <a:close/>
                  <a:moveTo>
                    <a:pt x="31657" y="0"/>
                  </a:moveTo>
                  <a:cubicBezTo>
                    <a:pt x="29606" y="0"/>
                    <a:pt x="27555" y="197"/>
                    <a:pt x="25560" y="587"/>
                  </a:cubicBezTo>
                  <a:cubicBezTo>
                    <a:pt x="23614" y="967"/>
                    <a:pt x="21694" y="1534"/>
                    <a:pt x="19855" y="2273"/>
                  </a:cubicBezTo>
                  <a:cubicBezTo>
                    <a:pt x="18050" y="2997"/>
                    <a:pt x="16301" y="3898"/>
                    <a:pt x="14656" y="4948"/>
                  </a:cubicBezTo>
                  <a:cubicBezTo>
                    <a:pt x="13027" y="5985"/>
                    <a:pt x="11485" y="7181"/>
                    <a:pt x="10070" y="8500"/>
                  </a:cubicBezTo>
                  <a:cubicBezTo>
                    <a:pt x="9411" y="9113"/>
                    <a:pt x="8769" y="9767"/>
                    <a:pt x="8159" y="10444"/>
                  </a:cubicBezTo>
                  <a:cubicBezTo>
                    <a:pt x="6889" y="11848"/>
                    <a:pt x="5742" y="13374"/>
                    <a:pt x="4745" y="14978"/>
                  </a:cubicBezTo>
                  <a:cubicBezTo>
                    <a:pt x="3738" y="16600"/>
                    <a:pt x="2874" y="18323"/>
                    <a:pt x="2178" y="20095"/>
                  </a:cubicBezTo>
                  <a:cubicBezTo>
                    <a:pt x="1469" y="21901"/>
                    <a:pt x="925" y="23782"/>
                    <a:pt x="562" y="25689"/>
                  </a:cubicBezTo>
                  <a:cubicBezTo>
                    <a:pt x="189" y="27642"/>
                    <a:pt x="0" y="29650"/>
                    <a:pt x="0" y="31656"/>
                  </a:cubicBezTo>
                  <a:cubicBezTo>
                    <a:pt x="0" y="34937"/>
                    <a:pt x="500" y="38173"/>
                    <a:pt x="1487" y="41271"/>
                  </a:cubicBezTo>
                  <a:cubicBezTo>
                    <a:pt x="2440" y="44268"/>
                    <a:pt x="3839" y="47103"/>
                    <a:pt x="5639" y="49696"/>
                  </a:cubicBezTo>
                  <a:cubicBezTo>
                    <a:pt x="7417" y="52255"/>
                    <a:pt x="9557" y="54535"/>
                    <a:pt x="12001" y="56473"/>
                  </a:cubicBezTo>
                  <a:cubicBezTo>
                    <a:pt x="14464" y="58427"/>
                    <a:pt x="17193" y="59998"/>
                    <a:pt x="20108" y="61141"/>
                  </a:cubicBezTo>
                  <a:cubicBezTo>
                    <a:pt x="21912" y="61847"/>
                    <a:pt x="23791" y="62388"/>
                    <a:pt x="25696" y="62752"/>
                  </a:cubicBezTo>
                  <a:cubicBezTo>
                    <a:pt x="27646" y="63124"/>
                    <a:pt x="29653" y="63312"/>
                    <a:pt x="31655" y="63312"/>
                  </a:cubicBezTo>
                  <a:cubicBezTo>
                    <a:pt x="33871" y="63312"/>
                    <a:pt x="36083" y="63082"/>
                    <a:pt x="38233" y="62628"/>
                  </a:cubicBezTo>
                  <a:cubicBezTo>
                    <a:pt x="40325" y="62187"/>
                    <a:pt x="42380" y="61527"/>
                    <a:pt x="44340" y="60669"/>
                  </a:cubicBezTo>
                  <a:cubicBezTo>
                    <a:pt x="44350" y="60665"/>
                    <a:pt x="44359" y="60662"/>
                    <a:pt x="44366" y="60656"/>
                  </a:cubicBezTo>
                  <a:cubicBezTo>
                    <a:pt x="47102" y="59456"/>
                    <a:pt x="49653" y="57871"/>
                    <a:pt x="51952" y="55949"/>
                  </a:cubicBezTo>
                  <a:cubicBezTo>
                    <a:pt x="54244" y="54030"/>
                    <a:pt x="56252" y="51804"/>
                    <a:pt x="57921" y="49328"/>
                  </a:cubicBezTo>
                  <a:cubicBezTo>
                    <a:pt x="61377" y="44201"/>
                    <a:pt x="63239" y="38214"/>
                    <a:pt x="63305" y="32010"/>
                  </a:cubicBezTo>
                  <a:cubicBezTo>
                    <a:pt x="63308" y="31891"/>
                    <a:pt x="63308" y="31772"/>
                    <a:pt x="63308" y="31654"/>
                  </a:cubicBezTo>
                  <a:cubicBezTo>
                    <a:pt x="63308" y="28320"/>
                    <a:pt x="62792" y="25035"/>
                    <a:pt x="61774" y="21891"/>
                  </a:cubicBezTo>
                  <a:cubicBezTo>
                    <a:pt x="60788" y="18851"/>
                    <a:pt x="59348" y="15983"/>
                    <a:pt x="57492" y="13366"/>
                  </a:cubicBezTo>
                  <a:cubicBezTo>
                    <a:pt x="56062" y="11349"/>
                    <a:pt x="54396" y="9499"/>
                    <a:pt x="52536" y="7866"/>
                  </a:cubicBezTo>
                  <a:cubicBezTo>
                    <a:pt x="50670" y="6226"/>
                    <a:pt x="48613" y="4807"/>
                    <a:pt x="46423" y="3650"/>
                  </a:cubicBezTo>
                  <a:cubicBezTo>
                    <a:pt x="44195" y="2472"/>
                    <a:pt x="41826" y="1564"/>
                    <a:pt x="39384" y="952"/>
                  </a:cubicBezTo>
                  <a:cubicBezTo>
                    <a:pt x="36873" y="321"/>
                    <a:pt x="34273" y="0"/>
                    <a:pt x="316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8" name="Google Shape;2358;p71"/>
          <p:cNvSpPr txBox="1"/>
          <p:nvPr>
            <p:ph idx="4294967295" type="title"/>
          </p:nvPr>
        </p:nvSpPr>
        <p:spPr>
          <a:xfrm>
            <a:off x="720000" y="16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dk2"/>
                </a:solidFill>
              </a:rPr>
              <a:t>1</a:t>
            </a:r>
            <a:endParaRPr sz="2000">
              <a:solidFill>
                <a:schemeClr val="dk2"/>
              </a:solidFill>
            </a:endParaRPr>
          </a:p>
        </p:txBody>
      </p:sp>
      <p:sp>
        <p:nvSpPr>
          <p:cNvPr id="2359" name="Google Shape;2359;p71"/>
          <p:cNvSpPr txBox="1"/>
          <p:nvPr>
            <p:ph idx="4294967295" type="subTitle"/>
          </p:nvPr>
        </p:nvSpPr>
        <p:spPr>
          <a:xfrm>
            <a:off x="720000" y="19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60" name="Google Shape;2360;p71"/>
          <p:cNvSpPr txBox="1"/>
          <p:nvPr>
            <p:ph idx="4294967295" type="title"/>
          </p:nvPr>
        </p:nvSpPr>
        <p:spPr>
          <a:xfrm>
            <a:off x="720000" y="25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accent2"/>
                </a:solidFill>
              </a:rPr>
              <a:t>2</a:t>
            </a:r>
            <a:endParaRPr sz="2000">
              <a:solidFill>
                <a:schemeClr val="accent2"/>
              </a:solidFill>
            </a:endParaRPr>
          </a:p>
        </p:txBody>
      </p:sp>
      <p:sp>
        <p:nvSpPr>
          <p:cNvPr id="2361" name="Google Shape;2361;p71"/>
          <p:cNvSpPr txBox="1"/>
          <p:nvPr>
            <p:ph idx="4294967295" type="subTitle"/>
          </p:nvPr>
        </p:nvSpPr>
        <p:spPr>
          <a:xfrm>
            <a:off x="720000" y="28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62" name="Google Shape;2362;p71"/>
          <p:cNvSpPr txBox="1"/>
          <p:nvPr>
            <p:ph idx="4294967295" type="title"/>
          </p:nvPr>
        </p:nvSpPr>
        <p:spPr>
          <a:xfrm>
            <a:off x="720000" y="34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accent4"/>
                </a:solidFill>
              </a:rPr>
              <a:t>3</a:t>
            </a:r>
            <a:endParaRPr sz="2000">
              <a:solidFill>
                <a:schemeClr val="accent4"/>
              </a:solidFill>
            </a:endParaRPr>
          </a:p>
        </p:txBody>
      </p:sp>
      <p:sp>
        <p:nvSpPr>
          <p:cNvPr id="2363" name="Google Shape;2363;p71"/>
          <p:cNvSpPr txBox="1"/>
          <p:nvPr>
            <p:ph idx="4294967295" type="subTitle"/>
          </p:nvPr>
        </p:nvSpPr>
        <p:spPr>
          <a:xfrm>
            <a:off x="720000" y="37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64" name="Google Shape;2364;p71"/>
          <p:cNvSpPr txBox="1"/>
          <p:nvPr>
            <p:ph idx="4294967295" type="title"/>
          </p:nvPr>
        </p:nvSpPr>
        <p:spPr>
          <a:xfrm>
            <a:off x="6000900" y="16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lt1"/>
                </a:solidFill>
              </a:rPr>
              <a:t>4</a:t>
            </a:r>
            <a:endParaRPr sz="2000">
              <a:solidFill>
                <a:schemeClr val="lt1"/>
              </a:solidFill>
            </a:endParaRPr>
          </a:p>
        </p:txBody>
      </p:sp>
      <p:sp>
        <p:nvSpPr>
          <p:cNvPr id="2365" name="Google Shape;2365;p71"/>
          <p:cNvSpPr txBox="1"/>
          <p:nvPr>
            <p:ph idx="4294967295" type="subTitle"/>
          </p:nvPr>
        </p:nvSpPr>
        <p:spPr>
          <a:xfrm>
            <a:off x="6000900" y="19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66" name="Google Shape;2366;p71"/>
          <p:cNvSpPr txBox="1"/>
          <p:nvPr>
            <p:ph idx="4294967295" type="title"/>
          </p:nvPr>
        </p:nvSpPr>
        <p:spPr>
          <a:xfrm>
            <a:off x="6000900" y="25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accent1"/>
                </a:solidFill>
              </a:rPr>
              <a:t>5</a:t>
            </a:r>
            <a:endParaRPr sz="2000">
              <a:solidFill>
                <a:schemeClr val="accent1"/>
              </a:solidFill>
            </a:endParaRPr>
          </a:p>
        </p:txBody>
      </p:sp>
      <p:sp>
        <p:nvSpPr>
          <p:cNvPr id="2367" name="Google Shape;2367;p71"/>
          <p:cNvSpPr txBox="1"/>
          <p:nvPr>
            <p:ph idx="4294967295" type="subTitle"/>
          </p:nvPr>
        </p:nvSpPr>
        <p:spPr>
          <a:xfrm>
            <a:off x="6000900" y="28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68" name="Google Shape;2368;p71"/>
          <p:cNvSpPr txBox="1"/>
          <p:nvPr>
            <p:ph idx="4294967295" type="title"/>
          </p:nvPr>
        </p:nvSpPr>
        <p:spPr>
          <a:xfrm>
            <a:off x="6000900" y="3432838"/>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Characteristic </a:t>
            </a:r>
            <a:r>
              <a:rPr lang="en" sz="2000">
                <a:solidFill>
                  <a:schemeClr val="accent6"/>
                </a:solidFill>
              </a:rPr>
              <a:t>6</a:t>
            </a:r>
            <a:endParaRPr sz="2000">
              <a:solidFill>
                <a:schemeClr val="accent6"/>
              </a:solidFill>
            </a:endParaRPr>
          </a:p>
        </p:txBody>
      </p:sp>
      <p:sp>
        <p:nvSpPr>
          <p:cNvPr id="2369" name="Google Shape;2369;p71"/>
          <p:cNvSpPr txBox="1"/>
          <p:nvPr>
            <p:ph idx="4294967295" type="subTitle"/>
          </p:nvPr>
        </p:nvSpPr>
        <p:spPr>
          <a:xfrm>
            <a:off x="6000900" y="3798531"/>
            <a:ext cx="24231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Write something about this</a:t>
            </a:r>
            <a:endParaRPr/>
          </a:p>
        </p:txBody>
      </p:sp>
      <p:sp>
        <p:nvSpPr>
          <p:cNvPr id="2370" name="Google Shape;2370;p71"/>
          <p:cNvSpPr/>
          <p:nvPr/>
        </p:nvSpPr>
        <p:spPr>
          <a:xfrm>
            <a:off x="3677319" y="2114313"/>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1" name="Google Shape;2371;p71"/>
          <p:cNvSpPr/>
          <p:nvPr/>
        </p:nvSpPr>
        <p:spPr>
          <a:xfrm>
            <a:off x="5288094" y="2114313"/>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2" name="Google Shape;2372;p71"/>
          <p:cNvSpPr/>
          <p:nvPr/>
        </p:nvSpPr>
        <p:spPr>
          <a:xfrm>
            <a:off x="3681525" y="3548638"/>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3" name="Google Shape;2373;p71"/>
          <p:cNvSpPr/>
          <p:nvPr/>
        </p:nvSpPr>
        <p:spPr>
          <a:xfrm>
            <a:off x="5292300" y="3548638"/>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4" name="Google Shape;2374;p71"/>
          <p:cNvSpPr/>
          <p:nvPr/>
        </p:nvSpPr>
        <p:spPr>
          <a:xfrm>
            <a:off x="3403850" y="2831475"/>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5" name="Google Shape;2375;p71"/>
          <p:cNvSpPr/>
          <p:nvPr/>
        </p:nvSpPr>
        <p:spPr>
          <a:xfrm>
            <a:off x="5557150" y="2831475"/>
            <a:ext cx="183000" cy="1341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376" name="Google Shape;2376;p71"/>
          <p:cNvCxnSpPr>
            <a:stCxn id="2358" idx="3"/>
            <a:endCxn id="2370" idx="1"/>
          </p:cNvCxnSpPr>
          <p:nvPr/>
        </p:nvCxnSpPr>
        <p:spPr>
          <a:xfrm>
            <a:off x="3143100" y="1815688"/>
            <a:ext cx="534300" cy="365700"/>
          </a:xfrm>
          <a:prstGeom prst="curvedConnector3">
            <a:avLst>
              <a:gd fmla="val 49992" name="adj1"/>
            </a:avLst>
          </a:prstGeom>
          <a:noFill/>
          <a:ln cap="flat" cmpd="sng" w="19050">
            <a:solidFill>
              <a:schemeClr val="dk1"/>
            </a:solidFill>
            <a:prstDash val="solid"/>
            <a:round/>
            <a:headEnd len="med" w="med" type="none"/>
            <a:tailEnd len="med" w="med" type="none"/>
          </a:ln>
        </p:spPr>
      </p:cxnSp>
      <p:cxnSp>
        <p:nvCxnSpPr>
          <p:cNvPr id="2377" name="Google Shape;2377;p71"/>
          <p:cNvCxnSpPr>
            <a:stCxn id="2360" idx="3"/>
            <a:endCxn id="2374" idx="1"/>
          </p:cNvCxnSpPr>
          <p:nvPr/>
        </p:nvCxnSpPr>
        <p:spPr>
          <a:xfrm>
            <a:off x="3143100" y="2715688"/>
            <a:ext cx="260700" cy="182700"/>
          </a:xfrm>
          <a:prstGeom prst="curvedConnector3">
            <a:avLst>
              <a:gd fmla="val 50010" name="adj1"/>
            </a:avLst>
          </a:prstGeom>
          <a:noFill/>
          <a:ln cap="flat" cmpd="sng" w="19050">
            <a:solidFill>
              <a:schemeClr val="dk1"/>
            </a:solidFill>
            <a:prstDash val="solid"/>
            <a:round/>
            <a:headEnd len="med" w="med" type="none"/>
            <a:tailEnd len="med" w="med" type="none"/>
          </a:ln>
        </p:spPr>
      </p:cxnSp>
      <p:cxnSp>
        <p:nvCxnSpPr>
          <p:cNvPr id="2378" name="Google Shape;2378;p71"/>
          <p:cNvCxnSpPr>
            <a:stCxn id="2362" idx="3"/>
            <a:endCxn id="2372" idx="1"/>
          </p:cNvCxnSpPr>
          <p:nvPr/>
        </p:nvCxnSpPr>
        <p:spPr>
          <a:xfrm>
            <a:off x="3143100" y="3615688"/>
            <a:ext cx="538500" cy="600"/>
          </a:xfrm>
          <a:prstGeom prst="curvedConnector3">
            <a:avLst>
              <a:gd fmla="val 49993" name="adj1"/>
            </a:avLst>
          </a:prstGeom>
          <a:noFill/>
          <a:ln cap="flat" cmpd="sng" w="19050">
            <a:solidFill>
              <a:schemeClr val="dk1"/>
            </a:solidFill>
            <a:prstDash val="solid"/>
            <a:round/>
            <a:headEnd len="med" w="med" type="none"/>
            <a:tailEnd len="med" w="med" type="none"/>
          </a:ln>
        </p:spPr>
      </p:cxnSp>
      <p:cxnSp>
        <p:nvCxnSpPr>
          <p:cNvPr id="2379" name="Google Shape;2379;p71"/>
          <p:cNvCxnSpPr>
            <a:stCxn id="2373" idx="3"/>
            <a:endCxn id="2368" idx="1"/>
          </p:cNvCxnSpPr>
          <p:nvPr/>
        </p:nvCxnSpPr>
        <p:spPr>
          <a:xfrm>
            <a:off x="5475300" y="3615688"/>
            <a:ext cx="525600" cy="600"/>
          </a:xfrm>
          <a:prstGeom prst="curvedConnector3">
            <a:avLst>
              <a:gd fmla="val 50000" name="adj1"/>
            </a:avLst>
          </a:prstGeom>
          <a:noFill/>
          <a:ln cap="flat" cmpd="sng" w="19050">
            <a:solidFill>
              <a:schemeClr val="dk1"/>
            </a:solidFill>
            <a:prstDash val="solid"/>
            <a:round/>
            <a:headEnd len="med" w="med" type="none"/>
            <a:tailEnd len="med" w="med" type="none"/>
          </a:ln>
        </p:spPr>
      </p:cxnSp>
      <p:cxnSp>
        <p:nvCxnSpPr>
          <p:cNvPr id="2380" name="Google Shape;2380;p71"/>
          <p:cNvCxnSpPr>
            <a:stCxn id="2366" idx="1"/>
            <a:endCxn id="2375" idx="3"/>
          </p:cNvCxnSpPr>
          <p:nvPr/>
        </p:nvCxnSpPr>
        <p:spPr>
          <a:xfrm flipH="1">
            <a:off x="5740200" y="2715688"/>
            <a:ext cx="260700" cy="182700"/>
          </a:xfrm>
          <a:prstGeom prst="curvedConnector3">
            <a:avLst>
              <a:gd fmla="val 50010" name="adj1"/>
            </a:avLst>
          </a:prstGeom>
          <a:noFill/>
          <a:ln cap="flat" cmpd="sng" w="19050">
            <a:solidFill>
              <a:schemeClr val="dk1"/>
            </a:solidFill>
            <a:prstDash val="solid"/>
            <a:round/>
            <a:headEnd len="med" w="med" type="none"/>
            <a:tailEnd len="med" w="med" type="none"/>
          </a:ln>
        </p:spPr>
      </p:cxnSp>
      <p:cxnSp>
        <p:nvCxnSpPr>
          <p:cNvPr id="2381" name="Google Shape;2381;p71"/>
          <p:cNvCxnSpPr>
            <a:stCxn id="2364" idx="1"/>
            <a:endCxn id="2371" idx="3"/>
          </p:cNvCxnSpPr>
          <p:nvPr/>
        </p:nvCxnSpPr>
        <p:spPr>
          <a:xfrm flipH="1">
            <a:off x="5471100" y="1815688"/>
            <a:ext cx="529800" cy="365700"/>
          </a:xfrm>
          <a:prstGeom prst="curvedConnector3">
            <a:avLst>
              <a:gd fmla="val 50001" name="adj1"/>
            </a:avLst>
          </a:prstGeom>
          <a:noFill/>
          <a:ln cap="flat" cmpd="sng" w="19050">
            <a:solidFill>
              <a:schemeClr val="dk1"/>
            </a:solidFill>
            <a:prstDash val="solid"/>
            <a:round/>
            <a:headEnd len="med" w="med" type="none"/>
            <a:tailEnd len="med" w="med" type="none"/>
          </a:ln>
        </p:spPr>
      </p:cxnSp>
      <p:grpSp>
        <p:nvGrpSpPr>
          <p:cNvPr id="2382" name="Google Shape;2382;p71"/>
          <p:cNvGrpSpPr/>
          <p:nvPr/>
        </p:nvGrpSpPr>
        <p:grpSpPr>
          <a:xfrm>
            <a:off x="3736277" y="1668706"/>
            <a:ext cx="812674" cy="250921"/>
            <a:chOff x="3365625" y="629625"/>
            <a:chExt cx="408975" cy="126275"/>
          </a:xfrm>
        </p:grpSpPr>
        <p:sp>
          <p:nvSpPr>
            <p:cNvPr id="2383" name="Google Shape;2383;p7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 name="Google Shape;2385;p71"/>
          <p:cNvGrpSpPr/>
          <p:nvPr/>
        </p:nvGrpSpPr>
        <p:grpSpPr>
          <a:xfrm>
            <a:off x="4233542" y="1450150"/>
            <a:ext cx="591746" cy="182695"/>
            <a:chOff x="3365625" y="629625"/>
            <a:chExt cx="408975" cy="126275"/>
          </a:xfrm>
        </p:grpSpPr>
        <p:sp>
          <p:nvSpPr>
            <p:cNvPr id="2386" name="Google Shape;2386;p7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71"/>
          <p:cNvGrpSpPr/>
          <p:nvPr/>
        </p:nvGrpSpPr>
        <p:grpSpPr>
          <a:xfrm>
            <a:off x="5383892" y="3199288"/>
            <a:ext cx="591746" cy="182695"/>
            <a:chOff x="3365625" y="629625"/>
            <a:chExt cx="408975" cy="126275"/>
          </a:xfrm>
        </p:grpSpPr>
        <p:sp>
          <p:nvSpPr>
            <p:cNvPr id="2389" name="Google Shape;2389;p71"/>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1"/>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4" name="Shape 2394"/>
        <p:cNvGrpSpPr/>
        <p:nvPr/>
      </p:nvGrpSpPr>
      <p:grpSpPr>
        <a:xfrm>
          <a:off x="0" y="0"/>
          <a:ext cx="0" cy="0"/>
          <a:chOff x="0" y="0"/>
          <a:chExt cx="0" cy="0"/>
        </a:xfrm>
      </p:grpSpPr>
      <p:sp>
        <p:nvSpPr>
          <p:cNvPr id="2395" name="Google Shape;2395;p72"/>
          <p:cNvSpPr/>
          <p:nvPr/>
        </p:nvSpPr>
        <p:spPr>
          <a:xfrm>
            <a:off x="3053875" y="1192890"/>
            <a:ext cx="5783757" cy="3743805"/>
          </a:xfrm>
          <a:custGeom>
            <a:rect b="b" l="l" r="r" t="t"/>
            <a:pathLst>
              <a:path extrusionOk="0" h="146000" w="197028">
                <a:moveTo>
                  <a:pt x="65572" y="26670"/>
                </a:moveTo>
                <a:cubicBezTo>
                  <a:pt x="65787" y="31454"/>
                  <a:pt x="65779" y="35922"/>
                  <a:pt x="65219" y="37251"/>
                </a:cubicBezTo>
                <a:cubicBezTo>
                  <a:pt x="64739" y="38387"/>
                  <a:pt x="61186" y="40113"/>
                  <a:pt x="57149" y="40725"/>
                </a:cubicBezTo>
                <a:cubicBezTo>
                  <a:pt x="56217" y="40866"/>
                  <a:pt x="55399" y="40926"/>
                  <a:pt x="54703" y="40926"/>
                </a:cubicBezTo>
                <a:cubicBezTo>
                  <a:pt x="53358" y="40926"/>
                  <a:pt x="52474" y="40700"/>
                  <a:pt x="52124" y="40394"/>
                </a:cubicBezTo>
                <a:cubicBezTo>
                  <a:pt x="51103" y="39503"/>
                  <a:pt x="49834" y="38287"/>
                  <a:pt x="48753" y="37224"/>
                </a:cubicBezTo>
                <a:cubicBezTo>
                  <a:pt x="52642" y="34513"/>
                  <a:pt x="55526" y="31019"/>
                  <a:pt x="56939" y="27078"/>
                </a:cubicBezTo>
                <a:cubicBezTo>
                  <a:pt x="60677" y="26920"/>
                  <a:pt x="63650" y="26772"/>
                  <a:pt x="65572" y="26670"/>
                </a:cubicBezTo>
                <a:close/>
                <a:moveTo>
                  <a:pt x="28958" y="1"/>
                </a:moveTo>
                <a:cubicBezTo>
                  <a:pt x="12966" y="2"/>
                  <a:pt x="1" y="9637"/>
                  <a:pt x="1" y="21523"/>
                </a:cubicBezTo>
                <a:cubicBezTo>
                  <a:pt x="1" y="27903"/>
                  <a:pt x="3738" y="33630"/>
                  <a:pt x="9673" y="37572"/>
                </a:cubicBezTo>
                <a:cubicBezTo>
                  <a:pt x="9773" y="44119"/>
                  <a:pt x="11535" y="109042"/>
                  <a:pt x="11580" y="111380"/>
                </a:cubicBezTo>
                <a:cubicBezTo>
                  <a:pt x="11724" y="118807"/>
                  <a:pt x="11829" y="124174"/>
                  <a:pt x="14283" y="128050"/>
                </a:cubicBezTo>
                <a:cubicBezTo>
                  <a:pt x="16985" y="132322"/>
                  <a:pt x="22318" y="134398"/>
                  <a:pt x="31575" y="134782"/>
                </a:cubicBezTo>
                <a:cubicBezTo>
                  <a:pt x="39436" y="135108"/>
                  <a:pt x="46019" y="135276"/>
                  <a:pt x="51606" y="135276"/>
                </a:cubicBezTo>
                <a:cubicBezTo>
                  <a:pt x="60968" y="135276"/>
                  <a:pt x="67530" y="134807"/>
                  <a:pt x="72609" y="133842"/>
                </a:cubicBezTo>
                <a:cubicBezTo>
                  <a:pt x="76061" y="133185"/>
                  <a:pt x="80984" y="131789"/>
                  <a:pt x="83866" y="127260"/>
                </a:cubicBezTo>
                <a:cubicBezTo>
                  <a:pt x="84474" y="126303"/>
                  <a:pt x="84971" y="125227"/>
                  <a:pt x="85366" y="124039"/>
                </a:cubicBezTo>
                <a:lnTo>
                  <a:pt x="88852" y="124039"/>
                </a:lnTo>
                <a:cubicBezTo>
                  <a:pt x="89594" y="124039"/>
                  <a:pt x="90836" y="124039"/>
                  <a:pt x="90836" y="127115"/>
                </a:cubicBezTo>
                <a:cubicBezTo>
                  <a:pt x="90836" y="130937"/>
                  <a:pt x="90836" y="135272"/>
                  <a:pt x="99810" y="135272"/>
                </a:cubicBezTo>
                <a:lnTo>
                  <a:pt x="126739" y="135272"/>
                </a:lnTo>
                <a:cubicBezTo>
                  <a:pt x="128036" y="135272"/>
                  <a:pt x="129087" y="134490"/>
                  <a:pt x="129087" y="133527"/>
                </a:cubicBezTo>
                <a:cubicBezTo>
                  <a:pt x="129087" y="132563"/>
                  <a:pt x="128035" y="131782"/>
                  <a:pt x="126739" y="131782"/>
                </a:cubicBezTo>
                <a:lnTo>
                  <a:pt x="99812" y="131782"/>
                </a:lnTo>
                <a:cubicBezTo>
                  <a:pt x="96765" y="131782"/>
                  <a:pt x="96317" y="131231"/>
                  <a:pt x="96149" y="131024"/>
                </a:cubicBezTo>
                <a:cubicBezTo>
                  <a:pt x="95582" y="130328"/>
                  <a:pt x="95535" y="128777"/>
                  <a:pt x="95535" y="127115"/>
                </a:cubicBezTo>
                <a:cubicBezTo>
                  <a:pt x="95535" y="124662"/>
                  <a:pt x="94666" y="120549"/>
                  <a:pt x="88855" y="120549"/>
                </a:cubicBezTo>
                <a:lnTo>
                  <a:pt x="86177" y="120549"/>
                </a:lnTo>
                <a:cubicBezTo>
                  <a:pt x="86667" y="117170"/>
                  <a:pt x="86546" y="113082"/>
                  <a:pt x="85816" y="108222"/>
                </a:cubicBezTo>
                <a:cubicBezTo>
                  <a:pt x="85683" y="107328"/>
                  <a:pt x="84664" y="106670"/>
                  <a:pt x="83485" y="106670"/>
                </a:cubicBezTo>
                <a:cubicBezTo>
                  <a:pt x="83398" y="106670"/>
                  <a:pt x="83311" y="106673"/>
                  <a:pt x="83223" y="106681"/>
                </a:cubicBezTo>
                <a:cubicBezTo>
                  <a:pt x="81933" y="106788"/>
                  <a:pt x="81006" y="107650"/>
                  <a:pt x="81149" y="108609"/>
                </a:cubicBezTo>
                <a:cubicBezTo>
                  <a:pt x="81506" y="110975"/>
                  <a:pt x="81702" y="113074"/>
                  <a:pt x="81766" y="114942"/>
                </a:cubicBezTo>
                <a:cubicBezTo>
                  <a:pt x="81344" y="114942"/>
                  <a:pt x="80932" y="114942"/>
                  <a:pt x="80529" y="114942"/>
                </a:cubicBezTo>
                <a:cubicBezTo>
                  <a:pt x="74853" y="114942"/>
                  <a:pt x="70969" y="114990"/>
                  <a:pt x="68179" y="115520"/>
                </a:cubicBezTo>
                <a:cubicBezTo>
                  <a:pt x="64321" y="116253"/>
                  <a:pt x="62446" y="118020"/>
                  <a:pt x="62446" y="120919"/>
                </a:cubicBezTo>
                <a:cubicBezTo>
                  <a:pt x="62446" y="123437"/>
                  <a:pt x="61441" y="124052"/>
                  <a:pt x="57323" y="124052"/>
                </a:cubicBezTo>
                <a:lnTo>
                  <a:pt x="30733" y="124052"/>
                </a:lnTo>
                <a:cubicBezTo>
                  <a:pt x="29436" y="124052"/>
                  <a:pt x="28386" y="124834"/>
                  <a:pt x="28386" y="125798"/>
                </a:cubicBezTo>
                <a:cubicBezTo>
                  <a:pt x="28386" y="126760"/>
                  <a:pt x="29436" y="127542"/>
                  <a:pt x="30733" y="127542"/>
                </a:cubicBezTo>
                <a:lnTo>
                  <a:pt x="57324" y="127542"/>
                </a:lnTo>
                <a:cubicBezTo>
                  <a:pt x="60008" y="127542"/>
                  <a:pt x="67143" y="127542"/>
                  <a:pt x="67143" y="120919"/>
                </a:cubicBezTo>
                <a:cubicBezTo>
                  <a:pt x="67143" y="119633"/>
                  <a:pt x="67576" y="119237"/>
                  <a:pt x="69346" y="118901"/>
                </a:cubicBezTo>
                <a:cubicBezTo>
                  <a:pt x="71635" y="118464"/>
                  <a:pt x="75518" y="118432"/>
                  <a:pt x="80829" y="118432"/>
                </a:cubicBezTo>
                <a:cubicBezTo>
                  <a:pt x="81121" y="118432"/>
                  <a:pt x="81418" y="118432"/>
                  <a:pt x="81719" y="118432"/>
                </a:cubicBezTo>
                <a:cubicBezTo>
                  <a:pt x="81073" y="127692"/>
                  <a:pt x="76205" y="129558"/>
                  <a:pt x="71448" y="130462"/>
                </a:cubicBezTo>
                <a:cubicBezTo>
                  <a:pt x="66789" y="131347"/>
                  <a:pt x="60462" y="131779"/>
                  <a:pt x="51495" y="131779"/>
                </a:cubicBezTo>
                <a:cubicBezTo>
                  <a:pt x="46007" y="131779"/>
                  <a:pt x="39529" y="131617"/>
                  <a:pt x="31840" y="131298"/>
                </a:cubicBezTo>
                <a:cubicBezTo>
                  <a:pt x="16655" y="130668"/>
                  <a:pt x="16560" y="125794"/>
                  <a:pt x="16279" y="111331"/>
                </a:cubicBezTo>
                <a:cubicBezTo>
                  <a:pt x="16234" y="108975"/>
                  <a:pt x="14927" y="68374"/>
                  <a:pt x="14642" y="53222"/>
                </a:cubicBezTo>
                <a:cubicBezTo>
                  <a:pt x="16445" y="52933"/>
                  <a:pt x="18254" y="52777"/>
                  <a:pt x="19619" y="52777"/>
                </a:cubicBezTo>
                <a:cubicBezTo>
                  <a:pt x="20718" y="52777"/>
                  <a:pt x="21529" y="52878"/>
                  <a:pt x="21817" y="53092"/>
                </a:cubicBezTo>
                <a:cubicBezTo>
                  <a:pt x="22960" y="53941"/>
                  <a:pt x="24160" y="56540"/>
                  <a:pt x="25220" y="58835"/>
                </a:cubicBezTo>
                <a:cubicBezTo>
                  <a:pt x="27062" y="62824"/>
                  <a:pt x="28966" y="66947"/>
                  <a:pt x="32663" y="68326"/>
                </a:cubicBezTo>
                <a:cubicBezTo>
                  <a:pt x="33280" y="68555"/>
                  <a:pt x="34147" y="68765"/>
                  <a:pt x="35561" y="68765"/>
                </a:cubicBezTo>
                <a:cubicBezTo>
                  <a:pt x="37706" y="68765"/>
                  <a:pt x="41107" y="68282"/>
                  <a:pt x="46785" y="66648"/>
                </a:cubicBezTo>
                <a:cubicBezTo>
                  <a:pt x="54431" y="64449"/>
                  <a:pt x="64714" y="60560"/>
                  <a:pt x="73619" y="56496"/>
                </a:cubicBezTo>
                <a:cubicBezTo>
                  <a:pt x="80602" y="53312"/>
                  <a:pt x="89243" y="48903"/>
                  <a:pt x="90754" y="45982"/>
                </a:cubicBezTo>
                <a:cubicBezTo>
                  <a:pt x="91817" y="43930"/>
                  <a:pt x="92284" y="40466"/>
                  <a:pt x="92823" y="36456"/>
                </a:cubicBezTo>
                <a:cubicBezTo>
                  <a:pt x="93606" y="30653"/>
                  <a:pt x="94578" y="23432"/>
                  <a:pt x="97640" y="20469"/>
                </a:cubicBezTo>
                <a:cubicBezTo>
                  <a:pt x="102185" y="16067"/>
                  <a:pt x="111085" y="14118"/>
                  <a:pt x="117752" y="13257"/>
                </a:cubicBezTo>
                <a:cubicBezTo>
                  <a:pt x="123370" y="12533"/>
                  <a:pt x="128399" y="12442"/>
                  <a:pt x="130577" y="12442"/>
                </a:cubicBezTo>
                <a:cubicBezTo>
                  <a:pt x="131296" y="12442"/>
                  <a:pt x="131705" y="12452"/>
                  <a:pt x="131720" y="12452"/>
                </a:cubicBezTo>
                <a:cubicBezTo>
                  <a:pt x="131749" y="12453"/>
                  <a:pt x="131778" y="12453"/>
                  <a:pt x="131807" y="12453"/>
                </a:cubicBezTo>
                <a:cubicBezTo>
                  <a:pt x="133072" y="12453"/>
                  <a:pt x="134106" y="11713"/>
                  <a:pt x="134153" y="10772"/>
                </a:cubicBezTo>
                <a:cubicBezTo>
                  <a:pt x="134199" y="9809"/>
                  <a:pt x="133187" y="9000"/>
                  <a:pt x="131892" y="8965"/>
                </a:cubicBezTo>
                <a:cubicBezTo>
                  <a:pt x="131753" y="8961"/>
                  <a:pt x="131218" y="8949"/>
                  <a:pt x="130370" y="8949"/>
                </a:cubicBezTo>
                <a:cubicBezTo>
                  <a:pt x="124412" y="8949"/>
                  <a:pt x="102964" y="9579"/>
                  <a:pt x="93913" y="18345"/>
                </a:cubicBezTo>
                <a:cubicBezTo>
                  <a:pt x="90041" y="22096"/>
                  <a:pt x="89037" y="29541"/>
                  <a:pt x="88152" y="36109"/>
                </a:cubicBezTo>
                <a:cubicBezTo>
                  <a:pt x="87666" y="39712"/>
                  <a:pt x="87208" y="43116"/>
                  <a:pt x="86372" y="44732"/>
                </a:cubicBezTo>
                <a:cubicBezTo>
                  <a:pt x="84850" y="47674"/>
                  <a:pt x="63081" y="58011"/>
                  <a:pt x="46279" y="63048"/>
                </a:cubicBezTo>
                <a:cubicBezTo>
                  <a:pt x="39865" y="64970"/>
                  <a:pt x="36856" y="65279"/>
                  <a:pt x="35583" y="65279"/>
                </a:cubicBezTo>
                <a:cubicBezTo>
                  <a:pt x="34989" y="65279"/>
                  <a:pt x="34773" y="65212"/>
                  <a:pt x="34767" y="65210"/>
                </a:cubicBezTo>
                <a:cubicBezTo>
                  <a:pt x="32784" y="64469"/>
                  <a:pt x="30978" y="60561"/>
                  <a:pt x="29661" y="57706"/>
                </a:cubicBezTo>
                <a:cubicBezTo>
                  <a:pt x="28258" y="54671"/>
                  <a:pt x="27050" y="52049"/>
                  <a:pt x="25138" y="50630"/>
                </a:cubicBezTo>
                <a:cubicBezTo>
                  <a:pt x="23775" y="49617"/>
                  <a:pt x="21573" y="49292"/>
                  <a:pt x="19307" y="49292"/>
                </a:cubicBezTo>
                <a:cubicBezTo>
                  <a:pt x="17665" y="49292"/>
                  <a:pt x="15989" y="49462"/>
                  <a:pt x="14575" y="49666"/>
                </a:cubicBezTo>
                <a:cubicBezTo>
                  <a:pt x="14502" y="45720"/>
                  <a:pt x="14447" y="42423"/>
                  <a:pt x="14410" y="40131"/>
                </a:cubicBezTo>
                <a:lnTo>
                  <a:pt x="14410" y="40131"/>
                </a:lnTo>
                <a:cubicBezTo>
                  <a:pt x="18466" y="41886"/>
                  <a:pt x="23144" y="42929"/>
                  <a:pt x="28142" y="43032"/>
                </a:cubicBezTo>
                <a:cubicBezTo>
                  <a:pt x="29393" y="46537"/>
                  <a:pt x="32671" y="54191"/>
                  <a:pt x="38022" y="56300"/>
                </a:cubicBezTo>
                <a:cubicBezTo>
                  <a:pt x="39156" y="56747"/>
                  <a:pt x="40602" y="56950"/>
                  <a:pt x="42271" y="56950"/>
                </a:cubicBezTo>
                <a:cubicBezTo>
                  <a:pt x="51745" y="56950"/>
                  <a:pt x="68399" y="50418"/>
                  <a:pt x="75782" y="44932"/>
                </a:cubicBezTo>
                <a:cubicBezTo>
                  <a:pt x="80758" y="41234"/>
                  <a:pt x="80978" y="36348"/>
                  <a:pt x="81210" y="31175"/>
                </a:cubicBezTo>
                <a:cubicBezTo>
                  <a:pt x="81441" y="26032"/>
                  <a:pt x="81682" y="20713"/>
                  <a:pt x="86633" y="15931"/>
                </a:cubicBezTo>
                <a:cubicBezTo>
                  <a:pt x="94894" y="7952"/>
                  <a:pt x="108739" y="3567"/>
                  <a:pt x="124872" y="3567"/>
                </a:cubicBezTo>
                <a:cubicBezTo>
                  <a:pt x="128384" y="3567"/>
                  <a:pt x="132005" y="3775"/>
                  <a:pt x="135700" y="4199"/>
                </a:cubicBezTo>
                <a:cubicBezTo>
                  <a:pt x="144038" y="5157"/>
                  <a:pt x="149054" y="9828"/>
                  <a:pt x="151795" y="13579"/>
                </a:cubicBezTo>
                <a:cubicBezTo>
                  <a:pt x="154691" y="17540"/>
                  <a:pt x="157295" y="24370"/>
                  <a:pt x="157402" y="30200"/>
                </a:cubicBezTo>
                <a:cubicBezTo>
                  <a:pt x="154209" y="30971"/>
                  <a:pt x="145035" y="33148"/>
                  <a:pt x="135449" y="35078"/>
                </a:cubicBezTo>
                <a:cubicBezTo>
                  <a:pt x="120904" y="38006"/>
                  <a:pt x="114314" y="38575"/>
                  <a:pt x="111389" y="38575"/>
                </a:cubicBezTo>
                <a:cubicBezTo>
                  <a:pt x="109936" y="38575"/>
                  <a:pt x="109387" y="38435"/>
                  <a:pt x="109217" y="38373"/>
                </a:cubicBezTo>
                <a:cubicBezTo>
                  <a:pt x="107698" y="37194"/>
                  <a:pt x="106458" y="34287"/>
                  <a:pt x="106120" y="31102"/>
                </a:cubicBezTo>
                <a:cubicBezTo>
                  <a:pt x="105733" y="27460"/>
                  <a:pt x="106657" y="24984"/>
                  <a:pt x="107679" y="24225"/>
                </a:cubicBezTo>
                <a:cubicBezTo>
                  <a:pt x="108527" y="23594"/>
                  <a:pt x="113588" y="22208"/>
                  <a:pt x="123555" y="21173"/>
                </a:cubicBezTo>
                <a:cubicBezTo>
                  <a:pt x="128663" y="20643"/>
                  <a:pt x="132757" y="20449"/>
                  <a:pt x="135585" y="20449"/>
                </a:cubicBezTo>
                <a:cubicBezTo>
                  <a:pt x="137750" y="20449"/>
                  <a:pt x="139172" y="20562"/>
                  <a:pt x="139741" y="20725"/>
                </a:cubicBezTo>
                <a:cubicBezTo>
                  <a:pt x="141484" y="22141"/>
                  <a:pt x="141583" y="24818"/>
                  <a:pt x="141009" y="25526"/>
                </a:cubicBezTo>
                <a:cubicBezTo>
                  <a:pt x="138780" y="26288"/>
                  <a:pt x="126595" y="27861"/>
                  <a:pt x="115769" y="28978"/>
                </a:cubicBezTo>
                <a:cubicBezTo>
                  <a:pt x="114484" y="29110"/>
                  <a:pt x="113587" y="29990"/>
                  <a:pt x="113766" y="30946"/>
                </a:cubicBezTo>
                <a:cubicBezTo>
                  <a:pt x="113929" y="31819"/>
                  <a:pt x="114936" y="32452"/>
                  <a:pt x="116089" y="32452"/>
                </a:cubicBezTo>
                <a:cubicBezTo>
                  <a:pt x="116196" y="32452"/>
                  <a:pt x="116304" y="32447"/>
                  <a:pt x="116413" y="32435"/>
                </a:cubicBezTo>
                <a:cubicBezTo>
                  <a:pt x="116475" y="32429"/>
                  <a:pt x="122704" y="31786"/>
                  <a:pt x="129067" y="30988"/>
                </a:cubicBezTo>
                <a:cubicBezTo>
                  <a:pt x="142612" y="29292"/>
                  <a:pt x="143557" y="28591"/>
                  <a:pt x="144246" y="28079"/>
                </a:cubicBezTo>
                <a:cubicBezTo>
                  <a:pt x="145625" y="27055"/>
                  <a:pt x="146239" y="25270"/>
                  <a:pt x="145932" y="23184"/>
                </a:cubicBezTo>
                <a:cubicBezTo>
                  <a:pt x="145637" y="21187"/>
                  <a:pt x="144545" y="19355"/>
                  <a:pt x="142934" y="18157"/>
                </a:cubicBezTo>
                <a:cubicBezTo>
                  <a:pt x="142095" y="17532"/>
                  <a:pt x="140611" y="16959"/>
                  <a:pt x="135554" y="16959"/>
                </a:cubicBezTo>
                <a:cubicBezTo>
                  <a:pt x="135427" y="16959"/>
                  <a:pt x="135297" y="16959"/>
                  <a:pt x="135165" y="16960"/>
                </a:cubicBezTo>
                <a:cubicBezTo>
                  <a:pt x="132019" y="16977"/>
                  <a:pt x="127981" y="17215"/>
                  <a:pt x="123796" y="17625"/>
                </a:cubicBezTo>
                <a:cubicBezTo>
                  <a:pt x="118985" y="18097"/>
                  <a:pt x="107462" y="19449"/>
                  <a:pt x="104359" y="21755"/>
                </a:cubicBezTo>
                <a:cubicBezTo>
                  <a:pt x="101062" y="24206"/>
                  <a:pt x="101218" y="29297"/>
                  <a:pt x="101438" y="31374"/>
                </a:cubicBezTo>
                <a:cubicBezTo>
                  <a:pt x="101606" y="32941"/>
                  <a:pt x="102421" y="38257"/>
                  <a:pt x="105955" y="40883"/>
                </a:cubicBezTo>
                <a:cubicBezTo>
                  <a:pt x="106839" y="41540"/>
                  <a:pt x="108289" y="42057"/>
                  <a:pt x="111522" y="42057"/>
                </a:cubicBezTo>
                <a:cubicBezTo>
                  <a:pt x="115725" y="42057"/>
                  <a:pt x="122944" y="41184"/>
                  <a:pt x="135855" y="38610"/>
                </a:cubicBezTo>
                <a:cubicBezTo>
                  <a:pt x="144416" y="36902"/>
                  <a:pt x="152764" y="34968"/>
                  <a:pt x="157068" y="33946"/>
                </a:cubicBezTo>
                <a:lnTo>
                  <a:pt x="157068" y="33946"/>
                </a:lnTo>
                <a:cubicBezTo>
                  <a:pt x="156822" y="35065"/>
                  <a:pt x="156440" y="36100"/>
                  <a:pt x="155892" y="37006"/>
                </a:cubicBezTo>
                <a:cubicBezTo>
                  <a:pt x="153974" y="40178"/>
                  <a:pt x="143698" y="42028"/>
                  <a:pt x="131801" y="44174"/>
                </a:cubicBezTo>
                <a:cubicBezTo>
                  <a:pt x="118908" y="46498"/>
                  <a:pt x="102862" y="49390"/>
                  <a:pt x="87253" y="55341"/>
                </a:cubicBezTo>
                <a:cubicBezTo>
                  <a:pt x="70443" y="61751"/>
                  <a:pt x="57781" y="67777"/>
                  <a:pt x="48543" y="73765"/>
                </a:cubicBezTo>
                <a:cubicBezTo>
                  <a:pt x="46211" y="75276"/>
                  <a:pt x="44114" y="76776"/>
                  <a:pt x="42241" y="78268"/>
                </a:cubicBezTo>
                <a:cubicBezTo>
                  <a:pt x="40948" y="76951"/>
                  <a:pt x="38703" y="74732"/>
                  <a:pt x="37243" y="73646"/>
                </a:cubicBezTo>
                <a:cubicBezTo>
                  <a:pt x="36076" y="72779"/>
                  <a:pt x="34099" y="72415"/>
                  <a:pt x="32009" y="72415"/>
                </a:cubicBezTo>
                <a:cubicBezTo>
                  <a:pt x="30550" y="72415"/>
                  <a:pt x="29037" y="72592"/>
                  <a:pt x="27706" y="72898"/>
                </a:cubicBezTo>
                <a:cubicBezTo>
                  <a:pt x="24427" y="73653"/>
                  <a:pt x="22363" y="75089"/>
                  <a:pt x="21895" y="76943"/>
                </a:cubicBezTo>
                <a:cubicBezTo>
                  <a:pt x="21437" y="78764"/>
                  <a:pt x="21146" y="88513"/>
                  <a:pt x="21131" y="96889"/>
                </a:cubicBezTo>
                <a:cubicBezTo>
                  <a:pt x="21097" y="115015"/>
                  <a:pt x="22065" y="115733"/>
                  <a:pt x="22919" y="116367"/>
                </a:cubicBezTo>
                <a:cubicBezTo>
                  <a:pt x="23990" y="117164"/>
                  <a:pt x="26227" y="117563"/>
                  <a:pt x="29593" y="117563"/>
                </a:cubicBezTo>
                <a:cubicBezTo>
                  <a:pt x="31373" y="117563"/>
                  <a:pt x="33469" y="117452"/>
                  <a:pt x="35874" y="117229"/>
                </a:cubicBezTo>
                <a:cubicBezTo>
                  <a:pt x="37161" y="117110"/>
                  <a:pt x="38073" y="116238"/>
                  <a:pt x="37914" y="115281"/>
                </a:cubicBezTo>
                <a:cubicBezTo>
                  <a:pt x="37765" y="114397"/>
                  <a:pt x="36755" y="113753"/>
                  <a:pt x="35581" y="113753"/>
                </a:cubicBezTo>
                <a:cubicBezTo>
                  <a:pt x="35486" y="113753"/>
                  <a:pt x="35390" y="113757"/>
                  <a:pt x="35293" y="113766"/>
                </a:cubicBezTo>
                <a:cubicBezTo>
                  <a:pt x="33249" y="113955"/>
                  <a:pt x="31120" y="114050"/>
                  <a:pt x="29403" y="114050"/>
                </a:cubicBezTo>
                <a:cubicBezTo>
                  <a:pt x="28158" y="114050"/>
                  <a:pt x="27130" y="114000"/>
                  <a:pt x="26509" y="113900"/>
                </a:cubicBezTo>
                <a:cubicBezTo>
                  <a:pt x="25489" y="109297"/>
                  <a:pt x="25726" y="80693"/>
                  <a:pt x="26509" y="77587"/>
                </a:cubicBezTo>
                <a:cubicBezTo>
                  <a:pt x="26610" y="77185"/>
                  <a:pt x="27319" y="76747"/>
                  <a:pt x="28406" y="76416"/>
                </a:cubicBezTo>
                <a:cubicBezTo>
                  <a:pt x="29652" y="76036"/>
                  <a:pt x="30972" y="75905"/>
                  <a:pt x="32024" y="75905"/>
                </a:cubicBezTo>
                <a:cubicBezTo>
                  <a:pt x="32961" y="75905"/>
                  <a:pt x="33684" y="76009"/>
                  <a:pt x="33951" y="76136"/>
                </a:cubicBezTo>
                <a:cubicBezTo>
                  <a:pt x="35332" y="77173"/>
                  <a:pt x="37872" y="79725"/>
                  <a:pt x="39082" y="80980"/>
                </a:cubicBezTo>
                <a:cubicBezTo>
                  <a:pt x="34551" y="85192"/>
                  <a:pt x="31830" y="89368"/>
                  <a:pt x="30841" y="93603"/>
                </a:cubicBezTo>
                <a:cubicBezTo>
                  <a:pt x="29239" y="100454"/>
                  <a:pt x="33858" y="107391"/>
                  <a:pt x="42609" y="111275"/>
                </a:cubicBezTo>
                <a:cubicBezTo>
                  <a:pt x="46455" y="112981"/>
                  <a:pt x="50524" y="113832"/>
                  <a:pt x="54421" y="113832"/>
                </a:cubicBezTo>
                <a:cubicBezTo>
                  <a:pt x="58560" y="113832"/>
                  <a:pt x="62504" y="112873"/>
                  <a:pt x="65780" y="110960"/>
                </a:cubicBezTo>
                <a:cubicBezTo>
                  <a:pt x="71776" y="107461"/>
                  <a:pt x="75959" y="102430"/>
                  <a:pt x="79649" y="97992"/>
                </a:cubicBezTo>
                <a:cubicBezTo>
                  <a:pt x="83389" y="93494"/>
                  <a:pt x="86645" y="89582"/>
                  <a:pt x="89986" y="89582"/>
                </a:cubicBezTo>
                <a:cubicBezTo>
                  <a:pt x="90149" y="89582"/>
                  <a:pt x="90311" y="89591"/>
                  <a:pt x="90474" y="89610"/>
                </a:cubicBezTo>
                <a:cubicBezTo>
                  <a:pt x="94378" y="90067"/>
                  <a:pt x="94787" y="92601"/>
                  <a:pt x="94960" y="99725"/>
                </a:cubicBezTo>
                <a:cubicBezTo>
                  <a:pt x="95038" y="102893"/>
                  <a:pt x="95125" y="106486"/>
                  <a:pt x="95896" y="110402"/>
                </a:cubicBezTo>
                <a:cubicBezTo>
                  <a:pt x="98203" y="122096"/>
                  <a:pt x="99359" y="127965"/>
                  <a:pt x="109567" y="127965"/>
                </a:cubicBezTo>
                <a:cubicBezTo>
                  <a:pt x="113981" y="127965"/>
                  <a:pt x="117079" y="125738"/>
                  <a:pt x="118777" y="121343"/>
                </a:cubicBezTo>
                <a:cubicBezTo>
                  <a:pt x="119470" y="119549"/>
                  <a:pt x="119928" y="117470"/>
                  <a:pt x="120282" y="115218"/>
                </a:cubicBezTo>
                <a:cubicBezTo>
                  <a:pt x="120309" y="115116"/>
                  <a:pt x="120327" y="115011"/>
                  <a:pt x="120330" y="114906"/>
                </a:cubicBezTo>
                <a:cubicBezTo>
                  <a:pt x="120625" y="112957"/>
                  <a:pt x="120845" y="110885"/>
                  <a:pt x="121071" y="108760"/>
                </a:cubicBezTo>
                <a:cubicBezTo>
                  <a:pt x="121489" y="104812"/>
                  <a:pt x="121922" y="100730"/>
                  <a:pt x="122884" y="97185"/>
                </a:cubicBezTo>
                <a:cubicBezTo>
                  <a:pt x="123527" y="94813"/>
                  <a:pt x="124178" y="92787"/>
                  <a:pt x="124944" y="91041"/>
                </a:cubicBezTo>
                <a:cubicBezTo>
                  <a:pt x="128603" y="90436"/>
                  <a:pt x="145962" y="87527"/>
                  <a:pt x="155966" y="85278"/>
                </a:cubicBezTo>
                <a:cubicBezTo>
                  <a:pt x="157207" y="84999"/>
                  <a:pt x="157907" y="84025"/>
                  <a:pt x="157533" y="83103"/>
                </a:cubicBezTo>
                <a:cubicBezTo>
                  <a:pt x="157226" y="82349"/>
                  <a:pt x="156295" y="81863"/>
                  <a:pt x="155287" y="81863"/>
                </a:cubicBezTo>
                <a:cubicBezTo>
                  <a:pt x="155061" y="81863"/>
                  <a:pt x="154832" y="81887"/>
                  <a:pt x="154604" y="81938"/>
                </a:cubicBezTo>
                <a:cubicBezTo>
                  <a:pt x="146623" y="83730"/>
                  <a:pt x="133809" y="85963"/>
                  <a:pt x="127310" y="87064"/>
                </a:cubicBezTo>
                <a:cubicBezTo>
                  <a:pt x="130333" y="83380"/>
                  <a:pt x="135108" y="81611"/>
                  <a:pt x="144246" y="80426"/>
                </a:cubicBezTo>
                <a:cubicBezTo>
                  <a:pt x="145722" y="80233"/>
                  <a:pt x="147159" y="80044"/>
                  <a:pt x="148553" y="79858"/>
                </a:cubicBezTo>
                <a:cubicBezTo>
                  <a:pt x="154351" y="79085"/>
                  <a:pt x="160282" y="78294"/>
                  <a:pt x="164264" y="78294"/>
                </a:cubicBezTo>
                <a:cubicBezTo>
                  <a:pt x="166222" y="78294"/>
                  <a:pt x="167708" y="78485"/>
                  <a:pt x="168477" y="78964"/>
                </a:cubicBezTo>
                <a:cubicBezTo>
                  <a:pt x="168769" y="79145"/>
                  <a:pt x="169102" y="79461"/>
                  <a:pt x="169102" y="80315"/>
                </a:cubicBezTo>
                <a:cubicBezTo>
                  <a:pt x="169102" y="82651"/>
                  <a:pt x="163500" y="84821"/>
                  <a:pt x="157012" y="87334"/>
                </a:cubicBezTo>
                <a:cubicBezTo>
                  <a:pt x="151448" y="89490"/>
                  <a:pt x="145139" y="91933"/>
                  <a:pt x="139246" y="95484"/>
                </a:cubicBezTo>
                <a:cubicBezTo>
                  <a:pt x="129366" y="101437"/>
                  <a:pt x="124303" y="112201"/>
                  <a:pt x="123778" y="119682"/>
                </a:cubicBezTo>
                <a:cubicBezTo>
                  <a:pt x="123546" y="123005"/>
                  <a:pt x="124214" y="125276"/>
                  <a:pt x="125764" y="126427"/>
                </a:cubicBezTo>
                <a:cubicBezTo>
                  <a:pt x="126668" y="127099"/>
                  <a:pt x="128351" y="127704"/>
                  <a:pt x="134009" y="127727"/>
                </a:cubicBezTo>
                <a:cubicBezTo>
                  <a:pt x="134687" y="134791"/>
                  <a:pt x="138699" y="141171"/>
                  <a:pt x="144883" y="146000"/>
                </a:cubicBezTo>
                <a:lnTo>
                  <a:pt x="197027" y="146000"/>
                </a:lnTo>
                <a:lnTo>
                  <a:pt x="197028" y="101545"/>
                </a:lnTo>
                <a:cubicBezTo>
                  <a:pt x="190477" y="98038"/>
                  <a:pt x="182439" y="95973"/>
                  <a:pt x="173753" y="95973"/>
                </a:cubicBezTo>
                <a:cubicBezTo>
                  <a:pt x="152353" y="95973"/>
                  <a:pt x="134893" y="108509"/>
                  <a:pt x="133944" y="124238"/>
                </a:cubicBezTo>
                <a:cubicBezTo>
                  <a:pt x="131603" y="124230"/>
                  <a:pt x="129773" y="124126"/>
                  <a:pt x="129025" y="123894"/>
                </a:cubicBezTo>
                <a:cubicBezTo>
                  <a:pt x="128673" y="123441"/>
                  <a:pt x="128179" y="121770"/>
                  <a:pt x="128578" y="118756"/>
                </a:cubicBezTo>
                <a:cubicBezTo>
                  <a:pt x="129462" y="112073"/>
                  <a:pt x="134019" y="103123"/>
                  <a:pt x="142202" y="98192"/>
                </a:cubicBezTo>
                <a:cubicBezTo>
                  <a:pt x="147728" y="94863"/>
                  <a:pt x="153812" y="92506"/>
                  <a:pt x="159180" y="90427"/>
                </a:cubicBezTo>
                <a:cubicBezTo>
                  <a:pt x="167347" y="87264"/>
                  <a:pt x="173796" y="84765"/>
                  <a:pt x="173796" y="80312"/>
                </a:cubicBezTo>
                <a:cubicBezTo>
                  <a:pt x="173796" y="78591"/>
                  <a:pt x="173018" y="77237"/>
                  <a:pt x="171487" y="76285"/>
                </a:cubicBezTo>
                <a:cubicBezTo>
                  <a:pt x="169772" y="75219"/>
                  <a:pt x="167278" y="74810"/>
                  <a:pt x="164089" y="74810"/>
                </a:cubicBezTo>
                <a:cubicBezTo>
                  <a:pt x="162115" y="74810"/>
                  <a:pt x="159874" y="74966"/>
                  <a:pt x="157387" y="75221"/>
                </a:cubicBezTo>
                <a:cubicBezTo>
                  <a:pt x="157472" y="73413"/>
                  <a:pt x="157921" y="71431"/>
                  <a:pt x="158944" y="70673"/>
                </a:cubicBezTo>
                <a:cubicBezTo>
                  <a:pt x="159731" y="70087"/>
                  <a:pt x="162176" y="69610"/>
                  <a:pt x="165575" y="69610"/>
                </a:cubicBezTo>
                <a:cubicBezTo>
                  <a:pt x="166618" y="69610"/>
                  <a:pt x="167751" y="69655"/>
                  <a:pt x="168954" y="69755"/>
                </a:cubicBezTo>
                <a:cubicBezTo>
                  <a:pt x="174115" y="70186"/>
                  <a:pt x="177664" y="71416"/>
                  <a:pt x="178505" y="72409"/>
                </a:cubicBezTo>
                <a:cubicBezTo>
                  <a:pt x="181460" y="75898"/>
                  <a:pt x="176882" y="85747"/>
                  <a:pt x="174473" y="89267"/>
                </a:cubicBezTo>
                <a:cubicBezTo>
                  <a:pt x="173886" y="90125"/>
                  <a:pt x="174347" y="91176"/>
                  <a:pt x="175502" y="91613"/>
                </a:cubicBezTo>
                <a:cubicBezTo>
                  <a:pt x="175843" y="91742"/>
                  <a:pt x="176206" y="91803"/>
                  <a:pt x="176564" y="91803"/>
                </a:cubicBezTo>
                <a:cubicBezTo>
                  <a:pt x="177419" y="91803"/>
                  <a:pt x="178244" y="91453"/>
                  <a:pt x="178659" y="90848"/>
                </a:cubicBezTo>
                <a:cubicBezTo>
                  <a:pt x="178753" y="90710"/>
                  <a:pt x="187806" y="76841"/>
                  <a:pt x="182478" y="70550"/>
                </a:cubicBezTo>
                <a:cubicBezTo>
                  <a:pt x="179792" y="67376"/>
                  <a:pt x="171847" y="66485"/>
                  <a:pt x="169477" y="66286"/>
                </a:cubicBezTo>
                <a:cubicBezTo>
                  <a:pt x="168682" y="66220"/>
                  <a:pt x="167254" y="66126"/>
                  <a:pt x="165577" y="66126"/>
                </a:cubicBezTo>
                <a:cubicBezTo>
                  <a:pt x="162242" y="66126"/>
                  <a:pt x="157919" y="66498"/>
                  <a:pt x="155622" y="68204"/>
                </a:cubicBezTo>
                <a:cubicBezTo>
                  <a:pt x="153095" y="70082"/>
                  <a:pt x="152670" y="73623"/>
                  <a:pt x="152669" y="75773"/>
                </a:cubicBezTo>
                <a:cubicBezTo>
                  <a:pt x="151094" y="75973"/>
                  <a:pt x="149445" y="76193"/>
                  <a:pt x="147723" y="76422"/>
                </a:cubicBezTo>
                <a:cubicBezTo>
                  <a:pt x="146337" y="76606"/>
                  <a:pt x="144906" y="76798"/>
                  <a:pt x="143438" y="76987"/>
                </a:cubicBezTo>
                <a:cubicBezTo>
                  <a:pt x="125957" y="79253"/>
                  <a:pt x="121650" y="84068"/>
                  <a:pt x="118281" y="96492"/>
                </a:cubicBezTo>
                <a:cubicBezTo>
                  <a:pt x="117263" y="100243"/>
                  <a:pt x="116820" y="104432"/>
                  <a:pt x="116391" y="108481"/>
                </a:cubicBezTo>
                <a:cubicBezTo>
                  <a:pt x="116205" y="110238"/>
                  <a:pt x="116016" y="111899"/>
                  <a:pt x="115799" y="113438"/>
                </a:cubicBezTo>
                <a:cubicBezTo>
                  <a:pt x="115664" y="113445"/>
                  <a:pt x="115523" y="113450"/>
                  <a:pt x="115376" y="113450"/>
                </a:cubicBezTo>
                <a:cubicBezTo>
                  <a:pt x="115092" y="113450"/>
                  <a:pt x="114787" y="113433"/>
                  <a:pt x="114469" y="113391"/>
                </a:cubicBezTo>
                <a:cubicBezTo>
                  <a:pt x="112612" y="113150"/>
                  <a:pt x="111080" y="112150"/>
                  <a:pt x="109921" y="110419"/>
                </a:cubicBezTo>
                <a:cubicBezTo>
                  <a:pt x="106359" y="105112"/>
                  <a:pt x="105233" y="84662"/>
                  <a:pt x="108269" y="80446"/>
                </a:cubicBezTo>
                <a:cubicBezTo>
                  <a:pt x="110423" y="77453"/>
                  <a:pt x="118451" y="74881"/>
                  <a:pt x="123079" y="74108"/>
                </a:cubicBezTo>
                <a:lnTo>
                  <a:pt x="123079" y="74108"/>
                </a:lnTo>
                <a:cubicBezTo>
                  <a:pt x="122793" y="74289"/>
                  <a:pt x="122509" y="74466"/>
                  <a:pt x="122247" y="74630"/>
                </a:cubicBezTo>
                <a:cubicBezTo>
                  <a:pt x="118758" y="76811"/>
                  <a:pt x="113981" y="79796"/>
                  <a:pt x="112350" y="83699"/>
                </a:cubicBezTo>
                <a:cubicBezTo>
                  <a:pt x="109257" y="91099"/>
                  <a:pt x="111055" y="99368"/>
                  <a:pt x="111133" y="99715"/>
                </a:cubicBezTo>
                <a:cubicBezTo>
                  <a:pt x="111324" y="100570"/>
                  <a:pt x="112320" y="101174"/>
                  <a:pt x="113448" y="101174"/>
                </a:cubicBezTo>
                <a:cubicBezTo>
                  <a:pt x="113576" y="101174"/>
                  <a:pt x="113705" y="101166"/>
                  <a:pt x="113836" y="101150"/>
                </a:cubicBezTo>
                <a:cubicBezTo>
                  <a:pt x="115113" y="100993"/>
                  <a:pt x="115978" y="100093"/>
                  <a:pt x="115766" y="99142"/>
                </a:cubicBezTo>
                <a:cubicBezTo>
                  <a:pt x="115749" y="99065"/>
                  <a:pt x="114070" y="91352"/>
                  <a:pt x="116835" y="84734"/>
                </a:cubicBezTo>
                <a:cubicBezTo>
                  <a:pt x="118058" y="81808"/>
                  <a:pt x="122227" y="79203"/>
                  <a:pt x="125270" y="77300"/>
                </a:cubicBezTo>
                <a:cubicBezTo>
                  <a:pt x="128105" y="75528"/>
                  <a:pt x="129815" y="74459"/>
                  <a:pt x="129901" y="72996"/>
                </a:cubicBezTo>
                <a:cubicBezTo>
                  <a:pt x="129938" y="72346"/>
                  <a:pt x="129613" y="71730"/>
                  <a:pt x="128984" y="71263"/>
                </a:cubicBezTo>
                <a:cubicBezTo>
                  <a:pt x="128205" y="70685"/>
                  <a:pt x="127069" y="70402"/>
                  <a:pt x="125479" y="70402"/>
                </a:cubicBezTo>
                <a:cubicBezTo>
                  <a:pt x="124870" y="70402"/>
                  <a:pt x="124195" y="70444"/>
                  <a:pt x="123447" y="70526"/>
                </a:cubicBezTo>
                <a:cubicBezTo>
                  <a:pt x="120325" y="70869"/>
                  <a:pt x="116388" y="71871"/>
                  <a:pt x="112917" y="73202"/>
                </a:cubicBezTo>
                <a:cubicBezTo>
                  <a:pt x="109918" y="74352"/>
                  <a:pt x="105960" y="76256"/>
                  <a:pt x="104128" y="78800"/>
                </a:cubicBezTo>
                <a:cubicBezTo>
                  <a:pt x="101481" y="82480"/>
                  <a:pt x="101695" y="91525"/>
                  <a:pt x="101911" y="95243"/>
                </a:cubicBezTo>
                <a:cubicBezTo>
                  <a:pt x="102251" y="101096"/>
                  <a:pt x="103429" y="108566"/>
                  <a:pt x="105716" y="111977"/>
                </a:cubicBezTo>
                <a:cubicBezTo>
                  <a:pt x="108419" y="116005"/>
                  <a:pt x="112351" y="116893"/>
                  <a:pt x="115211" y="116920"/>
                </a:cubicBezTo>
                <a:cubicBezTo>
                  <a:pt x="114245" y="121581"/>
                  <a:pt x="112711" y="124473"/>
                  <a:pt x="109569" y="124473"/>
                </a:cubicBezTo>
                <a:cubicBezTo>
                  <a:pt x="104425" y="124473"/>
                  <a:pt x="103188" y="123305"/>
                  <a:pt x="100544" y="109894"/>
                </a:cubicBezTo>
                <a:cubicBezTo>
                  <a:pt x="99815" y="106197"/>
                  <a:pt x="99730" y="102725"/>
                  <a:pt x="99655" y="99660"/>
                </a:cubicBezTo>
                <a:cubicBezTo>
                  <a:pt x="99491" y="92928"/>
                  <a:pt x="99349" y="87115"/>
                  <a:pt x="91205" y="86161"/>
                </a:cubicBezTo>
                <a:cubicBezTo>
                  <a:pt x="90750" y="86108"/>
                  <a:pt x="90307" y="86082"/>
                  <a:pt x="89874" y="86082"/>
                </a:cubicBezTo>
                <a:cubicBezTo>
                  <a:pt x="84032" y="86082"/>
                  <a:pt x="80127" y="90778"/>
                  <a:pt x="75654" y="96156"/>
                </a:cubicBezTo>
                <a:cubicBezTo>
                  <a:pt x="74141" y="97978"/>
                  <a:pt x="72537" y="99904"/>
                  <a:pt x="70770" y="101757"/>
                </a:cubicBezTo>
                <a:cubicBezTo>
                  <a:pt x="69524" y="100901"/>
                  <a:pt x="67912" y="99527"/>
                  <a:pt x="67911" y="98348"/>
                </a:cubicBezTo>
                <a:cubicBezTo>
                  <a:pt x="67991" y="97566"/>
                  <a:pt x="70479" y="94065"/>
                  <a:pt x="76165" y="90041"/>
                </a:cubicBezTo>
                <a:cubicBezTo>
                  <a:pt x="80783" y="86776"/>
                  <a:pt x="88483" y="82463"/>
                  <a:pt x="98954" y="80465"/>
                </a:cubicBezTo>
                <a:cubicBezTo>
                  <a:pt x="100212" y="80224"/>
                  <a:pt x="100967" y="79273"/>
                  <a:pt x="100645" y="78340"/>
                </a:cubicBezTo>
                <a:cubicBezTo>
                  <a:pt x="100372" y="77552"/>
                  <a:pt x="99419" y="77028"/>
                  <a:pt x="98372" y="77028"/>
                </a:cubicBezTo>
                <a:cubicBezTo>
                  <a:pt x="98179" y="77028"/>
                  <a:pt x="97983" y="77046"/>
                  <a:pt x="97787" y="77083"/>
                </a:cubicBezTo>
                <a:cubicBezTo>
                  <a:pt x="86202" y="79294"/>
                  <a:pt x="77750" y="84062"/>
                  <a:pt x="72700" y="87674"/>
                </a:cubicBezTo>
                <a:cubicBezTo>
                  <a:pt x="67117" y="91666"/>
                  <a:pt x="63216" y="96049"/>
                  <a:pt x="63216" y="98329"/>
                </a:cubicBezTo>
                <a:cubicBezTo>
                  <a:pt x="63216" y="101063"/>
                  <a:pt x="66155" y="103391"/>
                  <a:pt x="67897" y="104533"/>
                </a:cubicBezTo>
                <a:cubicBezTo>
                  <a:pt x="66361" y="105890"/>
                  <a:pt x="64703" y="107148"/>
                  <a:pt x="62880" y="108212"/>
                </a:cubicBezTo>
                <a:cubicBezTo>
                  <a:pt x="60280" y="109729"/>
                  <a:pt x="57368" y="110329"/>
                  <a:pt x="54507" y="110329"/>
                </a:cubicBezTo>
                <a:cubicBezTo>
                  <a:pt x="51058" y="110329"/>
                  <a:pt x="47682" y="109458"/>
                  <a:pt x="45016" y="108274"/>
                </a:cubicBezTo>
                <a:cubicBezTo>
                  <a:pt x="39651" y="105893"/>
                  <a:pt x="33931" y="100775"/>
                  <a:pt x="35469" y="94194"/>
                </a:cubicBezTo>
                <a:cubicBezTo>
                  <a:pt x="36696" y="88941"/>
                  <a:pt x="41217" y="83584"/>
                  <a:pt x="49130" y="78054"/>
                </a:cubicBezTo>
                <a:cubicBezTo>
                  <a:pt x="51007" y="79896"/>
                  <a:pt x="54825" y="83062"/>
                  <a:pt x="58894" y="83062"/>
                </a:cubicBezTo>
                <a:cubicBezTo>
                  <a:pt x="59393" y="83062"/>
                  <a:pt x="59896" y="83014"/>
                  <a:pt x="60400" y="82911"/>
                </a:cubicBezTo>
                <a:cubicBezTo>
                  <a:pt x="62464" y="82486"/>
                  <a:pt x="64085" y="81432"/>
                  <a:pt x="66538" y="79835"/>
                </a:cubicBezTo>
                <a:cubicBezTo>
                  <a:pt x="70483" y="77269"/>
                  <a:pt x="77087" y="72976"/>
                  <a:pt x="91837" y="67220"/>
                </a:cubicBezTo>
                <a:cubicBezTo>
                  <a:pt x="104118" y="62428"/>
                  <a:pt x="113878" y="59722"/>
                  <a:pt x="119903" y="58297"/>
                </a:cubicBezTo>
                <a:cubicBezTo>
                  <a:pt x="127143" y="56582"/>
                  <a:pt x="132019" y="55975"/>
                  <a:pt x="133992" y="55975"/>
                </a:cubicBezTo>
                <a:cubicBezTo>
                  <a:pt x="134843" y="55975"/>
                  <a:pt x="135709" y="56771"/>
                  <a:pt x="135918" y="57751"/>
                </a:cubicBezTo>
                <a:cubicBezTo>
                  <a:pt x="136067" y="58434"/>
                  <a:pt x="136062" y="60108"/>
                  <a:pt x="132850" y="60895"/>
                </a:cubicBezTo>
                <a:cubicBezTo>
                  <a:pt x="131656" y="61189"/>
                  <a:pt x="129765" y="61570"/>
                  <a:pt x="127369" y="62052"/>
                </a:cubicBezTo>
                <a:cubicBezTo>
                  <a:pt x="115354" y="64473"/>
                  <a:pt x="90351" y="69513"/>
                  <a:pt x="72994" y="79870"/>
                </a:cubicBezTo>
                <a:cubicBezTo>
                  <a:pt x="60874" y="87103"/>
                  <a:pt x="56114" y="92845"/>
                  <a:pt x="53269" y="96274"/>
                </a:cubicBezTo>
                <a:cubicBezTo>
                  <a:pt x="51902" y="97922"/>
                  <a:pt x="50907" y="99124"/>
                  <a:pt x="49914" y="99502"/>
                </a:cubicBezTo>
                <a:lnTo>
                  <a:pt x="49908" y="99502"/>
                </a:lnTo>
                <a:cubicBezTo>
                  <a:pt x="49183" y="99502"/>
                  <a:pt x="46875" y="98533"/>
                  <a:pt x="45859" y="97115"/>
                </a:cubicBezTo>
                <a:cubicBezTo>
                  <a:pt x="45284" y="96311"/>
                  <a:pt x="45602" y="96029"/>
                  <a:pt x="45707" y="95936"/>
                </a:cubicBezTo>
                <a:cubicBezTo>
                  <a:pt x="48587" y="93381"/>
                  <a:pt x="54216" y="89578"/>
                  <a:pt x="54272" y="89538"/>
                </a:cubicBezTo>
                <a:cubicBezTo>
                  <a:pt x="55231" y="88891"/>
                  <a:pt x="55304" y="87787"/>
                  <a:pt x="54432" y="87074"/>
                </a:cubicBezTo>
                <a:cubicBezTo>
                  <a:pt x="53969" y="86695"/>
                  <a:pt x="53333" y="86502"/>
                  <a:pt x="52694" y="86502"/>
                </a:cubicBezTo>
                <a:cubicBezTo>
                  <a:pt x="52131" y="86502"/>
                  <a:pt x="51565" y="86652"/>
                  <a:pt x="51115" y="86955"/>
                </a:cubicBezTo>
                <a:cubicBezTo>
                  <a:pt x="50876" y="87118"/>
                  <a:pt x="45195" y="90958"/>
                  <a:pt x="42107" y="93695"/>
                </a:cubicBezTo>
                <a:cubicBezTo>
                  <a:pt x="40228" y="95362"/>
                  <a:pt x="40411" y="97632"/>
                  <a:pt x="42594" y="99769"/>
                </a:cubicBezTo>
                <a:cubicBezTo>
                  <a:pt x="44405" y="101538"/>
                  <a:pt x="47373" y="102986"/>
                  <a:pt x="49960" y="102986"/>
                </a:cubicBezTo>
                <a:cubicBezTo>
                  <a:pt x="50597" y="102986"/>
                  <a:pt x="51210" y="102898"/>
                  <a:pt x="51777" y="102706"/>
                </a:cubicBezTo>
                <a:cubicBezTo>
                  <a:pt x="54101" y="101923"/>
                  <a:pt x="55430" y="100321"/>
                  <a:pt x="57269" y="98104"/>
                </a:cubicBezTo>
                <a:cubicBezTo>
                  <a:pt x="60129" y="94656"/>
                  <a:pt x="64447" y="89447"/>
                  <a:pt x="75938" y="82591"/>
                </a:cubicBezTo>
                <a:cubicBezTo>
                  <a:pt x="92528" y="72690"/>
                  <a:pt x="116893" y="67779"/>
                  <a:pt x="128601" y="65421"/>
                </a:cubicBezTo>
                <a:cubicBezTo>
                  <a:pt x="131065" y="64924"/>
                  <a:pt x="133009" y="64532"/>
                  <a:pt x="134324" y="64210"/>
                </a:cubicBezTo>
                <a:cubicBezTo>
                  <a:pt x="139756" y="62877"/>
                  <a:pt x="141076" y="59599"/>
                  <a:pt x="140556" y="57198"/>
                </a:cubicBezTo>
                <a:cubicBezTo>
                  <a:pt x="139967" y="54467"/>
                  <a:pt x="137205" y="52485"/>
                  <a:pt x="133992" y="52485"/>
                </a:cubicBezTo>
                <a:cubicBezTo>
                  <a:pt x="131570" y="52485"/>
                  <a:pt x="126222" y="53137"/>
                  <a:pt x="118478" y="54971"/>
                </a:cubicBezTo>
                <a:cubicBezTo>
                  <a:pt x="112273" y="56440"/>
                  <a:pt x="102237" y="59222"/>
                  <a:pt x="89655" y="64131"/>
                </a:cubicBezTo>
                <a:cubicBezTo>
                  <a:pt x="74414" y="70079"/>
                  <a:pt x="67549" y="74543"/>
                  <a:pt x="63448" y="77210"/>
                </a:cubicBezTo>
                <a:cubicBezTo>
                  <a:pt x="61480" y="78490"/>
                  <a:pt x="60180" y="79336"/>
                  <a:pt x="59150" y="79547"/>
                </a:cubicBezTo>
                <a:cubicBezTo>
                  <a:pt x="59062" y="79565"/>
                  <a:pt x="58967" y="79574"/>
                  <a:pt x="58866" y="79574"/>
                </a:cubicBezTo>
                <a:cubicBezTo>
                  <a:pt x="57399" y="79574"/>
                  <a:pt x="54647" y="77724"/>
                  <a:pt x="52655" y="75723"/>
                </a:cubicBezTo>
                <a:cubicBezTo>
                  <a:pt x="61486" y="70166"/>
                  <a:pt x="73699" y="64428"/>
                  <a:pt x="89397" y="58442"/>
                </a:cubicBezTo>
                <a:cubicBezTo>
                  <a:pt x="104510" y="52679"/>
                  <a:pt x="120257" y="49839"/>
                  <a:pt x="132909" y="47559"/>
                </a:cubicBezTo>
                <a:cubicBezTo>
                  <a:pt x="139284" y="46410"/>
                  <a:pt x="144859" y="45404"/>
                  <a:pt x="149329" y="44214"/>
                </a:cubicBezTo>
                <a:cubicBezTo>
                  <a:pt x="149365" y="44746"/>
                  <a:pt x="149415" y="45324"/>
                  <a:pt x="149488" y="45911"/>
                </a:cubicBezTo>
                <a:cubicBezTo>
                  <a:pt x="149827" y="48647"/>
                  <a:pt x="150500" y="51244"/>
                  <a:pt x="153105" y="51713"/>
                </a:cubicBezTo>
                <a:cubicBezTo>
                  <a:pt x="153963" y="51868"/>
                  <a:pt x="155295" y="51928"/>
                  <a:pt x="156837" y="51928"/>
                </a:cubicBezTo>
                <a:cubicBezTo>
                  <a:pt x="161270" y="51928"/>
                  <a:pt x="167428" y="51438"/>
                  <a:pt x="168959" y="51310"/>
                </a:cubicBezTo>
                <a:cubicBezTo>
                  <a:pt x="170249" y="51202"/>
                  <a:pt x="171174" y="50339"/>
                  <a:pt x="171030" y="49381"/>
                </a:cubicBezTo>
                <a:cubicBezTo>
                  <a:pt x="170896" y="48489"/>
                  <a:pt x="169880" y="47830"/>
                  <a:pt x="168699" y="47830"/>
                </a:cubicBezTo>
                <a:cubicBezTo>
                  <a:pt x="168612" y="47830"/>
                  <a:pt x="168523" y="47834"/>
                  <a:pt x="168434" y="47841"/>
                </a:cubicBezTo>
                <a:cubicBezTo>
                  <a:pt x="164873" y="48139"/>
                  <a:pt x="159773" y="48444"/>
                  <a:pt x="156628" y="48444"/>
                </a:cubicBezTo>
                <a:cubicBezTo>
                  <a:pt x="155903" y="48444"/>
                  <a:pt x="155281" y="48428"/>
                  <a:pt x="154807" y="48392"/>
                </a:cubicBezTo>
                <a:cubicBezTo>
                  <a:pt x="154367" y="47489"/>
                  <a:pt x="154014" y="45150"/>
                  <a:pt x="153951" y="42753"/>
                </a:cubicBezTo>
                <a:cubicBezTo>
                  <a:pt x="156957" y="41595"/>
                  <a:pt x="159096" y="40219"/>
                  <a:pt x="160178" y="38431"/>
                </a:cubicBezTo>
                <a:cubicBezTo>
                  <a:pt x="161832" y="35696"/>
                  <a:pt x="162400" y="31338"/>
                  <a:pt x="161739" y="26474"/>
                </a:cubicBezTo>
                <a:cubicBezTo>
                  <a:pt x="161606" y="25499"/>
                  <a:pt x="161426" y="24525"/>
                  <a:pt x="161202" y="23559"/>
                </a:cubicBezTo>
                <a:cubicBezTo>
                  <a:pt x="161871" y="23491"/>
                  <a:pt x="162521" y="23459"/>
                  <a:pt x="163096" y="23459"/>
                </a:cubicBezTo>
                <a:cubicBezTo>
                  <a:pt x="164150" y="23459"/>
                  <a:pt x="164954" y="23566"/>
                  <a:pt x="165173" y="23753"/>
                </a:cubicBezTo>
                <a:cubicBezTo>
                  <a:pt x="165918" y="25228"/>
                  <a:pt x="166355" y="34692"/>
                  <a:pt x="166348" y="43041"/>
                </a:cubicBezTo>
                <a:cubicBezTo>
                  <a:pt x="166348" y="44005"/>
                  <a:pt x="167398" y="44787"/>
                  <a:pt x="168694" y="44788"/>
                </a:cubicBezTo>
                <a:lnTo>
                  <a:pt x="168695" y="44788"/>
                </a:lnTo>
                <a:cubicBezTo>
                  <a:pt x="169991" y="44788"/>
                  <a:pt x="171043" y="44008"/>
                  <a:pt x="171043" y="43045"/>
                </a:cubicBezTo>
                <a:cubicBezTo>
                  <a:pt x="171048" y="37543"/>
                  <a:pt x="170898" y="24500"/>
                  <a:pt x="169390" y="22218"/>
                </a:cubicBezTo>
                <a:cubicBezTo>
                  <a:pt x="168200" y="20416"/>
                  <a:pt x="165479" y="19962"/>
                  <a:pt x="163039" y="19962"/>
                </a:cubicBezTo>
                <a:cubicBezTo>
                  <a:pt x="161995" y="19962"/>
                  <a:pt x="161003" y="20045"/>
                  <a:pt x="160204" y="20142"/>
                </a:cubicBezTo>
                <a:cubicBezTo>
                  <a:pt x="159212" y="17307"/>
                  <a:pt x="157842" y="14618"/>
                  <a:pt x="156159" y="12246"/>
                </a:cubicBezTo>
                <a:cubicBezTo>
                  <a:pt x="158343" y="12156"/>
                  <a:pt x="160669" y="12103"/>
                  <a:pt x="162948" y="12103"/>
                </a:cubicBezTo>
                <a:cubicBezTo>
                  <a:pt x="168841" y="12103"/>
                  <a:pt x="174409" y="12456"/>
                  <a:pt x="176336" y="13425"/>
                </a:cubicBezTo>
                <a:cubicBezTo>
                  <a:pt x="177309" y="14675"/>
                  <a:pt x="178464" y="21750"/>
                  <a:pt x="178068" y="34024"/>
                </a:cubicBezTo>
                <a:cubicBezTo>
                  <a:pt x="177672" y="46378"/>
                  <a:pt x="176082" y="53443"/>
                  <a:pt x="175059" y="54594"/>
                </a:cubicBezTo>
                <a:cubicBezTo>
                  <a:pt x="173710" y="55360"/>
                  <a:pt x="166505" y="55365"/>
                  <a:pt x="162183" y="55369"/>
                </a:cubicBezTo>
                <a:cubicBezTo>
                  <a:pt x="152357" y="55375"/>
                  <a:pt x="146225" y="55543"/>
                  <a:pt x="143927" y="57817"/>
                </a:cubicBezTo>
                <a:cubicBezTo>
                  <a:pt x="140765" y="60944"/>
                  <a:pt x="142798" y="70056"/>
                  <a:pt x="143497" y="72776"/>
                </a:cubicBezTo>
                <a:cubicBezTo>
                  <a:pt x="143713" y="73613"/>
                  <a:pt x="144696" y="74193"/>
                  <a:pt x="145801" y="74193"/>
                </a:cubicBezTo>
                <a:cubicBezTo>
                  <a:pt x="145948" y="74193"/>
                  <a:pt x="146097" y="74182"/>
                  <a:pt x="146244" y="74162"/>
                </a:cubicBezTo>
                <a:cubicBezTo>
                  <a:pt x="147518" y="73981"/>
                  <a:pt x="148353" y="73067"/>
                  <a:pt x="148111" y="72122"/>
                </a:cubicBezTo>
                <a:cubicBezTo>
                  <a:pt x="146862" y="67257"/>
                  <a:pt x="146393" y="61190"/>
                  <a:pt x="147679" y="59918"/>
                </a:cubicBezTo>
                <a:cubicBezTo>
                  <a:pt x="147705" y="59895"/>
                  <a:pt x="148386" y="59343"/>
                  <a:pt x="152337" y="59065"/>
                </a:cubicBezTo>
                <a:cubicBezTo>
                  <a:pt x="155174" y="58863"/>
                  <a:pt x="158742" y="58861"/>
                  <a:pt x="162189" y="58859"/>
                </a:cubicBezTo>
                <a:cubicBezTo>
                  <a:pt x="170742" y="58853"/>
                  <a:pt x="176100" y="58761"/>
                  <a:pt x="178409" y="57046"/>
                </a:cubicBezTo>
                <a:cubicBezTo>
                  <a:pt x="179166" y="56484"/>
                  <a:pt x="181176" y="54989"/>
                  <a:pt x="182310" y="41917"/>
                </a:cubicBezTo>
                <a:cubicBezTo>
                  <a:pt x="182950" y="34525"/>
                  <a:pt x="183020" y="26232"/>
                  <a:pt x="182494" y="20274"/>
                </a:cubicBezTo>
                <a:cubicBezTo>
                  <a:pt x="181861" y="13107"/>
                  <a:pt x="180597" y="11450"/>
                  <a:pt x="179327" y="10726"/>
                </a:cubicBezTo>
                <a:cubicBezTo>
                  <a:pt x="176335" y="9022"/>
                  <a:pt x="169293" y="8597"/>
                  <a:pt x="163026" y="8597"/>
                </a:cubicBezTo>
                <a:cubicBezTo>
                  <a:pt x="159110" y="8597"/>
                  <a:pt x="155498" y="8763"/>
                  <a:pt x="153366" y="8885"/>
                </a:cubicBezTo>
                <a:cubicBezTo>
                  <a:pt x="148928" y="4316"/>
                  <a:pt x="143144" y="1520"/>
                  <a:pt x="136418" y="749"/>
                </a:cubicBezTo>
                <a:cubicBezTo>
                  <a:pt x="132484" y="297"/>
                  <a:pt x="128623" y="75"/>
                  <a:pt x="124872" y="75"/>
                </a:cubicBezTo>
                <a:cubicBezTo>
                  <a:pt x="107279" y="75"/>
                  <a:pt x="92077" y="4947"/>
                  <a:pt x="82912" y="13800"/>
                </a:cubicBezTo>
                <a:cubicBezTo>
                  <a:pt x="77039" y="19473"/>
                  <a:pt x="76763" y="25626"/>
                  <a:pt x="76518" y="31057"/>
                </a:cubicBezTo>
                <a:cubicBezTo>
                  <a:pt x="76309" y="35715"/>
                  <a:pt x="76126" y="39738"/>
                  <a:pt x="72461" y="42463"/>
                </a:cubicBezTo>
                <a:cubicBezTo>
                  <a:pt x="64101" y="48672"/>
                  <a:pt x="48514" y="53486"/>
                  <a:pt x="42226" y="53486"/>
                </a:cubicBezTo>
                <a:cubicBezTo>
                  <a:pt x="41374" y="53486"/>
                  <a:pt x="40693" y="53397"/>
                  <a:pt x="40224" y="53212"/>
                </a:cubicBezTo>
                <a:cubicBezTo>
                  <a:pt x="37254" y="52042"/>
                  <a:pt x="34482" y="46902"/>
                  <a:pt x="32937" y="42835"/>
                </a:cubicBezTo>
                <a:cubicBezTo>
                  <a:pt x="37385" y="42380"/>
                  <a:pt x="41515" y="41179"/>
                  <a:pt x="45081" y="39400"/>
                </a:cubicBezTo>
                <a:cubicBezTo>
                  <a:pt x="46187" y="40482"/>
                  <a:pt x="47478" y="41720"/>
                  <a:pt x="48549" y="42654"/>
                </a:cubicBezTo>
                <a:cubicBezTo>
                  <a:pt x="49879" y="43815"/>
                  <a:pt x="52009" y="44415"/>
                  <a:pt x="54709" y="44415"/>
                </a:cubicBezTo>
                <a:cubicBezTo>
                  <a:pt x="55754" y="44415"/>
                  <a:pt x="56884" y="44325"/>
                  <a:pt x="58087" y="44144"/>
                </a:cubicBezTo>
                <a:cubicBezTo>
                  <a:pt x="62942" y="43408"/>
                  <a:pt x="68491" y="41162"/>
                  <a:pt x="69700" y="38292"/>
                </a:cubicBezTo>
                <a:cubicBezTo>
                  <a:pt x="71189" y="34756"/>
                  <a:pt x="69876" y="19914"/>
                  <a:pt x="69597" y="16976"/>
                </a:cubicBezTo>
                <a:cubicBezTo>
                  <a:pt x="69511" y="16057"/>
                  <a:pt x="68477" y="15352"/>
                  <a:pt x="67259" y="15352"/>
                </a:cubicBezTo>
                <a:cubicBezTo>
                  <a:pt x="67203" y="15352"/>
                  <a:pt x="67147" y="15353"/>
                  <a:pt x="67090" y="15356"/>
                </a:cubicBezTo>
                <a:cubicBezTo>
                  <a:pt x="65795" y="15424"/>
                  <a:pt x="64821" y="16259"/>
                  <a:pt x="64913" y="17221"/>
                </a:cubicBezTo>
                <a:cubicBezTo>
                  <a:pt x="65077" y="18963"/>
                  <a:pt x="65244" y="21034"/>
                  <a:pt x="65380" y="23180"/>
                </a:cubicBezTo>
                <a:cubicBezTo>
                  <a:pt x="63675" y="23271"/>
                  <a:pt x="61068" y="23402"/>
                  <a:pt x="57785" y="23544"/>
                </a:cubicBezTo>
                <a:cubicBezTo>
                  <a:pt x="57870" y="22878"/>
                  <a:pt x="57916" y="22203"/>
                  <a:pt x="57916" y="21521"/>
                </a:cubicBezTo>
                <a:cubicBezTo>
                  <a:pt x="57916" y="9636"/>
                  <a:pt x="44952" y="1"/>
                  <a:pt x="28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72"/>
          <p:cNvGrpSpPr/>
          <p:nvPr/>
        </p:nvGrpSpPr>
        <p:grpSpPr>
          <a:xfrm>
            <a:off x="3441226" y="1309751"/>
            <a:ext cx="901450" cy="863475"/>
            <a:chOff x="1000650" y="1048900"/>
            <a:chExt cx="901450" cy="863475"/>
          </a:xfrm>
        </p:grpSpPr>
        <p:sp>
          <p:nvSpPr>
            <p:cNvPr id="2397" name="Google Shape;2397;p72"/>
            <p:cNvSpPr/>
            <p:nvPr/>
          </p:nvSpPr>
          <p:spPr>
            <a:xfrm>
              <a:off x="1011625" y="1048900"/>
              <a:ext cx="885900" cy="863425"/>
            </a:xfrm>
            <a:custGeom>
              <a:rect b="b" l="l" r="r" t="t"/>
              <a:pathLst>
                <a:path extrusionOk="0" h="34537" w="35436">
                  <a:moveTo>
                    <a:pt x="19026" y="0"/>
                  </a:moveTo>
                  <a:cubicBezTo>
                    <a:pt x="18277" y="0"/>
                    <a:pt x="16080" y="3037"/>
                    <a:pt x="13563" y="3280"/>
                  </a:cubicBezTo>
                  <a:cubicBezTo>
                    <a:pt x="13081" y="3327"/>
                    <a:pt x="12608" y="3345"/>
                    <a:pt x="12155" y="3345"/>
                  </a:cubicBezTo>
                  <a:cubicBezTo>
                    <a:pt x="10314" y="3345"/>
                    <a:pt x="8793" y="3036"/>
                    <a:pt x="8231" y="3036"/>
                  </a:cubicBezTo>
                  <a:cubicBezTo>
                    <a:pt x="8168" y="3036"/>
                    <a:pt x="8117" y="3040"/>
                    <a:pt x="8079" y="3049"/>
                  </a:cubicBezTo>
                  <a:cubicBezTo>
                    <a:pt x="7599" y="3515"/>
                    <a:pt x="8437" y="6657"/>
                    <a:pt x="5874" y="9656"/>
                  </a:cubicBezTo>
                  <a:cubicBezTo>
                    <a:pt x="3312" y="12657"/>
                    <a:pt x="1039" y="12571"/>
                    <a:pt x="520" y="13075"/>
                  </a:cubicBezTo>
                  <a:cubicBezTo>
                    <a:pt x="0" y="13580"/>
                    <a:pt x="2794" y="16815"/>
                    <a:pt x="3100" y="19472"/>
                  </a:cubicBezTo>
                  <a:cubicBezTo>
                    <a:pt x="3449" y="22511"/>
                    <a:pt x="1168" y="25277"/>
                    <a:pt x="1444" y="25657"/>
                  </a:cubicBezTo>
                  <a:cubicBezTo>
                    <a:pt x="1912" y="26306"/>
                    <a:pt x="6283" y="25825"/>
                    <a:pt x="7943" y="27690"/>
                  </a:cubicBezTo>
                  <a:cubicBezTo>
                    <a:pt x="10171" y="30194"/>
                    <a:pt x="9453" y="34011"/>
                    <a:pt x="9983" y="34096"/>
                  </a:cubicBezTo>
                  <a:cubicBezTo>
                    <a:pt x="9997" y="34099"/>
                    <a:pt x="10012" y="34100"/>
                    <a:pt x="10027" y="34100"/>
                  </a:cubicBezTo>
                  <a:cubicBezTo>
                    <a:pt x="10683" y="34100"/>
                    <a:pt x="12522" y="32077"/>
                    <a:pt x="15854" y="32077"/>
                  </a:cubicBezTo>
                  <a:cubicBezTo>
                    <a:pt x="16113" y="32077"/>
                    <a:pt x="16381" y="32090"/>
                    <a:pt x="16658" y="32116"/>
                  </a:cubicBezTo>
                  <a:cubicBezTo>
                    <a:pt x="20586" y="32488"/>
                    <a:pt x="21822" y="34396"/>
                    <a:pt x="22532" y="34533"/>
                  </a:cubicBezTo>
                  <a:cubicBezTo>
                    <a:pt x="22544" y="34536"/>
                    <a:pt x="22556" y="34537"/>
                    <a:pt x="22568" y="34537"/>
                  </a:cubicBezTo>
                  <a:cubicBezTo>
                    <a:pt x="23275" y="34537"/>
                    <a:pt x="24199" y="30665"/>
                    <a:pt x="26547" y="29479"/>
                  </a:cubicBezTo>
                  <a:cubicBezTo>
                    <a:pt x="28933" y="28271"/>
                    <a:pt x="31350" y="27965"/>
                    <a:pt x="31738" y="27700"/>
                  </a:cubicBezTo>
                  <a:cubicBezTo>
                    <a:pt x="32018" y="27092"/>
                    <a:pt x="30095" y="24470"/>
                    <a:pt x="31390" y="20744"/>
                  </a:cubicBezTo>
                  <a:cubicBezTo>
                    <a:pt x="32686" y="17019"/>
                    <a:pt x="34834" y="16272"/>
                    <a:pt x="35135" y="15614"/>
                  </a:cubicBezTo>
                  <a:cubicBezTo>
                    <a:pt x="35436" y="14954"/>
                    <a:pt x="31786" y="13118"/>
                    <a:pt x="31180" y="10513"/>
                  </a:cubicBezTo>
                  <a:cubicBezTo>
                    <a:pt x="30573" y="7907"/>
                    <a:pt x="30850" y="5488"/>
                    <a:pt x="30687" y="5046"/>
                  </a:cubicBezTo>
                  <a:lnTo>
                    <a:pt x="30674" y="5001"/>
                  </a:lnTo>
                  <a:cubicBezTo>
                    <a:pt x="30612" y="4962"/>
                    <a:pt x="30522" y="4945"/>
                    <a:pt x="30406" y="4945"/>
                  </a:cubicBezTo>
                  <a:cubicBezTo>
                    <a:pt x="29872" y="4945"/>
                    <a:pt x="28794" y="5289"/>
                    <a:pt x="27383" y="5289"/>
                  </a:cubicBezTo>
                  <a:cubicBezTo>
                    <a:pt x="26325" y="5289"/>
                    <a:pt x="25078" y="5096"/>
                    <a:pt x="23734" y="4419"/>
                  </a:cubicBezTo>
                  <a:cubicBezTo>
                    <a:pt x="20211" y="2643"/>
                    <a:pt x="19754" y="415"/>
                    <a:pt x="19140" y="31"/>
                  </a:cubicBezTo>
                  <a:cubicBezTo>
                    <a:pt x="19106" y="10"/>
                    <a:pt x="19069" y="0"/>
                    <a:pt x="19026"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2"/>
            <p:cNvSpPr/>
            <p:nvPr/>
          </p:nvSpPr>
          <p:spPr>
            <a:xfrm>
              <a:off x="1011625" y="1125175"/>
              <a:ext cx="642175" cy="787200"/>
            </a:xfrm>
            <a:custGeom>
              <a:rect b="b" l="l" r="r" t="t"/>
              <a:pathLst>
                <a:path extrusionOk="0" h="31488" w="25687">
                  <a:moveTo>
                    <a:pt x="8080" y="0"/>
                  </a:moveTo>
                  <a:cubicBezTo>
                    <a:pt x="8080" y="0"/>
                    <a:pt x="8080" y="0"/>
                    <a:pt x="8079" y="0"/>
                  </a:cubicBezTo>
                  <a:cubicBezTo>
                    <a:pt x="7599" y="465"/>
                    <a:pt x="8437" y="3607"/>
                    <a:pt x="5874" y="6608"/>
                  </a:cubicBezTo>
                  <a:cubicBezTo>
                    <a:pt x="3312" y="9607"/>
                    <a:pt x="1039" y="9522"/>
                    <a:pt x="520" y="10025"/>
                  </a:cubicBezTo>
                  <a:cubicBezTo>
                    <a:pt x="0" y="10530"/>
                    <a:pt x="2794" y="13765"/>
                    <a:pt x="3100" y="16423"/>
                  </a:cubicBezTo>
                  <a:cubicBezTo>
                    <a:pt x="3449" y="19462"/>
                    <a:pt x="1168" y="22228"/>
                    <a:pt x="1444" y="22609"/>
                  </a:cubicBezTo>
                  <a:cubicBezTo>
                    <a:pt x="1912" y="23256"/>
                    <a:pt x="6283" y="22775"/>
                    <a:pt x="7943" y="24641"/>
                  </a:cubicBezTo>
                  <a:cubicBezTo>
                    <a:pt x="10171" y="27144"/>
                    <a:pt x="9453" y="30963"/>
                    <a:pt x="9983" y="31047"/>
                  </a:cubicBezTo>
                  <a:cubicBezTo>
                    <a:pt x="9997" y="31049"/>
                    <a:pt x="10012" y="31050"/>
                    <a:pt x="10027" y="31050"/>
                  </a:cubicBezTo>
                  <a:cubicBezTo>
                    <a:pt x="10683" y="31050"/>
                    <a:pt x="12522" y="29028"/>
                    <a:pt x="15854" y="29028"/>
                  </a:cubicBezTo>
                  <a:cubicBezTo>
                    <a:pt x="16113" y="29028"/>
                    <a:pt x="16381" y="29040"/>
                    <a:pt x="16658" y="29066"/>
                  </a:cubicBezTo>
                  <a:cubicBezTo>
                    <a:pt x="20586" y="29440"/>
                    <a:pt x="21822" y="31346"/>
                    <a:pt x="22532" y="31484"/>
                  </a:cubicBezTo>
                  <a:cubicBezTo>
                    <a:pt x="22544" y="31486"/>
                    <a:pt x="22556" y="31487"/>
                    <a:pt x="22568" y="31487"/>
                  </a:cubicBezTo>
                  <a:cubicBezTo>
                    <a:pt x="23181" y="31487"/>
                    <a:pt x="23960" y="28575"/>
                    <a:pt x="25687" y="27027"/>
                  </a:cubicBezTo>
                  <a:cubicBezTo>
                    <a:pt x="22290" y="22824"/>
                    <a:pt x="8240" y="0"/>
                    <a:pt x="808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2"/>
            <p:cNvSpPr/>
            <p:nvPr/>
          </p:nvSpPr>
          <p:spPr>
            <a:xfrm>
              <a:off x="1470150" y="1093175"/>
              <a:ext cx="64100" cy="55750"/>
            </a:xfrm>
            <a:custGeom>
              <a:rect b="b" l="l" r="r" t="t"/>
              <a:pathLst>
                <a:path extrusionOk="0" h="2230" w="2564">
                  <a:moveTo>
                    <a:pt x="516" y="0"/>
                  </a:moveTo>
                  <a:cubicBezTo>
                    <a:pt x="238" y="0"/>
                    <a:pt x="1" y="259"/>
                    <a:pt x="179" y="577"/>
                  </a:cubicBezTo>
                  <a:cubicBezTo>
                    <a:pt x="439" y="1039"/>
                    <a:pt x="774" y="1457"/>
                    <a:pt x="1161" y="1817"/>
                  </a:cubicBezTo>
                  <a:cubicBezTo>
                    <a:pt x="1314" y="1960"/>
                    <a:pt x="1644" y="2229"/>
                    <a:pt x="1906" y="2229"/>
                  </a:cubicBezTo>
                  <a:cubicBezTo>
                    <a:pt x="1996" y="2229"/>
                    <a:pt x="2077" y="2198"/>
                    <a:pt x="2141" y="2118"/>
                  </a:cubicBezTo>
                  <a:cubicBezTo>
                    <a:pt x="2563" y="1589"/>
                    <a:pt x="1390" y="935"/>
                    <a:pt x="1161" y="565"/>
                  </a:cubicBezTo>
                  <a:cubicBezTo>
                    <a:pt x="1055" y="396"/>
                    <a:pt x="957" y="215"/>
                    <a:pt x="797" y="97"/>
                  </a:cubicBezTo>
                  <a:cubicBezTo>
                    <a:pt x="708" y="30"/>
                    <a:pt x="610" y="0"/>
                    <a:pt x="51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2"/>
            <p:cNvSpPr/>
            <p:nvPr/>
          </p:nvSpPr>
          <p:spPr>
            <a:xfrm>
              <a:off x="1737250" y="1209150"/>
              <a:ext cx="28775" cy="101350"/>
            </a:xfrm>
            <a:custGeom>
              <a:rect b="b" l="l" r="r" t="t"/>
              <a:pathLst>
                <a:path extrusionOk="0" h="4054" w="1151">
                  <a:moveTo>
                    <a:pt x="429" y="0"/>
                  </a:moveTo>
                  <a:cubicBezTo>
                    <a:pt x="231" y="0"/>
                    <a:pt x="31" y="128"/>
                    <a:pt x="26" y="383"/>
                  </a:cubicBezTo>
                  <a:cubicBezTo>
                    <a:pt x="1" y="1493"/>
                    <a:pt x="32" y="2748"/>
                    <a:pt x="439" y="3797"/>
                  </a:cubicBezTo>
                  <a:cubicBezTo>
                    <a:pt x="496" y="3944"/>
                    <a:pt x="614" y="4053"/>
                    <a:pt x="771" y="4053"/>
                  </a:cubicBezTo>
                  <a:cubicBezTo>
                    <a:pt x="789" y="4053"/>
                    <a:pt x="807" y="4052"/>
                    <a:pt x="826" y="4049"/>
                  </a:cubicBezTo>
                  <a:cubicBezTo>
                    <a:pt x="984" y="4025"/>
                    <a:pt x="1151" y="3879"/>
                    <a:pt x="1132" y="3703"/>
                  </a:cubicBezTo>
                  <a:cubicBezTo>
                    <a:pt x="1015" y="2588"/>
                    <a:pt x="791" y="1509"/>
                    <a:pt x="816" y="383"/>
                  </a:cubicBezTo>
                  <a:cubicBezTo>
                    <a:pt x="822" y="127"/>
                    <a:pt x="627" y="0"/>
                    <a:pt x="42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2"/>
            <p:cNvSpPr/>
            <p:nvPr/>
          </p:nvSpPr>
          <p:spPr>
            <a:xfrm>
              <a:off x="1762100" y="1328650"/>
              <a:ext cx="37550" cy="43250"/>
            </a:xfrm>
            <a:custGeom>
              <a:rect b="b" l="l" r="r" t="t"/>
              <a:pathLst>
                <a:path extrusionOk="0" h="1730" w="1502">
                  <a:moveTo>
                    <a:pt x="431" y="0"/>
                  </a:moveTo>
                  <a:cubicBezTo>
                    <a:pt x="392" y="0"/>
                    <a:pt x="350" y="7"/>
                    <a:pt x="306" y="22"/>
                  </a:cubicBezTo>
                  <a:cubicBezTo>
                    <a:pt x="81" y="94"/>
                    <a:pt x="1" y="287"/>
                    <a:pt x="16" y="518"/>
                  </a:cubicBezTo>
                  <a:cubicBezTo>
                    <a:pt x="50" y="1030"/>
                    <a:pt x="543" y="1730"/>
                    <a:pt x="936" y="1730"/>
                  </a:cubicBezTo>
                  <a:cubicBezTo>
                    <a:pt x="1003" y="1730"/>
                    <a:pt x="1068" y="1709"/>
                    <a:pt x="1126" y="1664"/>
                  </a:cubicBezTo>
                  <a:cubicBezTo>
                    <a:pt x="1502" y="1373"/>
                    <a:pt x="1058" y="874"/>
                    <a:pt x="899" y="591"/>
                  </a:cubicBezTo>
                  <a:cubicBezTo>
                    <a:pt x="836" y="352"/>
                    <a:pt x="711" y="0"/>
                    <a:pt x="43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2"/>
            <p:cNvSpPr/>
            <p:nvPr/>
          </p:nvSpPr>
          <p:spPr>
            <a:xfrm>
              <a:off x="1747025" y="1640375"/>
              <a:ext cx="31100" cy="81625"/>
            </a:xfrm>
            <a:custGeom>
              <a:rect b="b" l="l" r="r" t="t"/>
              <a:pathLst>
                <a:path extrusionOk="0" h="3265" w="1244">
                  <a:moveTo>
                    <a:pt x="451" y="0"/>
                  </a:moveTo>
                  <a:cubicBezTo>
                    <a:pt x="447" y="0"/>
                    <a:pt x="442" y="0"/>
                    <a:pt x="438" y="0"/>
                  </a:cubicBezTo>
                  <a:cubicBezTo>
                    <a:pt x="213" y="12"/>
                    <a:pt x="43" y="179"/>
                    <a:pt x="36" y="404"/>
                  </a:cubicBezTo>
                  <a:cubicBezTo>
                    <a:pt x="1" y="1308"/>
                    <a:pt x="128" y="2257"/>
                    <a:pt x="505" y="3082"/>
                  </a:cubicBezTo>
                  <a:cubicBezTo>
                    <a:pt x="560" y="3204"/>
                    <a:pt x="698" y="3265"/>
                    <a:pt x="830" y="3265"/>
                  </a:cubicBezTo>
                  <a:cubicBezTo>
                    <a:pt x="881" y="3265"/>
                    <a:pt x="931" y="3256"/>
                    <a:pt x="975" y="3237"/>
                  </a:cubicBezTo>
                  <a:cubicBezTo>
                    <a:pt x="1143" y="3162"/>
                    <a:pt x="1243" y="2977"/>
                    <a:pt x="1192" y="2794"/>
                  </a:cubicBezTo>
                  <a:cubicBezTo>
                    <a:pt x="973" y="2010"/>
                    <a:pt x="810" y="1222"/>
                    <a:pt x="841" y="404"/>
                  </a:cubicBezTo>
                  <a:cubicBezTo>
                    <a:pt x="848" y="197"/>
                    <a:pt x="657" y="0"/>
                    <a:pt x="45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2"/>
            <p:cNvSpPr/>
            <p:nvPr/>
          </p:nvSpPr>
          <p:spPr>
            <a:xfrm>
              <a:off x="1000650" y="1171200"/>
              <a:ext cx="901450" cy="631850"/>
            </a:xfrm>
            <a:custGeom>
              <a:rect b="b" l="l" r="r" t="t"/>
              <a:pathLst>
                <a:path extrusionOk="0" h="25274" w="36058">
                  <a:moveTo>
                    <a:pt x="18991" y="1"/>
                  </a:moveTo>
                  <a:cubicBezTo>
                    <a:pt x="16521" y="1"/>
                    <a:pt x="13824" y="845"/>
                    <a:pt x="11068" y="2832"/>
                  </a:cubicBezTo>
                  <a:cubicBezTo>
                    <a:pt x="0" y="10815"/>
                    <a:pt x="8040" y="25274"/>
                    <a:pt x="18295" y="25274"/>
                  </a:cubicBezTo>
                  <a:cubicBezTo>
                    <a:pt x="20462" y="25274"/>
                    <a:pt x="22727" y="24628"/>
                    <a:pt x="24932" y="23141"/>
                  </a:cubicBezTo>
                  <a:cubicBezTo>
                    <a:pt x="36057" y="15630"/>
                    <a:pt x="29620" y="1"/>
                    <a:pt x="18991"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2"/>
            <p:cNvSpPr/>
            <p:nvPr/>
          </p:nvSpPr>
          <p:spPr>
            <a:xfrm>
              <a:off x="1431375" y="1207250"/>
              <a:ext cx="172725" cy="63875"/>
            </a:xfrm>
            <a:custGeom>
              <a:rect b="b" l="l" r="r" t="t"/>
              <a:pathLst>
                <a:path extrusionOk="0" h="2555" w="6909">
                  <a:moveTo>
                    <a:pt x="1387" y="0"/>
                  </a:moveTo>
                  <a:cubicBezTo>
                    <a:pt x="1135" y="0"/>
                    <a:pt x="884" y="10"/>
                    <a:pt x="633" y="30"/>
                  </a:cubicBezTo>
                  <a:cubicBezTo>
                    <a:pt x="294" y="58"/>
                    <a:pt x="2" y="301"/>
                    <a:pt x="2" y="661"/>
                  </a:cubicBezTo>
                  <a:cubicBezTo>
                    <a:pt x="1" y="970"/>
                    <a:pt x="267" y="1293"/>
                    <a:pt x="592" y="1293"/>
                  </a:cubicBezTo>
                  <a:cubicBezTo>
                    <a:pt x="605" y="1293"/>
                    <a:pt x="618" y="1293"/>
                    <a:pt x="631" y="1292"/>
                  </a:cubicBezTo>
                  <a:cubicBezTo>
                    <a:pt x="871" y="1273"/>
                    <a:pt x="1110" y="1264"/>
                    <a:pt x="1349" y="1264"/>
                  </a:cubicBezTo>
                  <a:cubicBezTo>
                    <a:pt x="2027" y="1264"/>
                    <a:pt x="2702" y="1340"/>
                    <a:pt x="3366" y="1501"/>
                  </a:cubicBezTo>
                  <a:cubicBezTo>
                    <a:pt x="4294" y="1729"/>
                    <a:pt x="5109" y="2159"/>
                    <a:pt x="5987" y="2519"/>
                  </a:cubicBezTo>
                  <a:cubicBezTo>
                    <a:pt x="6047" y="2543"/>
                    <a:pt x="6105" y="2554"/>
                    <a:pt x="6162" y="2554"/>
                  </a:cubicBezTo>
                  <a:cubicBezTo>
                    <a:pt x="6601" y="2554"/>
                    <a:pt x="6909" y="1884"/>
                    <a:pt x="6539" y="1571"/>
                  </a:cubicBezTo>
                  <a:cubicBezTo>
                    <a:pt x="5750" y="901"/>
                    <a:pt x="4702" y="521"/>
                    <a:pt x="3704" y="279"/>
                  </a:cubicBezTo>
                  <a:cubicBezTo>
                    <a:pt x="2947" y="96"/>
                    <a:pt x="2167" y="0"/>
                    <a:pt x="138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2"/>
            <p:cNvSpPr/>
            <p:nvPr/>
          </p:nvSpPr>
          <p:spPr>
            <a:xfrm>
              <a:off x="1609250" y="1269100"/>
              <a:ext cx="58025" cy="52000"/>
            </a:xfrm>
            <a:custGeom>
              <a:rect b="b" l="l" r="r" t="t"/>
              <a:pathLst>
                <a:path extrusionOk="0" h="2080" w="2321">
                  <a:moveTo>
                    <a:pt x="641" y="1"/>
                  </a:moveTo>
                  <a:cubicBezTo>
                    <a:pt x="351" y="1"/>
                    <a:pt x="69" y="226"/>
                    <a:pt x="25" y="521"/>
                  </a:cubicBezTo>
                  <a:cubicBezTo>
                    <a:pt x="1" y="694"/>
                    <a:pt x="72" y="883"/>
                    <a:pt x="201" y="1069"/>
                  </a:cubicBezTo>
                  <a:cubicBezTo>
                    <a:pt x="498" y="1506"/>
                    <a:pt x="1100" y="1921"/>
                    <a:pt x="1433" y="2042"/>
                  </a:cubicBezTo>
                  <a:cubicBezTo>
                    <a:pt x="1505" y="2067"/>
                    <a:pt x="1578" y="2079"/>
                    <a:pt x="1649" y="2079"/>
                  </a:cubicBezTo>
                  <a:cubicBezTo>
                    <a:pt x="2002" y="2079"/>
                    <a:pt x="2320" y="1789"/>
                    <a:pt x="2255" y="1405"/>
                  </a:cubicBezTo>
                  <a:cubicBezTo>
                    <a:pt x="2171" y="922"/>
                    <a:pt x="1584" y="608"/>
                    <a:pt x="1250" y="319"/>
                  </a:cubicBezTo>
                  <a:cubicBezTo>
                    <a:pt x="1120" y="207"/>
                    <a:pt x="986" y="94"/>
                    <a:pt x="828" y="34"/>
                  </a:cubicBezTo>
                  <a:cubicBezTo>
                    <a:pt x="767" y="11"/>
                    <a:pt x="704" y="1"/>
                    <a:pt x="64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2"/>
            <p:cNvSpPr/>
            <p:nvPr/>
          </p:nvSpPr>
          <p:spPr>
            <a:xfrm>
              <a:off x="1185200" y="1473650"/>
              <a:ext cx="210700" cy="149775"/>
            </a:xfrm>
            <a:custGeom>
              <a:rect b="b" l="l" r="r" t="t"/>
              <a:pathLst>
                <a:path extrusionOk="0" h="5991" w="8428">
                  <a:moveTo>
                    <a:pt x="4240" y="1"/>
                  </a:moveTo>
                  <a:cubicBezTo>
                    <a:pt x="1943" y="1"/>
                    <a:pt x="1" y="3145"/>
                    <a:pt x="2219" y="5215"/>
                  </a:cubicBezTo>
                  <a:cubicBezTo>
                    <a:pt x="2802" y="5759"/>
                    <a:pt x="3469" y="5991"/>
                    <a:pt x="4121" y="5991"/>
                  </a:cubicBezTo>
                  <a:cubicBezTo>
                    <a:pt x="6361" y="5991"/>
                    <a:pt x="8428" y="3250"/>
                    <a:pt x="6339" y="1005"/>
                  </a:cubicBezTo>
                  <a:cubicBezTo>
                    <a:pt x="5679" y="295"/>
                    <a:pt x="4942" y="1"/>
                    <a:pt x="4240"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2"/>
            <p:cNvSpPr/>
            <p:nvPr/>
          </p:nvSpPr>
          <p:spPr>
            <a:xfrm>
              <a:off x="1381785" y="1425495"/>
              <a:ext cx="127375" cy="71750"/>
            </a:xfrm>
            <a:custGeom>
              <a:rect b="b" l="l" r="r" t="t"/>
              <a:pathLst>
                <a:path extrusionOk="0" h="2870" w="5095">
                  <a:moveTo>
                    <a:pt x="4725" y="1"/>
                  </a:moveTo>
                  <a:cubicBezTo>
                    <a:pt x="4537" y="1"/>
                    <a:pt x="4382" y="149"/>
                    <a:pt x="4371" y="337"/>
                  </a:cubicBezTo>
                  <a:cubicBezTo>
                    <a:pt x="4371" y="351"/>
                    <a:pt x="4282" y="1702"/>
                    <a:pt x="3014" y="2081"/>
                  </a:cubicBezTo>
                  <a:cubicBezTo>
                    <a:pt x="2845" y="2131"/>
                    <a:pt x="2680" y="2153"/>
                    <a:pt x="2521" y="2153"/>
                  </a:cubicBezTo>
                  <a:cubicBezTo>
                    <a:pt x="1480" y="2153"/>
                    <a:pt x="681" y="1216"/>
                    <a:pt x="674" y="1205"/>
                  </a:cubicBezTo>
                  <a:cubicBezTo>
                    <a:pt x="604" y="1121"/>
                    <a:pt x="503" y="1077"/>
                    <a:pt x="401" y="1077"/>
                  </a:cubicBezTo>
                  <a:cubicBezTo>
                    <a:pt x="320" y="1077"/>
                    <a:pt x="240" y="1104"/>
                    <a:pt x="173" y="1159"/>
                  </a:cubicBezTo>
                  <a:cubicBezTo>
                    <a:pt x="21" y="1284"/>
                    <a:pt x="1" y="1509"/>
                    <a:pt x="126" y="1660"/>
                  </a:cubicBezTo>
                  <a:cubicBezTo>
                    <a:pt x="173" y="1717"/>
                    <a:pt x="1143" y="2870"/>
                    <a:pt x="2510" y="2870"/>
                  </a:cubicBezTo>
                  <a:cubicBezTo>
                    <a:pt x="2736" y="2870"/>
                    <a:pt x="2973" y="2839"/>
                    <a:pt x="3218" y="2765"/>
                  </a:cubicBezTo>
                  <a:cubicBezTo>
                    <a:pt x="4958" y="2242"/>
                    <a:pt x="5078" y="455"/>
                    <a:pt x="5083" y="379"/>
                  </a:cubicBezTo>
                  <a:cubicBezTo>
                    <a:pt x="5094" y="181"/>
                    <a:pt x="4945" y="13"/>
                    <a:pt x="4747" y="1"/>
                  </a:cubicBezTo>
                  <a:cubicBezTo>
                    <a:pt x="4740" y="1"/>
                    <a:pt x="4732" y="1"/>
                    <a:pt x="4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2"/>
            <p:cNvSpPr/>
            <p:nvPr/>
          </p:nvSpPr>
          <p:spPr>
            <a:xfrm>
              <a:off x="1271060" y="1370595"/>
              <a:ext cx="93425" cy="80175"/>
            </a:xfrm>
            <a:custGeom>
              <a:rect b="b" l="l" r="r" t="t"/>
              <a:pathLst>
                <a:path extrusionOk="0" h="3207" w="3737">
                  <a:moveTo>
                    <a:pt x="1909" y="0"/>
                  </a:moveTo>
                  <a:cubicBezTo>
                    <a:pt x="1746" y="0"/>
                    <a:pt x="1583" y="35"/>
                    <a:pt x="1424" y="103"/>
                  </a:cubicBezTo>
                  <a:cubicBezTo>
                    <a:pt x="1" y="716"/>
                    <a:pt x="564" y="2853"/>
                    <a:pt x="589" y="2944"/>
                  </a:cubicBezTo>
                  <a:cubicBezTo>
                    <a:pt x="632" y="3102"/>
                    <a:pt x="776" y="3206"/>
                    <a:pt x="932" y="3206"/>
                  </a:cubicBezTo>
                  <a:cubicBezTo>
                    <a:pt x="962" y="3206"/>
                    <a:pt x="993" y="3203"/>
                    <a:pt x="1027" y="3193"/>
                  </a:cubicBezTo>
                  <a:cubicBezTo>
                    <a:pt x="1218" y="3140"/>
                    <a:pt x="1330" y="2945"/>
                    <a:pt x="1278" y="2756"/>
                  </a:cubicBezTo>
                  <a:cubicBezTo>
                    <a:pt x="1274" y="2738"/>
                    <a:pt x="865" y="1120"/>
                    <a:pt x="1708" y="755"/>
                  </a:cubicBezTo>
                  <a:cubicBezTo>
                    <a:pt x="1777" y="726"/>
                    <a:pt x="1843" y="711"/>
                    <a:pt x="1909" y="711"/>
                  </a:cubicBezTo>
                  <a:cubicBezTo>
                    <a:pt x="1972" y="711"/>
                    <a:pt x="2034" y="725"/>
                    <a:pt x="2098" y="751"/>
                  </a:cubicBezTo>
                  <a:cubicBezTo>
                    <a:pt x="2537" y="935"/>
                    <a:pt x="2899" y="1654"/>
                    <a:pt x="3001" y="1916"/>
                  </a:cubicBezTo>
                  <a:cubicBezTo>
                    <a:pt x="3056" y="2057"/>
                    <a:pt x="3192" y="2144"/>
                    <a:pt x="3335" y="2144"/>
                  </a:cubicBezTo>
                  <a:cubicBezTo>
                    <a:pt x="3377" y="2144"/>
                    <a:pt x="3420" y="2136"/>
                    <a:pt x="3462" y="2120"/>
                  </a:cubicBezTo>
                  <a:cubicBezTo>
                    <a:pt x="3644" y="2048"/>
                    <a:pt x="3737" y="1842"/>
                    <a:pt x="3666" y="1659"/>
                  </a:cubicBezTo>
                  <a:cubicBezTo>
                    <a:pt x="3617" y="1534"/>
                    <a:pt x="3169" y="429"/>
                    <a:pt x="2373" y="96"/>
                  </a:cubicBezTo>
                  <a:cubicBezTo>
                    <a:pt x="2221" y="32"/>
                    <a:pt x="2065" y="0"/>
                    <a:pt x="1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2"/>
            <p:cNvSpPr/>
            <p:nvPr/>
          </p:nvSpPr>
          <p:spPr>
            <a:xfrm>
              <a:off x="1557800" y="1369750"/>
              <a:ext cx="167150" cy="146725"/>
            </a:xfrm>
            <a:custGeom>
              <a:rect b="b" l="l" r="r" t="t"/>
              <a:pathLst>
                <a:path extrusionOk="0" h="5869" w="6686">
                  <a:moveTo>
                    <a:pt x="3121" y="1"/>
                  </a:moveTo>
                  <a:cubicBezTo>
                    <a:pt x="1878" y="1"/>
                    <a:pt x="672" y="733"/>
                    <a:pt x="382" y="2428"/>
                  </a:cubicBezTo>
                  <a:cubicBezTo>
                    <a:pt x="1" y="4652"/>
                    <a:pt x="1647" y="5869"/>
                    <a:pt x="3290" y="5869"/>
                  </a:cubicBezTo>
                  <a:cubicBezTo>
                    <a:pt x="4531" y="5869"/>
                    <a:pt x="5771" y="5174"/>
                    <a:pt x="6134" y="3695"/>
                  </a:cubicBezTo>
                  <a:cubicBezTo>
                    <a:pt x="6686" y="1446"/>
                    <a:pt x="4868" y="1"/>
                    <a:pt x="3121"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2"/>
            <p:cNvSpPr/>
            <p:nvPr/>
          </p:nvSpPr>
          <p:spPr>
            <a:xfrm>
              <a:off x="1479935" y="1307195"/>
              <a:ext cx="89850" cy="73500"/>
            </a:xfrm>
            <a:custGeom>
              <a:rect b="b" l="l" r="r" t="t"/>
              <a:pathLst>
                <a:path extrusionOk="0" h="2940" w="3594">
                  <a:moveTo>
                    <a:pt x="1544" y="1"/>
                  </a:moveTo>
                  <a:cubicBezTo>
                    <a:pt x="1462" y="1"/>
                    <a:pt x="1377" y="8"/>
                    <a:pt x="1290" y="23"/>
                  </a:cubicBezTo>
                  <a:cubicBezTo>
                    <a:pt x="965" y="79"/>
                    <a:pt x="694" y="254"/>
                    <a:pt x="507" y="528"/>
                  </a:cubicBezTo>
                  <a:cubicBezTo>
                    <a:pt x="1" y="1262"/>
                    <a:pt x="228" y="2511"/>
                    <a:pt x="257" y="2652"/>
                  </a:cubicBezTo>
                  <a:cubicBezTo>
                    <a:pt x="291" y="2822"/>
                    <a:pt x="439" y="2939"/>
                    <a:pt x="607" y="2939"/>
                  </a:cubicBezTo>
                  <a:cubicBezTo>
                    <a:pt x="628" y="2939"/>
                    <a:pt x="651" y="2935"/>
                    <a:pt x="675" y="2932"/>
                  </a:cubicBezTo>
                  <a:cubicBezTo>
                    <a:pt x="869" y="2894"/>
                    <a:pt x="994" y="2707"/>
                    <a:pt x="956" y="2512"/>
                  </a:cubicBezTo>
                  <a:cubicBezTo>
                    <a:pt x="896" y="2213"/>
                    <a:pt x="808" y="1343"/>
                    <a:pt x="1094" y="929"/>
                  </a:cubicBezTo>
                  <a:cubicBezTo>
                    <a:pt x="1172" y="812"/>
                    <a:pt x="1275" y="747"/>
                    <a:pt x="1412" y="724"/>
                  </a:cubicBezTo>
                  <a:cubicBezTo>
                    <a:pt x="1452" y="717"/>
                    <a:pt x="1491" y="713"/>
                    <a:pt x="1530" y="713"/>
                  </a:cubicBezTo>
                  <a:cubicBezTo>
                    <a:pt x="2358" y="713"/>
                    <a:pt x="2849" y="2242"/>
                    <a:pt x="2854" y="2258"/>
                  </a:cubicBezTo>
                  <a:cubicBezTo>
                    <a:pt x="2901" y="2413"/>
                    <a:pt x="3042" y="2511"/>
                    <a:pt x="3196" y="2511"/>
                  </a:cubicBezTo>
                  <a:cubicBezTo>
                    <a:pt x="3230" y="2511"/>
                    <a:pt x="3264" y="2506"/>
                    <a:pt x="3299" y="2496"/>
                  </a:cubicBezTo>
                  <a:cubicBezTo>
                    <a:pt x="3486" y="2440"/>
                    <a:pt x="3593" y="2241"/>
                    <a:pt x="3536" y="2052"/>
                  </a:cubicBezTo>
                  <a:cubicBezTo>
                    <a:pt x="3509" y="1964"/>
                    <a:pt x="2895" y="1"/>
                    <a:pt x="1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72"/>
          <p:cNvGrpSpPr/>
          <p:nvPr/>
        </p:nvGrpSpPr>
        <p:grpSpPr>
          <a:xfrm flipH="1">
            <a:off x="7251418" y="1536065"/>
            <a:ext cx="182876" cy="64009"/>
            <a:chOff x="2415875" y="1066525"/>
            <a:chExt cx="150950" cy="58450"/>
          </a:xfrm>
        </p:grpSpPr>
        <p:sp>
          <p:nvSpPr>
            <p:cNvPr id="2412" name="Google Shape;2412;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72"/>
          <p:cNvGrpSpPr/>
          <p:nvPr/>
        </p:nvGrpSpPr>
        <p:grpSpPr>
          <a:xfrm flipH="1">
            <a:off x="5876218" y="2305015"/>
            <a:ext cx="182876" cy="64009"/>
            <a:chOff x="2415875" y="1066525"/>
            <a:chExt cx="150950" cy="58450"/>
          </a:xfrm>
        </p:grpSpPr>
        <p:sp>
          <p:nvSpPr>
            <p:cNvPr id="2416" name="Google Shape;2416;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72"/>
          <p:cNvGrpSpPr/>
          <p:nvPr/>
        </p:nvGrpSpPr>
        <p:grpSpPr>
          <a:xfrm flipH="1">
            <a:off x="6975068" y="3004952"/>
            <a:ext cx="182876" cy="64009"/>
            <a:chOff x="2415875" y="1066525"/>
            <a:chExt cx="150950" cy="58450"/>
          </a:xfrm>
        </p:grpSpPr>
        <p:sp>
          <p:nvSpPr>
            <p:cNvPr id="2420" name="Google Shape;2420;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72"/>
          <p:cNvGrpSpPr/>
          <p:nvPr/>
        </p:nvGrpSpPr>
        <p:grpSpPr>
          <a:xfrm flipH="1">
            <a:off x="6765768" y="3648465"/>
            <a:ext cx="182876" cy="64009"/>
            <a:chOff x="2415875" y="1066525"/>
            <a:chExt cx="150950" cy="58450"/>
          </a:xfrm>
        </p:grpSpPr>
        <p:sp>
          <p:nvSpPr>
            <p:cNvPr id="2424" name="Google Shape;2424;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72"/>
          <p:cNvGrpSpPr/>
          <p:nvPr/>
        </p:nvGrpSpPr>
        <p:grpSpPr>
          <a:xfrm flipH="1">
            <a:off x="8408693" y="2785915"/>
            <a:ext cx="182876" cy="64009"/>
            <a:chOff x="2415875" y="1066525"/>
            <a:chExt cx="150950" cy="58450"/>
          </a:xfrm>
        </p:grpSpPr>
        <p:sp>
          <p:nvSpPr>
            <p:cNvPr id="2428" name="Google Shape;2428;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72"/>
          <p:cNvGrpSpPr/>
          <p:nvPr/>
        </p:nvGrpSpPr>
        <p:grpSpPr>
          <a:xfrm flipH="1">
            <a:off x="3611205" y="2940936"/>
            <a:ext cx="182876" cy="64009"/>
            <a:chOff x="2415875" y="1066525"/>
            <a:chExt cx="150950" cy="58450"/>
          </a:xfrm>
        </p:grpSpPr>
        <p:sp>
          <p:nvSpPr>
            <p:cNvPr id="2432" name="Google Shape;2432;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72"/>
          <p:cNvGrpSpPr/>
          <p:nvPr/>
        </p:nvGrpSpPr>
        <p:grpSpPr>
          <a:xfrm flipH="1">
            <a:off x="4364043" y="4214740"/>
            <a:ext cx="182876" cy="64009"/>
            <a:chOff x="2415875" y="1066525"/>
            <a:chExt cx="150950" cy="58450"/>
          </a:xfrm>
        </p:grpSpPr>
        <p:sp>
          <p:nvSpPr>
            <p:cNvPr id="2436" name="Google Shape;2436;p72"/>
            <p:cNvSpPr/>
            <p:nvPr/>
          </p:nvSpPr>
          <p:spPr>
            <a:xfrm>
              <a:off x="2415875" y="1066525"/>
              <a:ext cx="37400" cy="57200"/>
            </a:xfrm>
            <a:custGeom>
              <a:rect b="b" l="l" r="r" t="t"/>
              <a:pathLst>
                <a:path extrusionOk="0" h="2288" w="1496">
                  <a:moveTo>
                    <a:pt x="439" y="0"/>
                  </a:moveTo>
                  <a:cubicBezTo>
                    <a:pt x="377" y="0"/>
                    <a:pt x="308" y="21"/>
                    <a:pt x="232" y="70"/>
                  </a:cubicBezTo>
                  <a:cubicBezTo>
                    <a:pt x="57" y="181"/>
                    <a:pt x="1" y="390"/>
                    <a:pt x="20" y="636"/>
                  </a:cubicBezTo>
                  <a:cubicBezTo>
                    <a:pt x="68" y="1260"/>
                    <a:pt x="607" y="2124"/>
                    <a:pt x="954" y="2257"/>
                  </a:cubicBezTo>
                  <a:cubicBezTo>
                    <a:pt x="1008" y="2277"/>
                    <a:pt x="1059" y="2287"/>
                    <a:pt x="1106" y="2287"/>
                  </a:cubicBezTo>
                  <a:cubicBezTo>
                    <a:pt x="1352" y="2287"/>
                    <a:pt x="1495" y="2028"/>
                    <a:pt x="1462" y="1770"/>
                  </a:cubicBezTo>
                  <a:cubicBezTo>
                    <a:pt x="1404" y="1319"/>
                    <a:pt x="1119" y="930"/>
                    <a:pt x="930" y="530"/>
                  </a:cubicBezTo>
                  <a:cubicBezTo>
                    <a:pt x="826" y="310"/>
                    <a:pt x="679" y="0"/>
                    <a:pt x="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2"/>
            <p:cNvSpPr/>
            <p:nvPr/>
          </p:nvSpPr>
          <p:spPr>
            <a:xfrm>
              <a:off x="2474075" y="1069900"/>
              <a:ext cx="30875" cy="47150"/>
            </a:xfrm>
            <a:custGeom>
              <a:rect b="b" l="l" r="r" t="t"/>
              <a:pathLst>
                <a:path extrusionOk="0" h="1886" w="1235">
                  <a:moveTo>
                    <a:pt x="620" y="1"/>
                  </a:moveTo>
                  <a:cubicBezTo>
                    <a:pt x="615" y="1"/>
                    <a:pt x="611" y="1"/>
                    <a:pt x="606" y="1"/>
                  </a:cubicBezTo>
                  <a:cubicBezTo>
                    <a:pt x="411" y="10"/>
                    <a:pt x="274" y="171"/>
                    <a:pt x="194" y="395"/>
                  </a:cubicBezTo>
                  <a:cubicBezTo>
                    <a:pt x="1" y="929"/>
                    <a:pt x="122" y="1831"/>
                    <a:pt x="511" y="1882"/>
                  </a:cubicBezTo>
                  <a:cubicBezTo>
                    <a:pt x="528" y="1884"/>
                    <a:pt x="544" y="1885"/>
                    <a:pt x="560" y="1885"/>
                  </a:cubicBezTo>
                  <a:cubicBezTo>
                    <a:pt x="1220" y="1885"/>
                    <a:pt x="1234"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2"/>
            <p:cNvSpPr/>
            <p:nvPr/>
          </p:nvSpPr>
          <p:spPr>
            <a:xfrm>
              <a:off x="2513525" y="1067350"/>
              <a:ext cx="53300" cy="57625"/>
            </a:xfrm>
            <a:custGeom>
              <a:rect b="b" l="l" r="r" t="t"/>
              <a:pathLst>
                <a:path extrusionOk="0" h="2305" w="2132">
                  <a:moveTo>
                    <a:pt x="1455" y="0"/>
                  </a:moveTo>
                  <a:cubicBezTo>
                    <a:pt x="1318" y="0"/>
                    <a:pt x="1179" y="59"/>
                    <a:pt x="1120" y="189"/>
                  </a:cubicBezTo>
                  <a:cubicBezTo>
                    <a:pt x="949" y="569"/>
                    <a:pt x="1" y="2014"/>
                    <a:pt x="620" y="2273"/>
                  </a:cubicBezTo>
                  <a:cubicBezTo>
                    <a:pt x="670" y="2294"/>
                    <a:pt x="718" y="2304"/>
                    <a:pt x="764" y="2304"/>
                  </a:cubicBezTo>
                  <a:cubicBezTo>
                    <a:pt x="1127" y="2304"/>
                    <a:pt x="1374" y="1713"/>
                    <a:pt x="1493" y="1452"/>
                  </a:cubicBezTo>
                  <a:cubicBezTo>
                    <a:pt x="1646" y="1115"/>
                    <a:pt x="2131" y="298"/>
                    <a:pt x="1659" y="48"/>
                  </a:cubicBezTo>
                  <a:cubicBezTo>
                    <a:pt x="1600" y="17"/>
                    <a:pt x="1528" y="0"/>
                    <a:pt x="1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72"/>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2: Find the way</a:t>
            </a:r>
            <a:endParaRPr/>
          </a:p>
        </p:txBody>
      </p:sp>
      <p:sp>
        <p:nvSpPr>
          <p:cNvPr id="2440" name="Google Shape;2440;p72"/>
          <p:cNvSpPr txBox="1"/>
          <p:nvPr>
            <p:ph idx="4294967295" type="subTitle"/>
          </p:nvPr>
        </p:nvSpPr>
        <p:spPr>
          <a:xfrm>
            <a:off x="1063900" y="2964853"/>
            <a:ext cx="1920300" cy="8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Help the sun get to the sunflower and follow the right path</a:t>
            </a:r>
            <a:endParaRPr/>
          </a:p>
        </p:txBody>
      </p:sp>
      <p:sp>
        <p:nvSpPr>
          <p:cNvPr id="2441" name="Google Shape;2441;p72"/>
          <p:cNvSpPr txBox="1"/>
          <p:nvPr>
            <p:ph idx="4294967295" type="title"/>
          </p:nvPr>
        </p:nvSpPr>
        <p:spPr>
          <a:xfrm>
            <a:off x="1063900" y="2324620"/>
            <a:ext cx="1920300" cy="6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Choose the right way</a:t>
            </a:r>
            <a:endParaRPr sz="2000">
              <a:solidFill>
                <a:schemeClr val="dk2"/>
              </a:solidFill>
            </a:endParaRPr>
          </a:p>
        </p:txBody>
      </p:sp>
      <p:sp>
        <p:nvSpPr>
          <p:cNvPr id="2442" name="Google Shape;2442;p72"/>
          <p:cNvSpPr/>
          <p:nvPr/>
        </p:nvSpPr>
        <p:spPr>
          <a:xfrm flipH="1">
            <a:off x="6523650" y="4421702"/>
            <a:ext cx="2653313" cy="754749"/>
          </a:xfrm>
          <a:custGeom>
            <a:rect b="b" l="l" r="r" t="t"/>
            <a:pathLst>
              <a:path extrusionOk="0" h="16246" w="54508">
                <a:moveTo>
                  <a:pt x="5690" y="1"/>
                </a:moveTo>
                <a:cubicBezTo>
                  <a:pt x="3812" y="1"/>
                  <a:pt x="1893" y="286"/>
                  <a:pt x="1" y="940"/>
                </a:cubicBezTo>
                <a:lnTo>
                  <a:pt x="1" y="16245"/>
                </a:lnTo>
                <a:lnTo>
                  <a:pt x="54507" y="16165"/>
                </a:lnTo>
                <a:cubicBezTo>
                  <a:pt x="54507" y="16165"/>
                  <a:pt x="51958" y="11557"/>
                  <a:pt x="48123" y="11557"/>
                </a:cubicBezTo>
                <a:cubicBezTo>
                  <a:pt x="46744" y="11557"/>
                  <a:pt x="45198" y="12153"/>
                  <a:pt x="43545" y="13774"/>
                </a:cubicBezTo>
                <a:cubicBezTo>
                  <a:pt x="42808" y="11518"/>
                  <a:pt x="39784" y="9845"/>
                  <a:pt x="37055" y="9845"/>
                </a:cubicBezTo>
                <a:cubicBezTo>
                  <a:pt x="35549" y="9845"/>
                  <a:pt x="34133" y="10355"/>
                  <a:pt x="33242" y="11558"/>
                </a:cubicBezTo>
                <a:cubicBezTo>
                  <a:pt x="32785" y="9643"/>
                  <a:pt x="30103" y="7982"/>
                  <a:pt x="27346" y="7982"/>
                </a:cubicBezTo>
                <a:cubicBezTo>
                  <a:pt x="25523" y="7982"/>
                  <a:pt x="23667" y="8708"/>
                  <a:pt x="22398" y="10565"/>
                </a:cubicBezTo>
                <a:cubicBezTo>
                  <a:pt x="22778" y="6582"/>
                  <a:pt x="14708" y="1"/>
                  <a:pt x="5690"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3" name="Google Shape;2443;p72"/>
          <p:cNvGrpSpPr/>
          <p:nvPr/>
        </p:nvGrpSpPr>
        <p:grpSpPr>
          <a:xfrm>
            <a:off x="7390476" y="3806303"/>
            <a:ext cx="1043937" cy="1201339"/>
            <a:chOff x="4462250" y="3496650"/>
            <a:chExt cx="868500" cy="999450"/>
          </a:xfrm>
        </p:grpSpPr>
        <p:sp>
          <p:nvSpPr>
            <p:cNvPr id="2444" name="Google Shape;2444;p72"/>
            <p:cNvSpPr/>
            <p:nvPr/>
          </p:nvSpPr>
          <p:spPr>
            <a:xfrm>
              <a:off x="4710975" y="4168050"/>
              <a:ext cx="196475" cy="120000"/>
            </a:xfrm>
            <a:custGeom>
              <a:rect b="b" l="l" r="r" t="t"/>
              <a:pathLst>
                <a:path extrusionOk="0" h="4800" w="7859">
                  <a:moveTo>
                    <a:pt x="2613" y="0"/>
                  </a:moveTo>
                  <a:cubicBezTo>
                    <a:pt x="1887" y="0"/>
                    <a:pt x="1115" y="133"/>
                    <a:pt x="300" y="400"/>
                  </a:cubicBezTo>
                  <a:cubicBezTo>
                    <a:pt x="189" y="435"/>
                    <a:pt x="98" y="516"/>
                    <a:pt x="48" y="622"/>
                  </a:cubicBezTo>
                  <a:cubicBezTo>
                    <a:pt x="9" y="707"/>
                    <a:pt x="0" y="802"/>
                    <a:pt x="22" y="891"/>
                  </a:cubicBezTo>
                  <a:cubicBezTo>
                    <a:pt x="27" y="914"/>
                    <a:pt x="34" y="936"/>
                    <a:pt x="43" y="959"/>
                  </a:cubicBezTo>
                  <a:cubicBezTo>
                    <a:pt x="61" y="1004"/>
                    <a:pt x="1704" y="4799"/>
                    <a:pt x="5468" y="4799"/>
                  </a:cubicBezTo>
                  <a:cubicBezTo>
                    <a:pt x="6094" y="4799"/>
                    <a:pt x="6778" y="4694"/>
                    <a:pt x="7524" y="4450"/>
                  </a:cubicBezTo>
                  <a:cubicBezTo>
                    <a:pt x="7740" y="4378"/>
                    <a:pt x="7859" y="4146"/>
                    <a:pt x="7794" y="3929"/>
                  </a:cubicBezTo>
                  <a:cubicBezTo>
                    <a:pt x="7765" y="3835"/>
                    <a:pt x="7066" y="1634"/>
                    <a:pt x="4998" y="563"/>
                  </a:cubicBezTo>
                  <a:cubicBezTo>
                    <a:pt x="4273" y="188"/>
                    <a:pt x="3475" y="0"/>
                    <a:pt x="2613"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2"/>
            <p:cNvSpPr/>
            <p:nvPr/>
          </p:nvSpPr>
          <p:spPr>
            <a:xfrm>
              <a:off x="4710975" y="4183625"/>
              <a:ext cx="193475" cy="104475"/>
            </a:xfrm>
            <a:custGeom>
              <a:rect b="b" l="l" r="r" t="t"/>
              <a:pathLst>
                <a:path extrusionOk="0" h="4179" w="7739">
                  <a:moveTo>
                    <a:pt x="49" y="0"/>
                  </a:moveTo>
                  <a:cubicBezTo>
                    <a:pt x="48" y="0"/>
                    <a:pt x="48" y="0"/>
                    <a:pt x="48" y="0"/>
                  </a:cubicBezTo>
                  <a:cubicBezTo>
                    <a:pt x="9" y="85"/>
                    <a:pt x="0" y="180"/>
                    <a:pt x="22" y="270"/>
                  </a:cubicBezTo>
                  <a:cubicBezTo>
                    <a:pt x="27" y="293"/>
                    <a:pt x="34" y="315"/>
                    <a:pt x="43" y="339"/>
                  </a:cubicBezTo>
                  <a:cubicBezTo>
                    <a:pt x="62" y="383"/>
                    <a:pt x="1706" y="4178"/>
                    <a:pt x="5470" y="4178"/>
                  </a:cubicBezTo>
                  <a:cubicBezTo>
                    <a:pt x="6096" y="4178"/>
                    <a:pt x="6780" y="4073"/>
                    <a:pt x="7525" y="3829"/>
                  </a:cubicBezTo>
                  <a:cubicBezTo>
                    <a:pt x="7739" y="3757"/>
                    <a:pt x="143" y="0"/>
                    <a:pt x="4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2"/>
            <p:cNvSpPr/>
            <p:nvPr/>
          </p:nvSpPr>
          <p:spPr>
            <a:xfrm>
              <a:off x="4787500" y="4179525"/>
              <a:ext cx="62150" cy="35500"/>
            </a:xfrm>
            <a:custGeom>
              <a:rect b="b" l="l" r="r" t="t"/>
              <a:pathLst>
                <a:path extrusionOk="0" h="1420" w="2486">
                  <a:moveTo>
                    <a:pt x="329" y="0"/>
                  </a:moveTo>
                  <a:cubicBezTo>
                    <a:pt x="195" y="0"/>
                    <a:pt x="60" y="83"/>
                    <a:pt x="31" y="222"/>
                  </a:cubicBezTo>
                  <a:cubicBezTo>
                    <a:pt x="0" y="375"/>
                    <a:pt x="84" y="548"/>
                    <a:pt x="246" y="584"/>
                  </a:cubicBezTo>
                  <a:cubicBezTo>
                    <a:pt x="900" y="729"/>
                    <a:pt x="1467" y="996"/>
                    <a:pt x="2025" y="1381"/>
                  </a:cubicBezTo>
                  <a:cubicBezTo>
                    <a:pt x="2065" y="1408"/>
                    <a:pt x="2110" y="1419"/>
                    <a:pt x="2156" y="1419"/>
                  </a:cubicBezTo>
                  <a:cubicBezTo>
                    <a:pt x="2249" y="1419"/>
                    <a:pt x="2344" y="1371"/>
                    <a:pt x="2396" y="1302"/>
                  </a:cubicBezTo>
                  <a:cubicBezTo>
                    <a:pt x="2474" y="1198"/>
                    <a:pt x="2485" y="1011"/>
                    <a:pt x="2371" y="924"/>
                  </a:cubicBezTo>
                  <a:cubicBezTo>
                    <a:pt x="1788" y="474"/>
                    <a:pt x="1113" y="164"/>
                    <a:pt x="393" y="7"/>
                  </a:cubicBezTo>
                  <a:cubicBezTo>
                    <a:pt x="372" y="2"/>
                    <a:pt x="350" y="0"/>
                    <a:pt x="32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2"/>
            <p:cNvSpPr/>
            <p:nvPr/>
          </p:nvSpPr>
          <p:spPr>
            <a:xfrm>
              <a:off x="4850450" y="4215625"/>
              <a:ext cx="29275" cy="26525"/>
            </a:xfrm>
            <a:custGeom>
              <a:rect b="b" l="l" r="r" t="t"/>
              <a:pathLst>
                <a:path extrusionOk="0" h="1061" w="1171">
                  <a:moveTo>
                    <a:pt x="370" y="1"/>
                  </a:moveTo>
                  <a:cubicBezTo>
                    <a:pt x="341" y="1"/>
                    <a:pt x="311" y="5"/>
                    <a:pt x="282" y="15"/>
                  </a:cubicBezTo>
                  <a:cubicBezTo>
                    <a:pt x="67" y="87"/>
                    <a:pt x="1" y="370"/>
                    <a:pt x="161" y="527"/>
                  </a:cubicBezTo>
                  <a:cubicBezTo>
                    <a:pt x="317" y="682"/>
                    <a:pt x="485" y="913"/>
                    <a:pt x="679" y="1019"/>
                  </a:cubicBezTo>
                  <a:cubicBezTo>
                    <a:pt x="728" y="1046"/>
                    <a:pt x="784" y="1061"/>
                    <a:pt x="840" y="1061"/>
                  </a:cubicBezTo>
                  <a:cubicBezTo>
                    <a:pt x="918" y="1061"/>
                    <a:pt x="994" y="1033"/>
                    <a:pt x="1050" y="972"/>
                  </a:cubicBezTo>
                  <a:cubicBezTo>
                    <a:pt x="1162" y="848"/>
                    <a:pt x="1171" y="658"/>
                    <a:pt x="1048" y="536"/>
                  </a:cubicBezTo>
                  <a:cubicBezTo>
                    <a:pt x="889" y="377"/>
                    <a:pt x="637" y="1"/>
                    <a:pt x="37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2"/>
            <p:cNvSpPr/>
            <p:nvPr/>
          </p:nvSpPr>
          <p:spPr>
            <a:xfrm>
              <a:off x="4858425" y="4000175"/>
              <a:ext cx="111775" cy="437650"/>
            </a:xfrm>
            <a:custGeom>
              <a:rect b="b" l="l" r="r" t="t"/>
              <a:pathLst>
                <a:path extrusionOk="0" h="17506" w="4471">
                  <a:moveTo>
                    <a:pt x="3611" y="0"/>
                  </a:moveTo>
                  <a:cubicBezTo>
                    <a:pt x="3201" y="0"/>
                    <a:pt x="2848" y="319"/>
                    <a:pt x="2809" y="738"/>
                  </a:cubicBezTo>
                  <a:cubicBezTo>
                    <a:pt x="2801" y="830"/>
                    <a:pt x="1912" y="10053"/>
                    <a:pt x="121" y="16472"/>
                  </a:cubicBezTo>
                  <a:cubicBezTo>
                    <a:pt x="0" y="16906"/>
                    <a:pt x="254" y="17356"/>
                    <a:pt x="686" y="17476"/>
                  </a:cubicBezTo>
                  <a:cubicBezTo>
                    <a:pt x="761" y="17496"/>
                    <a:pt x="834" y="17506"/>
                    <a:pt x="906" y="17506"/>
                  </a:cubicBezTo>
                  <a:cubicBezTo>
                    <a:pt x="1261" y="17506"/>
                    <a:pt x="1590" y="17270"/>
                    <a:pt x="1688" y="16911"/>
                  </a:cubicBezTo>
                  <a:cubicBezTo>
                    <a:pt x="3520" y="10350"/>
                    <a:pt x="4393" y="1273"/>
                    <a:pt x="4429" y="891"/>
                  </a:cubicBezTo>
                  <a:cubicBezTo>
                    <a:pt x="4471" y="443"/>
                    <a:pt x="4143" y="47"/>
                    <a:pt x="3695" y="5"/>
                  </a:cubicBezTo>
                  <a:cubicBezTo>
                    <a:pt x="3667" y="2"/>
                    <a:pt x="3639" y="0"/>
                    <a:pt x="3611"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2"/>
            <p:cNvSpPr/>
            <p:nvPr/>
          </p:nvSpPr>
          <p:spPr>
            <a:xfrm>
              <a:off x="4628300" y="3496650"/>
              <a:ext cx="702450" cy="665175"/>
            </a:xfrm>
            <a:custGeom>
              <a:rect b="b" l="l" r="r" t="t"/>
              <a:pathLst>
                <a:path extrusionOk="0" h="26607" w="28098">
                  <a:moveTo>
                    <a:pt x="12553" y="0"/>
                  </a:moveTo>
                  <a:cubicBezTo>
                    <a:pt x="12534" y="0"/>
                    <a:pt x="12514" y="1"/>
                    <a:pt x="12494" y="2"/>
                  </a:cubicBezTo>
                  <a:cubicBezTo>
                    <a:pt x="11077" y="77"/>
                    <a:pt x="10769" y="3436"/>
                    <a:pt x="10769" y="3436"/>
                  </a:cubicBezTo>
                  <a:cubicBezTo>
                    <a:pt x="10769" y="3436"/>
                    <a:pt x="9536" y="826"/>
                    <a:pt x="8256" y="826"/>
                  </a:cubicBezTo>
                  <a:cubicBezTo>
                    <a:pt x="8156" y="826"/>
                    <a:pt x="8055" y="842"/>
                    <a:pt x="7955" y="876"/>
                  </a:cubicBezTo>
                  <a:cubicBezTo>
                    <a:pt x="6574" y="1351"/>
                    <a:pt x="7998" y="4842"/>
                    <a:pt x="7998" y="4842"/>
                  </a:cubicBezTo>
                  <a:cubicBezTo>
                    <a:pt x="7998" y="4842"/>
                    <a:pt x="5834" y="2762"/>
                    <a:pt x="4441" y="2762"/>
                  </a:cubicBezTo>
                  <a:cubicBezTo>
                    <a:pt x="4148" y="2762"/>
                    <a:pt x="3890" y="2853"/>
                    <a:pt x="3692" y="3075"/>
                  </a:cubicBezTo>
                  <a:cubicBezTo>
                    <a:pt x="2579" y="4325"/>
                    <a:pt x="4951" y="6664"/>
                    <a:pt x="4951" y="6664"/>
                  </a:cubicBezTo>
                  <a:cubicBezTo>
                    <a:pt x="4951" y="6664"/>
                    <a:pt x="3713" y="6137"/>
                    <a:pt x="2665" y="6137"/>
                  </a:cubicBezTo>
                  <a:cubicBezTo>
                    <a:pt x="2091" y="6137"/>
                    <a:pt x="1574" y="6295"/>
                    <a:pt x="1349" y="6785"/>
                  </a:cubicBezTo>
                  <a:cubicBezTo>
                    <a:pt x="714" y="8171"/>
                    <a:pt x="3616" y="9796"/>
                    <a:pt x="3616" y="9796"/>
                  </a:cubicBezTo>
                  <a:cubicBezTo>
                    <a:pt x="3616" y="9796"/>
                    <a:pt x="3437" y="9783"/>
                    <a:pt x="3162" y="9783"/>
                  </a:cubicBezTo>
                  <a:cubicBezTo>
                    <a:pt x="2270" y="9783"/>
                    <a:pt x="366" y="9919"/>
                    <a:pt x="239" y="11075"/>
                  </a:cubicBezTo>
                  <a:cubicBezTo>
                    <a:pt x="76" y="12587"/>
                    <a:pt x="3076" y="13221"/>
                    <a:pt x="3076" y="13221"/>
                  </a:cubicBezTo>
                  <a:cubicBezTo>
                    <a:pt x="3076" y="13221"/>
                    <a:pt x="1" y="13656"/>
                    <a:pt x="202" y="15208"/>
                  </a:cubicBezTo>
                  <a:cubicBezTo>
                    <a:pt x="338" y="16247"/>
                    <a:pt x="1703" y="16451"/>
                    <a:pt x="2754" y="16451"/>
                  </a:cubicBezTo>
                  <a:cubicBezTo>
                    <a:pt x="3432" y="16451"/>
                    <a:pt x="3979" y="16366"/>
                    <a:pt x="3979" y="16366"/>
                  </a:cubicBezTo>
                  <a:lnTo>
                    <a:pt x="3979" y="16366"/>
                  </a:lnTo>
                  <a:cubicBezTo>
                    <a:pt x="3979" y="16366"/>
                    <a:pt x="287" y="18769"/>
                    <a:pt x="1279" y="20166"/>
                  </a:cubicBezTo>
                  <a:cubicBezTo>
                    <a:pt x="1547" y="20541"/>
                    <a:pt x="1954" y="20677"/>
                    <a:pt x="2403" y="20677"/>
                  </a:cubicBezTo>
                  <a:cubicBezTo>
                    <a:pt x="3584" y="20677"/>
                    <a:pt x="5058" y="19737"/>
                    <a:pt x="5058" y="19737"/>
                  </a:cubicBezTo>
                  <a:lnTo>
                    <a:pt x="5058" y="19737"/>
                  </a:lnTo>
                  <a:cubicBezTo>
                    <a:pt x="5058" y="19737"/>
                    <a:pt x="3166" y="22346"/>
                    <a:pt x="4375" y="23275"/>
                  </a:cubicBezTo>
                  <a:cubicBezTo>
                    <a:pt x="4566" y="23422"/>
                    <a:pt x="4783" y="23484"/>
                    <a:pt x="5013" y="23484"/>
                  </a:cubicBezTo>
                  <a:cubicBezTo>
                    <a:pt x="6234" y="23484"/>
                    <a:pt x="7815" y="21735"/>
                    <a:pt x="7815" y="21735"/>
                  </a:cubicBezTo>
                  <a:lnTo>
                    <a:pt x="7815" y="21735"/>
                  </a:lnTo>
                  <a:cubicBezTo>
                    <a:pt x="7815" y="21736"/>
                    <a:pt x="6870" y="24815"/>
                    <a:pt x="8309" y="25312"/>
                  </a:cubicBezTo>
                  <a:cubicBezTo>
                    <a:pt x="8427" y="25352"/>
                    <a:pt x="8544" y="25371"/>
                    <a:pt x="8659" y="25371"/>
                  </a:cubicBezTo>
                  <a:cubicBezTo>
                    <a:pt x="9948" y="25371"/>
                    <a:pt x="11032" y="23026"/>
                    <a:pt x="11032" y="23025"/>
                  </a:cubicBezTo>
                  <a:lnTo>
                    <a:pt x="11032" y="23025"/>
                  </a:lnTo>
                  <a:cubicBezTo>
                    <a:pt x="11032" y="23026"/>
                    <a:pt x="10772" y="26121"/>
                    <a:pt x="12330" y="26268"/>
                  </a:cubicBezTo>
                  <a:cubicBezTo>
                    <a:pt x="12368" y="26272"/>
                    <a:pt x="12405" y="26274"/>
                    <a:pt x="12442" y="26274"/>
                  </a:cubicBezTo>
                  <a:cubicBezTo>
                    <a:pt x="14055" y="26274"/>
                    <a:pt x="14298" y="22827"/>
                    <a:pt x="14298" y="22827"/>
                  </a:cubicBezTo>
                  <a:cubicBezTo>
                    <a:pt x="14298" y="22827"/>
                    <a:pt x="15309" y="26606"/>
                    <a:pt x="16798" y="26606"/>
                  </a:cubicBezTo>
                  <a:cubicBezTo>
                    <a:pt x="16887" y="26606"/>
                    <a:pt x="16978" y="26593"/>
                    <a:pt x="17070" y="26564"/>
                  </a:cubicBezTo>
                  <a:cubicBezTo>
                    <a:pt x="18668" y="26068"/>
                    <a:pt x="17847" y="22841"/>
                    <a:pt x="17846" y="22840"/>
                  </a:cubicBezTo>
                  <a:lnTo>
                    <a:pt x="17846" y="22840"/>
                  </a:lnTo>
                  <a:cubicBezTo>
                    <a:pt x="17847" y="22841"/>
                    <a:pt x="19239" y="24770"/>
                    <a:pt x="20430" y="24770"/>
                  </a:cubicBezTo>
                  <a:cubicBezTo>
                    <a:pt x="20625" y="24770"/>
                    <a:pt x="20815" y="24718"/>
                    <a:pt x="20992" y="24597"/>
                  </a:cubicBezTo>
                  <a:cubicBezTo>
                    <a:pt x="22253" y="23738"/>
                    <a:pt x="20609" y="20848"/>
                    <a:pt x="20609" y="20847"/>
                  </a:cubicBezTo>
                  <a:lnTo>
                    <a:pt x="20609" y="20847"/>
                  </a:lnTo>
                  <a:cubicBezTo>
                    <a:pt x="20609" y="20848"/>
                    <a:pt x="22106" y="21907"/>
                    <a:pt x="23236" y="21907"/>
                  </a:cubicBezTo>
                  <a:cubicBezTo>
                    <a:pt x="23604" y="21907"/>
                    <a:pt x="23933" y="21795"/>
                    <a:pt x="24159" y="21498"/>
                  </a:cubicBezTo>
                  <a:cubicBezTo>
                    <a:pt x="25082" y="20289"/>
                    <a:pt x="22840" y="18195"/>
                    <a:pt x="22840" y="18195"/>
                  </a:cubicBezTo>
                  <a:lnTo>
                    <a:pt x="22840" y="18195"/>
                  </a:lnTo>
                  <a:cubicBezTo>
                    <a:pt x="22840" y="18195"/>
                    <a:pt x="23972" y="18676"/>
                    <a:pt x="24969" y="18676"/>
                  </a:cubicBezTo>
                  <a:cubicBezTo>
                    <a:pt x="25555" y="18676"/>
                    <a:pt x="26095" y="18509"/>
                    <a:pt x="26328" y="17979"/>
                  </a:cubicBezTo>
                  <a:cubicBezTo>
                    <a:pt x="27021" y="16401"/>
                    <a:pt x="23693" y="15034"/>
                    <a:pt x="23693" y="15034"/>
                  </a:cubicBezTo>
                  <a:cubicBezTo>
                    <a:pt x="23693" y="15034"/>
                    <a:pt x="28097" y="14886"/>
                    <a:pt x="27967" y="13179"/>
                  </a:cubicBezTo>
                  <a:cubicBezTo>
                    <a:pt x="27853" y="11658"/>
                    <a:pt x="25077" y="11591"/>
                    <a:pt x="24586" y="11591"/>
                  </a:cubicBezTo>
                  <a:cubicBezTo>
                    <a:pt x="24538" y="11591"/>
                    <a:pt x="24512" y="11592"/>
                    <a:pt x="24512" y="11592"/>
                  </a:cubicBezTo>
                  <a:cubicBezTo>
                    <a:pt x="24512" y="11592"/>
                    <a:pt x="27479" y="10337"/>
                    <a:pt x="26925" y="8917"/>
                  </a:cubicBezTo>
                  <a:cubicBezTo>
                    <a:pt x="26690" y="8314"/>
                    <a:pt x="25978" y="8140"/>
                    <a:pt x="25238" y="8140"/>
                  </a:cubicBezTo>
                  <a:cubicBezTo>
                    <a:pt x="24238" y="8140"/>
                    <a:pt x="23185" y="8457"/>
                    <a:pt x="23185" y="8457"/>
                  </a:cubicBezTo>
                  <a:cubicBezTo>
                    <a:pt x="23185" y="8457"/>
                    <a:pt x="25585" y="6309"/>
                    <a:pt x="24611" y="5139"/>
                  </a:cubicBezTo>
                  <a:cubicBezTo>
                    <a:pt x="24364" y="4843"/>
                    <a:pt x="24016" y="4732"/>
                    <a:pt x="23634" y="4732"/>
                  </a:cubicBezTo>
                  <a:cubicBezTo>
                    <a:pt x="22511" y="4732"/>
                    <a:pt x="21097" y="5689"/>
                    <a:pt x="21097" y="5689"/>
                  </a:cubicBezTo>
                  <a:cubicBezTo>
                    <a:pt x="21097" y="5689"/>
                    <a:pt x="22920" y="3174"/>
                    <a:pt x="21664" y="2241"/>
                  </a:cubicBezTo>
                  <a:cubicBezTo>
                    <a:pt x="21460" y="2090"/>
                    <a:pt x="21236" y="2025"/>
                    <a:pt x="21002" y="2025"/>
                  </a:cubicBezTo>
                  <a:cubicBezTo>
                    <a:pt x="19647" y="2025"/>
                    <a:pt x="17963" y="4187"/>
                    <a:pt x="17963" y="4187"/>
                  </a:cubicBezTo>
                  <a:cubicBezTo>
                    <a:pt x="17963" y="4187"/>
                    <a:pt x="18727" y="509"/>
                    <a:pt x="17091" y="159"/>
                  </a:cubicBezTo>
                  <a:cubicBezTo>
                    <a:pt x="17033" y="147"/>
                    <a:pt x="16976" y="141"/>
                    <a:pt x="16919" y="141"/>
                  </a:cubicBezTo>
                  <a:cubicBezTo>
                    <a:pt x="15606" y="141"/>
                    <a:pt x="14530" y="3375"/>
                    <a:pt x="14530" y="3375"/>
                  </a:cubicBezTo>
                  <a:cubicBezTo>
                    <a:pt x="14530" y="3375"/>
                    <a:pt x="14107" y="0"/>
                    <a:pt x="12553"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2"/>
            <p:cNvSpPr/>
            <p:nvPr/>
          </p:nvSpPr>
          <p:spPr>
            <a:xfrm>
              <a:off x="4897475" y="3501050"/>
              <a:ext cx="433250" cy="660725"/>
            </a:xfrm>
            <a:custGeom>
              <a:rect b="b" l="l" r="r" t="t"/>
              <a:pathLst>
                <a:path extrusionOk="0" h="26429" w="17330">
                  <a:moveTo>
                    <a:pt x="6403" y="1"/>
                  </a:moveTo>
                  <a:cubicBezTo>
                    <a:pt x="6128" y="1788"/>
                    <a:pt x="5688" y="3567"/>
                    <a:pt x="5360" y="5284"/>
                  </a:cubicBezTo>
                  <a:cubicBezTo>
                    <a:pt x="4747" y="8489"/>
                    <a:pt x="4057" y="11674"/>
                    <a:pt x="3171" y="14817"/>
                  </a:cubicBezTo>
                  <a:cubicBezTo>
                    <a:pt x="2378" y="17627"/>
                    <a:pt x="260" y="22848"/>
                    <a:pt x="260" y="22848"/>
                  </a:cubicBezTo>
                  <a:cubicBezTo>
                    <a:pt x="260" y="22848"/>
                    <a:pt x="0" y="25944"/>
                    <a:pt x="1558" y="26091"/>
                  </a:cubicBezTo>
                  <a:cubicBezTo>
                    <a:pt x="1596" y="26095"/>
                    <a:pt x="1633" y="26096"/>
                    <a:pt x="1670" y="26096"/>
                  </a:cubicBezTo>
                  <a:cubicBezTo>
                    <a:pt x="3283" y="26096"/>
                    <a:pt x="3526" y="22649"/>
                    <a:pt x="3526" y="22649"/>
                  </a:cubicBezTo>
                  <a:cubicBezTo>
                    <a:pt x="3526" y="22649"/>
                    <a:pt x="4539" y="26429"/>
                    <a:pt x="6027" y="26429"/>
                  </a:cubicBezTo>
                  <a:cubicBezTo>
                    <a:pt x="6116" y="26429"/>
                    <a:pt x="6207" y="26415"/>
                    <a:pt x="6299" y="26387"/>
                  </a:cubicBezTo>
                  <a:cubicBezTo>
                    <a:pt x="7897" y="25891"/>
                    <a:pt x="7077" y="22664"/>
                    <a:pt x="7077" y="22663"/>
                  </a:cubicBezTo>
                  <a:lnTo>
                    <a:pt x="7077" y="22663"/>
                  </a:lnTo>
                  <a:cubicBezTo>
                    <a:pt x="7077" y="22663"/>
                    <a:pt x="8469" y="24593"/>
                    <a:pt x="9659" y="24593"/>
                  </a:cubicBezTo>
                  <a:cubicBezTo>
                    <a:pt x="9854" y="24593"/>
                    <a:pt x="10044" y="24541"/>
                    <a:pt x="10221" y="24420"/>
                  </a:cubicBezTo>
                  <a:cubicBezTo>
                    <a:pt x="11481" y="23562"/>
                    <a:pt x="9838" y="20670"/>
                    <a:pt x="9838" y="20670"/>
                  </a:cubicBezTo>
                  <a:lnTo>
                    <a:pt x="9838" y="20670"/>
                  </a:lnTo>
                  <a:cubicBezTo>
                    <a:pt x="9838" y="20670"/>
                    <a:pt x="11335" y="21730"/>
                    <a:pt x="12466" y="21730"/>
                  </a:cubicBezTo>
                  <a:cubicBezTo>
                    <a:pt x="12834" y="21730"/>
                    <a:pt x="13163" y="21618"/>
                    <a:pt x="13389" y="21321"/>
                  </a:cubicBezTo>
                  <a:cubicBezTo>
                    <a:pt x="14311" y="20112"/>
                    <a:pt x="12070" y="18018"/>
                    <a:pt x="12069" y="18018"/>
                  </a:cubicBezTo>
                  <a:lnTo>
                    <a:pt x="12069" y="18018"/>
                  </a:lnTo>
                  <a:cubicBezTo>
                    <a:pt x="12070" y="18018"/>
                    <a:pt x="13202" y="18500"/>
                    <a:pt x="14198" y="18500"/>
                  </a:cubicBezTo>
                  <a:cubicBezTo>
                    <a:pt x="14785" y="18500"/>
                    <a:pt x="15324" y="18333"/>
                    <a:pt x="15557" y="17802"/>
                  </a:cubicBezTo>
                  <a:cubicBezTo>
                    <a:pt x="16250" y="16225"/>
                    <a:pt x="12922" y="14857"/>
                    <a:pt x="12922" y="14857"/>
                  </a:cubicBezTo>
                  <a:cubicBezTo>
                    <a:pt x="12922" y="14857"/>
                    <a:pt x="17329" y="14711"/>
                    <a:pt x="17199" y="13003"/>
                  </a:cubicBezTo>
                  <a:cubicBezTo>
                    <a:pt x="17084" y="11482"/>
                    <a:pt x="14309" y="11415"/>
                    <a:pt x="13818" y="11415"/>
                  </a:cubicBezTo>
                  <a:cubicBezTo>
                    <a:pt x="13770" y="11415"/>
                    <a:pt x="13744" y="11416"/>
                    <a:pt x="13744" y="11416"/>
                  </a:cubicBezTo>
                  <a:cubicBezTo>
                    <a:pt x="13744" y="11416"/>
                    <a:pt x="16712" y="10161"/>
                    <a:pt x="16157" y="8742"/>
                  </a:cubicBezTo>
                  <a:cubicBezTo>
                    <a:pt x="15921" y="8138"/>
                    <a:pt x="15209" y="7965"/>
                    <a:pt x="14468" y="7965"/>
                  </a:cubicBezTo>
                  <a:cubicBezTo>
                    <a:pt x="13468" y="7965"/>
                    <a:pt x="12417" y="8281"/>
                    <a:pt x="12417" y="8281"/>
                  </a:cubicBezTo>
                  <a:cubicBezTo>
                    <a:pt x="12417" y="8281"/>
                    <a:pt x="14815" y="6133"/>
                    <a:pt x="13841" y="4965"/>
                  </a:cubicBezTo>
                  <a:cubicBezTo>
                    <a:pt x="13594" y="4668"/>
                    <a:pt x="13246" y="4557"/>
                    <a:pt x="12864" y="4557"/>
                  </a:cubicBezTo>
                  <a:cubicBezTo>
                    <a:pt x="11742" y="4557"/>
                    <a:pt x="10329" y="5514"/>
                    <a:pt x="10329" y="5514"/>
                  </a:cubicBezTo>
                  <a:cubicBezTo>
                    <a:pt x="10329" y="5514"/>
                    <a:pt x="12149" y="2998"/>
                    <a:pt x="10894" y="2065"/>
                  </a:cubicBezTo>
                  <a:cubicBezTo>
                    <a:pt x="10691" y="1914"/>
                    <a:pt x="10467" y="1849"/>
                    <a:pt x="10233" y="1849"/>
                  </a:cubicBezTo>
                  <a:cubicBezTo>
                    <a:pt x="8879" y="1849"/>
                    <a:pt x="7193" y="4011"/>
                    <a:pt x="7193" y="4011"/>
                  </a:cubicBezTo>
                  <a:cubicBezTo>
                    <a:pt x="7193" y="4011"/>
                    <a:pt x="7931" y="464"/>
                    <a:pt x="640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2"/>
            <p:cNvSpPr/>
            <p:nvPr/>
          </p:nvSpPr>
          <p:spPr>
            <a:xfrm>
              <a:off x="4674600" y="3677650"/>
              <a:ext cx="44375" cy="40525"/>
            </a:xfrm>
            <a:custGeom>
              <a:rect b="b" l="l" r="r" t="t"/>
              <a:pathLst>
                <a:path extrusionOk="0" h="1621" w="1775">
                  <a:moveTo>
                    <a:pt x="313" y="1"/>
                  </a:moveTo>
                  <a:cubicBezTo>
                    <a:pt x="272" y="1"/>
                    <a:pt x="230" y="13"/>
                    <a:pt x="188" y="40"/>
                  </a:cubicBezTo>
                  <a:cubicBezTo>
                    <a:pt x="66" y="118"/>
                    <a:pt x="1" y="291"/>
                    <a:pt x="88" y="424"/>
                  </a:cubicBezTo>
                  <a:cubicBezTo>
                    <a:pt x="347" y="818"/>
                    <a:pt x="825" y="1505"/>
                    <a:pt x="1321" y="1614"/>
                  </a:cubicBezTo>
                  <a:cubicBezTo>
                    <a:pt x="1338" y="1618"/>
                    <a:pt x="1356" y="1620"/>
                    <a:pt x="1373" y="1620"/>
                  </a:cubicBezTo>
                  <a:cubicBezTo>
                    <a:pt x="1591" y="1620"/>
                    <a:pt x="1774" y="1326"/>
                    <a:pt x="1574" y="1165"/>
                  </a:cubicBezTo>
                  <a:cubicBezTo>
                    <a:pt x="1343" y="981"/>
                    <a:pt x="1097" y="764"/>
                    <a:pt x="887" y="538"/>
                  </a:cubicBezTo>
                  <a:cubicBezTo>
                    <a:pt x="754" y="394"/>
                    <a:pt x="549" y="1"/>
                    <a:pt x="31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2"/>
            <p:cNvSpPr/>
            <p:nvPr/>
          </p:nvSpPr>
          <p:spPr>
            <a:xfrm>
              <a:off x="4656400" y="3871150"/>
              <a:ext cx="45425" cy="18050"/>
            </a:xfrm>
            <a:custGeom>
              <a:rect b="b" l="l" r="r" t="t"/>
              <a:pathLst>
                <a:path extrusionOk="0" h="722" w="1817">
                  <a:moveTo>
                    <a:pt x="668" y="0"/>
                  </a:moveTo>
                  <a:cubicBezTo>
                    <a:pt x="342" y="0"/>
                    <a:pt x="66" y="64"/>
                    <a:pt x="36" y="199"/>
                  </a:cubicBezTo>
                  <a:cubicBezTo>
                    <a:pt x="1" y="359"/>
                    <a:pt x="83" y="514"/>
                    <a:pt x="239" y="560"/>
                  </a:cubicBezTo>
                  <a:cubicBezTo>
                    <a:pt x="585" y="665"/>
                    <a:pt x="950" y="721"/>
                    <a:pt x="1311" y="721"/>
                  </a:cubicBezTo>
                  <a:cubicBezTo>
                    <a:pt x="1381" y="721"/>
                    <a:pt x="1450" y="719"/>
                    <a:pt x="1519" y="715"/>
                  </a:cubicBezTo>
                  <a:cubicBezTo>
                    <a:pt x="1671" y="705"/>
                    <a:pt x="1816" y="589"/>
                    <a:pt x="1810" y="424"/>
                  </a:cubicBezTo>
                  <a:cubicBezTo>
                    <a:pt x="1798" y="153"/>
                    <a:pt x="1173" y="0"/>
                    <a:pt x="66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2"/>
            <p:cNvSpPr/>
            <p:nvPr/>
          </p:nvSpPr>
          <p:spPr>
            <a:xfrm>
              <a:off x="4822600" y="3547775"/>
              <a:ext cx="20300" cy="41100"/>
            </a:xfrm>
            <a:custGeom>
              <a:rect b="b" l="l" r="r" t="t"/>
              <a:pathLst>
                <a:path extrusionOk="0" h="1644" w="812">
                  <a:moveTo>
                    <a:pt x="334" y="0"/>
                  </a:moveTo>
                  <a:cubicBezTo>
                    <a:pt x="218" y="0"/>
                    <a:pt x="130" y="137"/>
                    <a:pt x="83" y="277"/>
                  </a:cubicBezTo>
                  <a:cubicBezTo>
                    <a:pt x="72" y="308"/>
                    <a:pt x="65" y="340"/>
                    <a:pt x="58" y="370"/>
                  </a:cubicBezTo>
                  <a:cubicBezTo>
                    <a:pt x="1" y="661"/>
                    <a:pt x="32" y="987"/>
                    <a:pt x="128" y="1264"/>
                  </a:cubicBezTo>
                  <a:cubicBezTo>
                    <a:pt x="187" y="1430"/>
                    <a:pt x="357" y="1643"/>
                    <a:pt x="511" y="1643"/>
                  </a:cubicBezTo>
                  <a:cubicBezTo>
                    <a:pt x="592" y="1643"/>
                    <a:pt x="668" y="1585"/>
                    <a:pt x="721" y="1434"/>
                  </a:cubicBezTo>
                  <a:cubicBezTo>
                    <a:pt x="811" y="1183"/>
                    <a:pt x="764" y="884"/>
                    <a:pt x="714" y="631"/>
                  </a:cubicBezTo>
                  <a:cubicBezTo>
                    <a:pt x="680" y="458"/>
                    <a:pt x="631" y="239"/>
                    <a:pt x="513" y="102"/>
                  </a:cubicBezTo>
                  <a:cubicBezTo>
                    <a:pt x="448" y="30"/>
                    <a:pt x="388" y="0"/>
                    <a:pt x="334"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2"/>
            <p:cNvSpPr/>
            <p:nvPr/>
          </p:nvSpPr>
          <p:spPr>
            <a:xfrm>
              <a:off x="4747500" y="4037150"/>
              <a:ext cx="43125" cy="31850"/>
            </a:xfrm>
            <a:custGeom>
              <a:rect b="b" l="l" r="r" t="t"/>
              <a:pathLst>
                <a:path extrusionOk="0" h="1274" w="1725">
                  <a:moveTo>
                    <a:pt x="1415" y="1"/>
                  </a:moveTo>
                  <a:cubicBezTo>
                    <a:pt x="1344" y="1"/>
                    <a:pt x="1274" y="27"/>
                    <a:pt x="1218" y="80"/>
                  </a:cubicBezTo>
                  <a:cubicBezTo>
                    <a:pt x="1014" y="274"/>
                    <a:pt x="0" y="776"/>
                    <a:pt x="231" y="1134"/>
                  </a:cubicBezTo>
                  <a:cubicBezTo>
                    <a:pt x="288" y="1221"/>
                    <a:pt x="383" y="1274"/>
                    <a:pt x="482" y="1274"/>
                  </a:cubicBezTo>
                  <a:cubicBezTo>
                    <a:pt x="529" y="1274"/>
                    <a:pt x="576" y="1262"/>
                    <a:pt x="621" y="1235"/>
                  </a:cubicBezTo>
                  <a:cubicBezTo>
                    <a:pt x="981" y="1024"/>
                    <a:pt x="1318" y="768"/>
                    <a:pt x="1614" y="475"/>
                  </a:cubicBezTo>
                  <a:cubicBezTo>
                    <a:pt x="1719" y="371"/>
                    <a:pt x="1725" y="181"/>
                    <a:pt x="1614" y="80"/>
                  </a:cubicBezTo>
                  <a:cubicBezTo>
                    <a:pt x="1557" y="27"/>
                    <a:pt x="1486" y="1"/>
                    <a:pt x="141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2"/>
            <p:cNvSpPr/>
            <p:nvPr/>
          </p:nvSpPr>
          <p:spPr>
            <a:xfrm>
              <a:off x="4638600" y="3586150"/>
              <a:ext cx="669500" cy="474625"/>
            </a:xfrm>
            <a:custGeom>
              <a:rect b="b" l="l" r="r" t="t"/>
              <a:pathLst>
                <a:path extrusionOk="0" h="18985" w="26780">
                  <a:moveTo>
                    <a:pt x="13343" y="1"/>
                  </a:moveTo>
                  <a:cubicBezTo>
                    <a:pt x="11152" y="1"/>
                    <a:pt x="8851" y="906"/>
                    <a:pt x="6764" y="3084"/>
                  </a:cubicBezTo>
                  <a:cubicBezTo>
                    <a:pt x="1" y="10141"/>
                    <a:pt x="6539" y="18984"/>
                    <a:pt x="13686" y="18984"/>
                  </a:cubicBezTo>
                  <a:cubicBezTo>
                    <a:pt x="15710" y="18984"/>
                    <a:pt x="17783" y="18275"/>
                    <a:pt x="19616" y="16615"/>
                  </a:cubicBezTo>
                  <a:cubicBezTo>
                    <a:pt x="26780" y="10127"/>
                    <a:pt x="20672" y="1"/>
                    <a:pt x="13343" y="1"/>
                  </a:cubicBezTo>
                  <a:close/>
                </a:path>
              </a:pathLst>
            </a:custGeom>
            <a:solidFill>
              <a:srgbClr val="FFCF4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2"/>
            <p:cNvSpPr/>
            <p:nvPr/>
          </p:nvSpPr>
          <p:spPr>
            <a:xfrm>
              <a:off x="4828725" y="3631925"/>
              <a:ext cx="99750" cy="69675"/>
            </a:xfrm>
            <a:custGeom>
              <a:rect b="b" l="l" r="r" t="t"/>
              <a:pathLst>
                <a:path extrusionOk="0" h="2787" w="3990">
                  <a:moveTo>
                    <a:pt x="3374" y="1"/>
                  </a:moveTo>
                  <a:cubicBezTo>
                    <a:pt x="2410" y="1"/>
                    <a:pt x="575" y="1549"/>
                    <a:pt x="229" y="1840"/>
                  </a:cubicBezTo>
                  <a:cubicBezTo>
                    <a:pt x="1" y="2030"/>
                    <a:pt x="18" y="2443"/>
                    <a:pt x="229" y="2639"/>
                  </a:cubicBezTo>
                  <a:cubicBezTo>
                    <a:pt x="344" y="2744"/>
                    <a:pt x="473" y="2787"/>
                    <a:pt x="607" y="2787"/>
                  </a:cubicBezTo>
                  <a:cubicBezTo>
                    <a:pt x="750" y="2787"/>
                    <a:pt x="898" y="2739"/>
                    <a:pt x="1042" y="2667"/>
                  </a:cubicBezTo>
                  <a:cubicBezTo>
                    <a:pt x="1309" y="2534"/>
                    <a:pt x="1562" y="2320"/>
                    <a:pt x="1736" y="2177"/>
                  </a:cubicBezTo>
                  <a:cubicBezTo>
                    <a:pt x="2327" y="1696"/>
                    <a:pt x="3021" y="1343"/>
                    <a:pt x="3679" y="967"/>
                  </a:cubicBezTo>
                  <a:cubicBezTo>
                    <a:pt x="3903" y="839"/>
                    <a:pt x="3989" y="555"/>
                    <a:pt x="3890" y="323"/>
                  </a:cubicBezTo>
                  <a:cubicBezTo>
                    <a:pt x="3794" y="94"/>
                    <a:pt x="3610" y="1"/>
                    <a:pt x="337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2"/>
            <p:cNvSpPr/>
            <p:nvPr/>
          </p:nvSpPr>
          <p:spPr>
            <a:xfrm>
              <a:off x="4937000" y="3610725"/>
              <a:ext cx="65025" cy="31400"/>
            </a:xfrm>
            <a:custGeom>
              <a:rect b="b" l="l" r="r" t="t"/>
              <a:pathLst>
                <a:path extrusionOk="0" h="1256" w="2601">
                  <a:moveTo>
                    <a:pt x="1567" y="0"/>
                  </a:moveTo>
                  <a:cubicBezTo>
                    <a:pt x="1399" y="0"/>
                    <a:pt x="1222" y="48"/>
                    <a:pt x="1059" y="86"/>
                  </a:cubicBezTo>
                  <a:cubicBezTo>
                    <a:pt x="787" y="151"/>
                    <a:pt x="446" y="191"/>
                    <a:pt x="301" y="465"/>
                  </a:cubicBezTo>
                  <a:cubicBezTo>
                    <a:pt x="1" y="1024"/>
                    <a:pt x="423" y="1256"/>
                    <a:pt x="943" y="1256"/>
                  </a:cubicBezTo>
                  <a:cubicBezTo>
                    <a:pt x="948" y="1256"/>
                    <a:pt x="954" y="1256"/>
                    <a:pt x="959" y="1256"/>
                  </a:cubicBezTo>
                  <a:cubicBezTo>
                    <a:pt x="1689" y="1252"/>
                    <a:pt x="2600" y="800"/>
                    <a:pt x="1999" y="172"/>
                  </a:cubicBezTo>
                  <a:cubicBezTo>
                    <a:pt x="1876" y="42"/>
                    <a:pt x="1725" y="0"/>
                    <a:pt x="156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2"/>
            <p:cNvSpPr/>
            <p:nvPr/>
          </p:nvSpPr>
          <p:spPr>
            <a:xfrm>
              <a:off x="5037775" y="3812075"/>
              <a:ext cx="160475" cy="116125"/>
            </a:xfrm>
            <a:custGeom>
              <a:rect b="b" l="l" r="r" t="t"/>
              <a:pathLst>
                <a:path extrusionOk="0" h="4645" w="6419">
                  <a:moveTo>
                    <a:pt x="3146" y="1"/>
                  </a:moveTo>
                  <a:cubicBezTo>
                    <a:pt x="2550" y="1"/>
                    <a:pt x="1936" y="268"/>
                    <a:pt x="1424" y="918"/>
                  </a:cubicBezTo>
                  <a:cubicBezTo>
                    <a:pt x="1" y="2726"/>
                    <a:pt x="1608" y="4645"/>
                    <a:pt x="3281" y="4645"/>
                  </a:cubicBezTo>
                  <a:cubicBezTo>
                    <a:pt x="3844" y="4645"/>
                    <a:pt x="4415" y="4428"/>
                    <a:pt x="4880" y="3916"/>
                  </a:cubicBezTo>
                  <a:cubicBezTo>
                    <a:pt x="6419" y="2226"/>
                    <a:pt x="4863" y="1"/>
                    <a:pt x="3146"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2"/>
            <p:cNvSpPr/>
            <p:nvPr/>
          </p:nvSpPr>
          <p:spPr>
            <a:xfrm>
              <a:off x="4937070" y="3775469"/>
              <a:ext cx="100725" cy="52225"/>
            </a:xfrm>
            <a:custGeom>
              <a:rect b="b" l="l" r="r" t="t"/>
              <a:pathLst>
                <a:path extrusionOk="0" h="2089" w="4029">
                  <a:moveTo>
                    <a:pt x="294" y="1"/>
                  </a:moveTo>
                  <a:cubicBezTo>
                    <a:pt x="281" y="1"/>
                    <a:pt x="269" y="2"/>
                    <a:pt x="257" y="3"/>
                  </a:cubicBezTo>
                  <a:cubicBezTo>
                    <a:pt x="105" y="26"/>
                    <a:pt x="1" y="164"/>
                    <a:pt x="21" y="315"/>
                  </a:cubicBezTo>
                  <a:cubicBezTo>
                    <a:pt x="28" y="375"/>
                    <a:pt x="237" y="1751"/>
                    <a:pt x="1616" y="2045"/>
                  </a:cubicBezTo>
                  <a:cubicBezTo>
                    <a:pt x="1755" y="2075"/>
                    <a:pt x="1889" y="2089"/>
                    <a:pt x="2018" y="2089"/>
                  </a:cubicBezTo>
                  <a:cubicBezTo>
                    <a:pt x="3162" y="2089"/>
                    <a:pt x="3905" y="1045"/>
                    <a:pt x="3942" y="993"/>
                  </a:cubicBezTo>
                  <a:cubicBezTo>
                    <a:pt x="4029" y="869"/>
                    <a:pt x="3998" y="696"/>
                    <a:pt x="3873" y="609"/>
                  </a:cubicBezTo>
                  <a:cubicBezTo>
                    <a:pt x="3825" y="575"/>
                    <a:pt x="3769" y="559"/>
                    <a:pt x="3714" y="559"/>
                  </a:cubicBezTo>
                  <a:cubicBezTo>
                    <a:pt x="3627" y="559"/>
                    <a:pt x="3541" y="600"/>
                    <a:pt x="3487" y="676"/>
                  </a:cubicBezTo>
                  <a:cubicBezTo>
                    <a:pt x="3481" y="686"/>
                    <a:pt x="2873" y="1533"/>
                    <a:pt x="2008" y="1533"/>
                  </a:cubicBezTo>
                  <a:cubicBezTo>
                    <a:pt x="1918" y="1533"/>
                    <a:pt x="1826" y="1524"/>
                    <a:pt x="1731" y="1504"/>
                  </a:cubicBezTo>
                  <a:cubicBezTo>
                    <a:pt x="736" y="1293"/>
                    <a:pt x="575" y="283"/>
                    <a:pt x="569" y="239"/>
                  </a:cubicBezTo>
                  <a:cubicBezTo>
                    <a:pt x="548" y="100"/>
                    <a:pt x="431"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2"/>
            <p:cNvSpPr/>
            <p:nvPr/>
          </p:nvSpPr>
          <p:spPr>
            <a:xfrm>
              <a:off x="5048270" y="3721469"/>
              <a:ext cx="70550" cy="60625"/>
            </a:xfrm>
            <a:custGeom>
              <a:rect b="b" l="l" r="r" t="t"/>
              <a:pathLst>
                <a:path extrusionOk="0" h="2425" w="2822">
                  <a:moveTo>
                    <a:pt x="1373" y="0"/>
                  </a:moveTo>
                  <a:cubicBezTo>
                    <a:pt x="1226" y="0"/>
                    <a:pt x="1082" y="36"/>
                    <a:pt x="946" y="106"/>
                  </a:cubicBezTo>
                  <a:cubicBezTo>
                    <a:pt x="350" y="415"/>
                    <a:pt x="74" y="1300"/>
                    <a:pt x="44" y="1400"/>
                  </a:cubicBezTo>
                  <a:cubicBezTo>
                    <a:pt x="1" y="1548"/>
                    <a:pt x="84" y="1700"/>
                    <a:pt x="230" y="1744"/>
                  </a:cubicBezTo>
                  <a:cubicBezTo>
                    <a:pt x="257" y="1751"/>
                    <a:pt x="283" y="1755"/>
                    <a:pt x="310" y="1755"/>
                  </a:cubicBezTo>
                  <a:cubicBezTo>
                    <a:pt x="429" y="1755"/>
                    <a:pt x="538" y="1677"/>
                    <a:pt x="574" y="1558"/>
                  </a:cubicBezTo>
                  <a:cubicBezTo>
                    <a:pt x="636" y="1349"/>
                    <a:pt x="871" y="768"/>
                    <a:pt x="1199" y="598"/>
                  </a:cubicBezTo>
                  <a:cubicBezTo>
                    <a:pt x="1256" y="568"/>
                    <a:pt x="1312" y="553"/>
                    <a:pt x="1370" y="553"/>
                  </a:cubicBezTo>
                  <a:cubicBezTo>
                    <a:pt x="1412" y="553"/>
                    <a:pt x="1456" y="561"/>
                    <a:pt x="1503" y="577"/>
                  </a:cubicBezTo>
                  <a:cubicBezTo>
                    <a:pt x="2178" y="806"/>
                    <a:pt x="1965" y="2086"/>
                    <a:pt x="1961" y="2098"/>
                  </a:cubicBezTo>
                  <a:cubicBezTo>
                    <a:pt x="1934" y="2248"/>
                    <a:pt x="2033" y="2392"/>
                    <a:pt x="2183" y="2419"/>
                  </a:cubicBezTo>
                  <a:cubicBezTo>
                    <a:pt x="2201" y="2423"/>
                    <a:pt x="2216" y="2424"/>
                    <a:pt x="2233" y="2424"/>
                  </a:cubicBezTo>
                  <a:cubicBezTo>
                    <a:pt x="2364" y="2424"/>
                    <a:pt x="2479" y="2330"/>
                    <a:pt x="2507" y="2198"/>
                  </a:cubicBezTo>
                  <a:cubicBezTo>
                    <a:pt x="2520" y="2126"/>
                    <a:pt x="2821" y="436"/>
                    <a:pt x="1680" y="52"/>
                  </a:cubicBezTo>
                  <a:cubicBezTo>
                    <a:pt x="1578" y="17"/>
                    <a:pt x="1475"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2"/>
            <p:cNvSpPr/>
            <p:nvPr/>
          </p:nvSpPr>
          <p:spPr>
            <a:xfrm>
              <a:off x="4771700" y="3753500"/>
              <a:ext cx="135750" cy="114225"/>
            </a:xfrm>
            <a:custGeom>
              <a:rect b="b" l="l" r="r" t="t"/>
              <a:pathLst>
                <a:path extrusionOk="0" h="4569" w="5430">
                  <a:moveTo>
                    <a:pt x="2893" y="1"/>
                  </a:moveTo>
                  <a:cubicBezTo>
                    <a:pt x="1476" y="1"/>
                    <a:pt x="0" y="1271"/>
                    <a:pt x="597" y="3060"/>
                  </a:cubicBezTo>
                  <a:cubicBezTo>
                    <a:pt x="944" y="4099"/>
                    <a:pt x="1833" y="4569"/>
                    <a:pt x="2726" y="4569"/>
                  </a:cubicBezTo>
                  <a:cubicBezTo>
                    <a:pt x="4072" y="4569"/>
                    <a:pt x="5429" y="3503"/>
                    <a:pt x="4970" y="1714"/>
                  </a:cubicBezTo>
                  <a:cubicBezTo>
                    <a:pt x="4661" y="508"/>
                    <a:pt x="3789" y="1"/>
                    <a:pt x="2893"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2"/>
            <p:cNvSpPr/>
            <p:nvPr/>
          </p:nvSpPr>
          <p:spPr>
            <a:xfrm>
              <a:off x="4885945" y="3685019"/>
              <a:ext cx="67975" cy="55525"/>
            </a:xfrm>
            <a:custGeom>
              <a:rect b="b" l="l" r="r" t="t"/>
              <a:pathLst>
                <a:path extrusionOk="0" h="2221" w="2719">
                  <a:moveTo>
                    <a:pt x="1539" y="0"/>
                  </a:moveTo>
                  <a:cubicBezTo>
                    <a:pt x="418" y="0"/>
                    <a:pt x="48" y="1647"/>
                    <a:pt x="31" y="1719"/>
                  </a:cubicBezTo>
                  <a:cubicBezTo>
                    <a:pt x="0" y="1869"/>
                    <a:pt x="94" y="2015"/>
                    <a:pt x="244" y="2048"/>
                  </a:cubicBezTo>
                  <a:cubicBezTo>
                    <a:pt x="263" y="2052"/>
                    <a:pt x="282" y="2053"/>
                    <a:pt x="300" y="2053"/>
                  </a:cubicBezTo>
                  <a:cubicBezTo>
                    <a:pt x="431" y="2053"/>
                    <a:pt x="545" y="1965"/>
                    <a:pt x="573" y="1835"/>
                  </a:cubicBezTo>
                  <a:cubicBezTo>
                    <a:pt x="576" y="1822"/>
                    <a:pt x="868" y="553"/>
                    <a:pt x="1538" y="553"/>
                  </a:cubicBezTo>
                  <a:cubicBezTo>
                    <a:pt x="1556" y="553"/>
                    <a:pt x="1574" y="554"/>
                    <a:pt x="1592" y="555"/>
                  </a:cubicBezTo>
                  <a:cubicBezTo>
                    <a:pt x="1700" y="567"/>
                    <a:pt x="1783" y="610"/>
                    <a:pt x="1852" y="695"/>
                  </a:cubicBezTo>
                  <a:cubicBezTo>
                    <a:pt x="2098" y="998"/>
                    <a:pt x="2084" y="1677"/>
                    <a:pt x="2058" y="1913"/>
                  </a:cubicBezTo>
                  <a:cubicBezTo>
                    <a:pt x="2041" y="2064"/>
                    <a:pt x="2150" y="2201"/>
                    <a:pt x="2302" y="2219"/>
                  </a:cubicBezTo>
                  <a:cubicBezTo>
                    <a:pt x="2313" y="2220"/>
                    <a:pt x="2323" y="2220"/>
                    <a:pt x="2333" y="2220"/>
                  </a:cubicBezTo>
                  <a:cubicBezTo>
                    <a:pt x="2471" y="2220"/>
                    <a:pt x="2591" y="2115"/>
                    <a:pt x="2609" y="1975"/>
                  </a:cubicBezTo>
                  <a:cubicBezTo>
                    <a:pt x="2621" y="1864"/>
                    <a:pt x="2719" y="883"/>
                    <a:pt x="2282" y="346"/>
                  </a:cubicBezTo>
                  <a:cubicBezTo>
                    <a:pt x="2119" y="146"/>
                    <a:pt x="1898" y="29"/>
                    <a:pt x="1642" y="5"/>
                  </a:cubicBezTo>
                  <a:cubicBezTo>
                    <a:pt x="1607" y="2"/>
                    <a:pt x="1573"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2"/>
            <p:cNvSpPr/>
            <p:nvPr/>
          </p:nvSpPr>
          <p:spPr>
            <a:xfrm>
              <a:off x="4590025" y="4317250"/>
              <a:ext cx="678625" cy="178850"/>
            </a:xfrm>
            <a:custGeom>
              <a:rect b="b" l="l" r="r" t="t"/>
              <a:pathLst>
                <a:path extrusionOk="0" h="7154" w="27145">
                  <a:moveTo>
                    <a:pt x="20359" y="0"/>
                  </a:moveTo>
                  <a:cubicBezTo>
                    <a:pt x="17324" y="0"/>
                    <a:pt x="16392" y="3689"/>
                    <a:pt x="16392" y="3689"/>
                  </a:cubicBezTo>
                  <a:cubicBezTo>
                    <a:pt x="16392" y="3689"/>
                    <a:pt x="15636" y="2259"/>
                    <a:pt x="14055" y="2259"/>
                  </a:cubicBezTo>
                  <a:cubicBezTo>
                    <a:pt x="12474" y="2259"/>
                    <a:pt x="11884" y="3576"/>
                    <a:pt x="11884" y="3576"/>
                  </a:cubicBezTo>
                  <a:cubicBezTo>
                    <a:pt x="11884" y="3576"/>
                    <a:pt x="11639" y="1946"/>
                    <a:pt x="10235" y="1946"/>
                  </a:cubicBezTo>
                  <a:cubicBezTo>
                    <a:pt x="10168" y="1946"/>
                    <a:pt x="10097" y="1950"/>
                    <a:pt x="10024" y="1958"/>
                  </a:cubicBezTo>
                  <a:cubicBezTo>
                    <a:pt x="8435" y="2129"/>
                    <a:pt x="7417" y="4007"/>
                    <a:pt x="7417" y="4007"/>
                  </a:cubicBezTo>
                  <a:cubicBezTo>
                    <a:pt x="7417" y="4007"/>
                    <a:pt x="6988" y="741"/>
                    <a:pt x="5068" y="741"/>
                  </a:cubicBezTo>
                  <a:cubicBezTo>
                    <a:pt x="4998" y="741"/>
                    <a:pt x="4925" y="745"/>
                    <a:pt x="4851" y="754"/>
                  </a:cubicBezTo>
                  <a:cubicBezTo>
                    <a:pt x="2744" y="1011"/>
                    <a:pt x="3065" y="4699"/>
                    <a:pt x="3065" y="4699"/>
                  </a:cubicBezTo>
                  <a:cubicBezTo>
                    <a:pt x="3065" y="4699"/>
                    <a:pt x="2209" y="3857"/>
                    <a:pt x="1451" y="3857"/>
                  </a:cubicBezTo>
                  <a:cubicBezTo>
                    <a:pt x="1279" y="3857"/>
                    <a:pt x="1112" y="3900"/>
                    <a:pt x="961" y="4007"/>
                  </a:cubicBezTo>
                  <a:cubicBezTo>
                    <a:pt x="1" y="4685"/>
                    <a:pt x="817" y="6491"/>
                    <a:pt x="1178" y="6853"/>
                  </a:cubicBezTo>
                  <a:cubicBezTo>
                    <a:pt x="1390" y="7064"/>
                    <a:pt x="5323" y="7154"/>
                    <a:pt x="10038" y="7154"/>
                  </a:cubicBezTo>
                  <a:cubicBezTo>
                    <a:pt x="17272" y="7154"/>
                    <a:pt x="26346" y="6944"/>
                    <a:pt x="26648" y="6642"/>
                  </a:cubicBezTo>
                  <a:cubicBezTo>
                    <a:pt x="27145" y="6145"/>
                    <a:pt x="27085" y="4294"/>
                    <a:pt x="25624" y="4007"/>
                  </a:cubicBezTo>
                  <a:cubicBezTo>
                    <a:pt x="25437" y="3970"/>
                    <a:pt x="25265" y="3954"/>
                    <a:pt x="25109" y="3954"/>
                  </a:cubicBezTo>
                  <a:cubicBezTo>
                    <a:pt x="24040" y="3954"/>
                    <a:pt x="23652" y="4699"/>
                    <a:pt x="23652" y="4699"/>
                  </a:cubicBezTo>
                  <a:cubicBezTo>
                    <a:pt x="23652" y="4699"/>
                    <a:pt x="23819" y="204"/>
                    <a:pt x="20595" y="7"/>
                  </a:cubicBezTo>
                  <a:cubicBezTo>
                    <a:pt x="20515" y="3"/>
                    <a:pt x="20436" y="0"/>
                    <a:pt x="20359"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2"/>
            <p:cNvSpPr/>
            <p:nvPr/>
          </p:nvSpPr>
          <p:spPr>
            <a:xfrm>
              <a:off x="4874100" y="4317225"/>
              <a:ext cx="394550" cy="178850"/>
            </a:xfrm>
            <a:custGeom>
              <a:rect b="b" l="l" r="r" t="t"/>
              <a:pathLst>
                <a:path extrusionOk="0" h="7154" w="15782">
                  <a:moveTo>
                    <a:pt x="8998" y="0"/>
                  </a:moveTo>
                  <a:cubicBezTo>
                    <a:pt x="5961" y="0"/>
                    <a:pt x="5029" y="3690"/>
                    <a:pt x="5029" y="3690"/>
                  </a:cubicBezTo>
                  <a:cubicBezTo>
                    <a:pt x="5029" y="3690"/>
                    <a:pt x="4431" y="2565"/>
                    <a:pt x="3191" y="2314"/>
                  </a:cubicBezTo>
                  <a:cubicBezTo>
                    <a:pt x="2289" y="4069"/>
                    <a:pt x="1236" y="5688"/>
                    <a:pt x="0" y="7154"/>
                  </a:cubicBezTo>
                  <a:cubicBezTo>
                    <a:pt x="6969" y="7130"/>
                    <a:pt x="15001" y="6929"/>
                    <a:pt x="15286" y="6644"/>
                  </a:cubicBezTo>
                  <a:cubicBezTo>
                    <a:pt x="15782" y="6146"/>
                    <a:pt x="15722" y="4295"/>
                    <a:pt x="14261" y="4008"/>
                  </a:cubicBezTo>
                  <a:cubicBezTo>
                    <a:pt x="14074" y="3971"/>
                    <a:pt x="13902" y="3955"/>
                    <a:pt x="13746" y="3955"/>
                  </a:cubicBezTo>
                  <a:cubicBezTo>
                    <a:pt x="12677" y="3955"/>
                    <a:pt x="12289" y="4700"/>
                    <a:pt x="12289" y="4700"/>
                  </a:cubicBezTo>
                  <a:cubicBezTo>
                    <a:pt x="12289" y="4700"/>
                    <a:pt x="12456" y="205"/>
                    <a:pt x="9232" y="7"/>
                  </a:cubicBezTo>
                  <a:cubicBezTo>
                    <a:pt x="9153" y="2"/>
                    <a:pt x="9074" y="0"/>
                    <a:pt x="899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2"/>
            <p:cNvSpPr/>
            <p:nvPr/>
          </p:nvSpPr>
          <p:spPr>
            <a:xfrm>
              <a:off x="4682000" y="4361600"/>
              <a:ext cx="23525" cy="62525"/>
            </a:xfrm>
            <a:custGeom>
              <a:rect b="b" l="l" r="r" t="t"/>
              <a:pathLst>
                <a:path extrusionOk="0" h="2501" w="941">
                  <a:moveTo>
                    <a:pt x="629" y="1"/>
                  </a:moveTo>
                  <a:cubicBezTo>
                    <a:pt x="504" y="1"/>
                    <a:pt x="382" y="84"/>
                    <a:pt x="349" y="210"/>
                  </a:cubicBezTo>
                  <a:cubicBezTo>
                    <a:pt x="168" y="890"/>
                    <a:pt x="1" y="1593"/>
                    <a:pt x="124" y="2296"/>
                  </a:cubicBezTo>
                  <a:cubicBezTo>
                    <a:pt x="146" y="2419"/>
                    <a:pt x="278" y="2501"/>
                    <a:pt x="397" y="2501"/>
                  </a:cubicBezTo>
                  <a:cubicBezTo>
                    <a:pt x="409" y="2501"/>
                    <a:pt x="421" y="2500"/>
                    <a:pt x="433" y="2498"/>
                  </a:cubicBezTo>
                  <a:cubicBezTo>
                    <a:pt x="557" y="2478"/>
                    <a:pt x="692" y="2362"/>
                    <a:pt x="676" y="2221"/>
                  </a:cubicBezTo>
                  <a:cubicBezTo>
                    <a:pt x="606" y="1578"/>
                    <a:pt x="737" y="982"/>
                    <a:pt x="901" y="364"/>
                  </a:cubicBezTo>
                  <a:cubicBezTo>
                    <a:pt x="941" y="214"/>
                    <a:pt x="851" y="53"/>
                    <a:pt x="701" y="10"/>
                  </a:cubicBezTo>
                  <a:cubicBezTo>
                    <a:pt x="677" y="4"/>
                    <a:pt x="653" y="1"/>
                    <a:pt x="62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2"/>
            <p:cNvSpPr/>
            <p:nvPr/>
          </p:nvSpPr>
          <p:spPr>
            <a:xfrm>
              <a:off x="4800450" y="4388950"/>
              <a:ext cx="39550" cy="35500"/>
            </a:xfrm>
            <a:custGeom>
              <a:rect b="b" l="l" r="r" t="t"/>
              <a:pathLst>
                <a:path extrusionOk="0" h="1420" w="1582">
                  <a:moveTo>
                    <a:pt x="1031" y="766"/>
                  </a:moveTo>
                  <a:cubicBezTo>
                    <a:pt x="1029" y="767"/>
                    <a:pt x="1027" y="768"/>
                    <a:pt x="1025" y="770"/>
                  </a:cubicBezTo>
                  <a:cubicBezTo>
                    <a:pt x="1027" y="768"/>
                    <a:pt x="1029" y="767"/>
                    <a:pt x="1031" y="766"/>
                  </a:cubicBezTo>
                  <a:close/>
                  <a:moveTo>
                    <a:pt x="1261" y="1"/>
                  </a:moveTo>
                  <a:cubicBezTo>
                    <a:pt x="1209" y="1"/>
                    <a:pt x="1161" y="15"/>
                    <a:pt x="1110" y="38"/>
                  </a:cubicBezTo>
                  <a:cubicBezTo>
                    <a:pt x="682" y="238"/>
                    <a:pt x="324" y="579"/>
                    <a:pt x="80" y="981"/>
                  </a:cubicBezTo>
                  <a:cubicBezTo>
                    <a:pt x="0" y="1112"/>
                    <a:pt x="46" y="1308"/>
                    <a:pt x="184" y="1380"/>
                  </a:cubicBezTo>
                  <a:cubicBezTo>
                    <a:pt x="232" y="1406"/>
                    <a:pt x="284" y="1419"/>
                    <a:pt x="335" y="1419"/>
                  </a:cubicBezTo>
                  <a:cubicBezTo>
                    <a:pt x="434" y="1419"/>
                    <a:pt x="528" y="1371"/>
                    <a:pt x="583" y="1279"/>
                  </a:cubicBezTo>
                  <a:cubicBezTo>
                    <a:pt x="620" y="1219"/>
                    <a:pt x="659" y="1161"/>
                    <a:pt x="699" y="1105"/>
                  </a:cubicBezTo>
                  <a:lnTo>
                    <a:pt x="699" y="1105"/>
                  </a:lnTo>
                  <a:cubicBezTo>
                    <a:pt x="807" y="968"/>
                    <a:pt x="932" y="845"/>
                    <a:pt x="1071" y="736"/>
                  </a:cubicBezTo>
                  <a:lnTo>
                    <a:pt x="1071" y="736"/>
                  </a:lnTo>
                  <a:cubicBezTo>
                    <a:pt x="1175" y="660"/>
                    <a:pt x="1284" y="591"/>
                    <a:pt x="1399" y="532"/>
                  </a:cubicBezTo>
                  <a:cubicBezTo>
                    <a:pt x="1531" y="464"/>
                    <a:pt x="1581" y="265"/>
                    <a:pt x="1501" y="140"/>
                  </a:cubicBezTo>
                  <a:cubicBezTo>
                    <a:pt x="1463" y="79"/>
                    <a:pt x="1404" y="25"/>
                    <a:pt x="1330" y="9"/>
                  </a:cubicBezTo>
                  <a:cubicBezTo>
                    <a:pt x="1306" y="3"/>
                    <a:pt x="1283" y="1"/>
                    <a:pt x="126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2"/>
            <p:cNvSpPr/>
            <p:nvPr/>
          </p:nvSpPr>
          <p:spPr>
            <a:xfrm>
              <a:off x="4615325" y="4432550"/>
              <a:ext cx="21525" cy="32125"/>
            </a:xfrm>
            <a:custGeom>
              <a:rect b="b" l="l" r="r" t="t"/>
              <a:pathLst>
                <a:path extrusionOk="0" h="1285" w="861">
                  <a:moveTo>
                    <a:pt x="313" y="1"/>
                  </a:moveTo>
                  <a:cubicBezTo>
                    <a:pt x="288" y="1"/>
                    <a:pt x="263" y="4"/>
                    <a:pt x="239" y="12"/>
                  </a:cubicBezTo>
                  <a:cubicBezTo>
                    <a:pt x="89" y="60"/>
                    <a:pt x="0" y="207"/>
                    <a:pt x="39" y="363"/>
                  </a:cubicBezTo>
                  <a:cubicBezTo>
                    <a:pt x="108" y="635"/>
                    <a:pt x="201" y="897"/>
                    <a:pt x="325" y="1148"/>
                  </a:cubicBezTo>
                  <a:cubicBezTo>
                    <a:pt x="352" y="1206"/>
                    <a:pt x="430" y="1262"/>
                    <a:pt x="490" y="1277"/>
                  </a:cubicBezTo>
                  <a:cubicBezTo>
                    <a:pt x="513" y="1282"/>
                    <a:pt x="537" y="1285"/>
                    <a:pt x="559" y="1285"/>
                  </a:cubicBezTo>
                  <a:cubicBezTo>
                    <a:pt x="597" y="1285"/>
                    <a:pt x="634" y="1278"/>
                    <a:pt x="671" y="1262"/>
                  </a:cubicBezTo>
                  <a:cubicBezTo>
                    <a:pt x="725" y="1241"/>
                    <a:pt x="776" y="1202"/>
                    <a:pt x="804" y="1148"/>
                  </a:cubicBezTo>
                  <a:cubicBezTo>
                    <a:pt x="837" y="1087"/>
                    <a:pt x="861" y="1002"/>
                    <a:pt x="832" y="935"/>
                  </a:cubicBezTo>
                  <a:cubicBezTo>
                    <a:pt x="735" y="699"/>
                    <a:pt x="651" y="459"/>
                    <a:pt x="592" y="212"/>
                  </a:cubicBezTo>
                  <a:cubicBezTo>
                    <a:pt x="562" y="91"/>
                    <a:pt x="437" y="1"/>
                    <a:pt x="31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2"/>
            <p:cNvSpPr/>
            <p:nvPr/>
          </p:nvSpPr>
          <p:spPr>
            <a:xfrm>
              <a:off x="4526700" y="4044200"/>
              <a:ext cx="74975" cy="71275"/>
            </a:xfrm>
            <a:custGeom>
              <a:rect b="b" l="l" r="r" t="t"/>
              <a:pathLst>
                <a:path extrusionOk="0" h="2851" w="2999">
                  <a:moveTo>
                    <a:pt x="2338" y="0"/>
                  </a:moveTo>
                  <a:cubicBezTo>
                    <a:pt x="2190" y="0"/>
                    <a:pt x="2043" y="55"/>
                    <a:pt x="1924" y="169"/>
                  </a:cubicBezTo>
                  <a:cubicBezTo>
                    <a:pt x="1356" y="716"/>
                    <a:pt x="799" y="1274"/>
                    <a:pt x="239" y="1829"/>
                  </a:cubicBezTo>
                  <a:cubicBezTo>
                    <a:pt x="14" y="2050"/>
                    <a:pt x="0" y="2461"/>
                    <a:pt x="239" y="2679"/>
                  </a:cubicBezTo>
                  <a:cubicBezTo>
                    <a:pt x="361" y="2792"/>
                    <a:pt x="518" y="2851"/>
                    <a:pt x="674" y="2851"/>
                  </a:cubicBezTo>
                  <a:cubicBezTo>
                    <a:pt x="824" y="2851"/>
                    <a:pt x="973" y="2796"/>
                    <a:pt x="1089" y="2679"/>
                  </a:cubicBezTo>
                  <a:cubicBezTo>
                    <a:pt x="1647" y="2122"/>
                    <a:pt x="2210" y="1570"/>
                    <a:pt x="2761" y="1006"/>
                  </a:cubicBezTo>
                  <a:cubicBezTo>
                    <a:pt x="2978" y="785"/>
                    <a:pt x="2998" y="388"/>
                    <a:pt x="2761" y="169"/>
                  </a:cubicBezTo>
                  <a:cubicBezTo>
                    <a:pt x="2640" y="58"/>
                    <a:pt x="2489" y="0"/>
                    <a:pt x="23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2"/>
            <p:cNvSpPr/>
            <p:nvPr/>
          </p:nvSpPr>
          <p:spPr>
            <a:xfrm>
              <a:off x="4493000" y="3986025"/>
              <a:ext cx="78550" cy="40925"/>
            </a:xfrm>
            <a:custGeom>
              <a:rect b="b" l="l" r="r" t="t"/>
              <a:pathLst>
                <a:path extrusionOk="0" h="1637" w="3142">
                  <a:moveTo>
                    <a:pt x="2177" y="0"/>
                  </a:moveTo>
                  <a:cubicBezTo>
                    <a:pt x="1537" y="0"/>
                    <a:pt x="614" y="341"/>
                    <a:pt x="323" y="797"/>
                  </a:cubicBezTo>
                  <a:cubicBezTo>
                    <a:pt x="0" y="1301"/>
                    <a:pt x="463" y="1637"/>
                    <a:pt x="912" y="1637"/>
                  </a:cubicBezTo>
                  <a:cubicBezTo>
                    <a:pt x="935" y="1637"/>
                    <a:pt x="957" y="1636"/>
                    <a:pt x="978" y="1634"/>
                  </a:cubicBezTo>
                  <a:cubicBezTo>
                    <a:pt x="1041" y="1631"/>
                    <a:pt x="1101" y="1619"/>
                    <a:pt x="1161" y="1601"/>
                  </a:cubicBezTo>
                  <a:cubicBezTo>
                    <a:pt x="1599" y="1462"/>
                    <a:pt x="2024" y="1271"/>
                    <a:pt x="2458" y="1114"/>
                  </a:cubicBezTo>
                  <a:cubicBezTo>
                    <a:pt x="2991" y="920"/>
                    <a:pt x="3141" y="200"/>
                    <a:pt x="2491" y="35"/>
                  </a:cubicBezTo>
                  <a:cubicBezTo>
                    <a:pt x="2399" y="11"/>
                    <a:pt x="2293" y="0"/>
                    <a:pt x="2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2"/>
            <p:cNvSpPr/>
            <p:nvPr/>
          </p:nvSpPr>
          <p:spPr>
            <a:xfrm>
              <a:off x="4462250" y="3916200"/>
              <a:ext cx="91625" cy="33025"/>
            </a:xfrm>
            <a:custGeom>
              <a:rect b="b" l="l" r="r" t="t"/>
              <a:pathLst>
                <a:path extrusionOk="0" h="1321" w="3665">
                  <a:moveTo>
                    <a:pt x="576" y="25"/>
                  </a:moveTo>
                  <a:cubicBezTo>
                    <a:pt x="279" y="25"/>
                    <a:pt x="1" y="311"/>
                    <a:pt x="14" y="606"/>
                  </a:cubicBezTo>
                  <a:cubicBezTo>
                    <a:pt x="28" y="935"/>
                    <a:pt x="268" y="1171"/>
                    <a:pt x="594" y="1187"/>
                  </a:cubicBezTo>
                  <a:cubicBezTo>
                    <a:pt x="1213" y="1219"/>
                    <a:pt x="1871" y="1321"/>
                    <a:pt x="2506" y="1321"/>
                  </a:cubicBezTo>
                  <a:cubicBezTo>
                    <a:pt x="2702" y="1321"/>
                    <a:pt x="2896" y="1311"/>
                    <a:pt x="3085" y="1287"/>
                  </a:cubicBezTo>
                  <a:cubicBezTo>
                    <a:pt x="3364" y="1253"/>
                    <a:pt x="3590" y="1103"/>
                    <a:pt x="3631" y="806"/>
                  </a:cubicBezTo>
                  <a:cubicBezTo>
                    <a:pt x="3664" y="546"/>
                    <a:pt x="3503" y="260"/>
                    <a:pt x="3234" y="198"/>
                  </a:cubicBezTo>
                  <a:cubicBezTo>
                    <a:pt x="2385" y="1"/>
                    <a:pt x="1464" y="68"/>
                    <a:pt x="596" y="26"/>
                  </a:cubicBezTo>
                  <a:cubicBezTo>
                    <a:pt x="589" y="25"/>
                    <a:pt x="583" y="25"/>
                    <a:pt x="576" y="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4" name="Shape 2474"/>
        <p:cNvGrpSpPr/>
        <p:nvPr/>
      </p:nvGrpSpPr>
      <p:grpSpPr>
        <a:xfrm>
          <a:off x="0" y="0"/>
          <a:ext cx="0" cy="0"/>
          <a:chOff x="0" y="0"/>
          <a:chExt cx="0" cy="0"/>
        </a:xfrm>
      </p:grpSpPr>
      <p:sp>
        <p:nvSpPr>
          <p:cNvPr id="2475" name="Google Shape;2475;p73"/>
          <p:cNvSpPr/>
          <p:nvPr/>
        </p:nvSpPr>
        <p:spPr>
          <a:xfrm>
            <a:off x="2881125" y="1614000"/>
            <a:ext cx="3396000" cy="1227900"/>
          </a:xfrm>
          <a:prstGeom prst="roundRect">
            <a:avLst>
              <a:gd fmla="val 22781"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6" name="Google Shape;2476;p73"/>
          <p:cNvGrpSpPr/>
          <p:nvPr/>
        </p:nvGrpSpPr>
        <p:grpSpPr>
          <a:xfrm>
            <a:off x="2026172" y="1783754"/>
            <a:ext cx="1049184" cy="323946"/>
            <a:chOff x="3365625" y="629625"/>
            <a:chExt cx="408975" cy="126275"/>
          </a:xfrm>
        </p:grpSpPr>
        <p:sp>
          <p:nvSpPr>
            <p:cNvPr id="2477" name="Google Shape;2477;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73"/>
          <p:cNvGrpSpPr/>
          <p:nvPr/>
        </p:nvGrpSpPr>
        <p:grpSpPr>
          <a:xfrm>
            <a:off x="1286347" y="1332104"/>
            <a:ext cx="1049184" cy="323946"/>
            <a:chOff x="3365625" y="629625"/>
            <a:chExt cx="408975" cy="126275"/>
          </a:xfrm>
        </p:grpSpPr>
        <p:sp>
          <p:nvSpPr>
            <p:cNvPr id="2480" name="Google Shape;2480;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 name="Google Shape;2482;p73"/>
          <p:cNvGrpSpPr/>
          <p:nvPr/>
        </p:nvGrpSpPr>
        <p:grpSpPr>
          <a:xfrm flipH="1">
            <a:off x="6277122" y="3285287"/>
            <a:ext cx="1145989" cy="353848"/>
            <a:chOff x="3365625" y="629625"/>
            <a:chExt cx="408975" cy="126275"/>
          </a:xfrm>
        </p:grpSpPr>
        <p:sp>
          <p:nvSpPr>
            <p:cNvPr id="2483" name="Google Shape;2483;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73"/>
          <p:cNvGrpSpPr/>
          <p:nvPr/>
        </p:nvGrpSpPr>
        <p:grpSpPr>
          <a:xfrm flipH="1">
            <a:off x="1625850" y="2849026"/>
            <a:ext cx="709679" cy="606065"/>
            <a:chOff x="4654725" y="758075"/>
            <a:chExt cx="524600" cy="447975"/>
          </a:xfrm>
        </p:grpSpPr>
        <p:sp>
          <p:nvSpPr>
            <p:cNvPr id="2486" name="Google Shape;2486;p73"/>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3"/>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3"/>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3"/>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3"/>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3"/>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3"/>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3"/>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3"/>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3"/>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3"/>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3"/>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3"/>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3"/>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3"/>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3"/>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3"/>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3"/>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3"/>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3"/>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3"/>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7" name="Google Shape;2507;p73"/>
          <p:cNvSpPr txBox="1"/>
          <p:nvPr>
            <p:ph type="ctrTitle"/>
          </p:nvPr>
        </p:nvSpPr>
        <p:spPr>
          <a:xfrm>
            <a:off x="1972600" y="463800"/>
            <a:ext cx="48852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508" name="Google Shape;2508;p73"/>
          <p:cNvSpPr txBox="1"/>
          <p:nvPr>
            <p:ph idx="1" type="subTitle"/>
          </p:nvPr>
        </p:nvSpPr>
        <p:spPr>
          <a:xfrm>
            <a:off x="3068700" y="1614000"/>
            <a:ext cx="30066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lang="en">
                <a:solidFill>
                  <a:schemeClr val="accent5"/>
                </a:solidFill>
              </a:rPr>
              <a:t>Do you have any questions?</a:t>
            </a:r>
            <a:endParaRPr>
              <a:solidFill>
                <a:schemeClr val="accent5"/>
              </a:solidFill>
            </a:endParaRPr>
          </a:p>
          <a:p>
            <a:pPr indent="0" lvl="0" marL="0" rtl="0" algn="ctr">
              <a:spcBef>
                <a:spcPts val="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grpSp>
        <p:nvGrpSpPr>
          <p:cNvPr id="2509" name="Google Shape;2509;p73"/>
          <p:cNvGrpSpPr/>
          <p:nvPr/>
        </p:nvGrpSpPr>
        <p:grpSpPr>
          <a:xfrm>
            <a:off x="3442049" y="2971524"/>
            <a:ext cx="2259902" cy="365748"/>
            <a:chOff x="3331088" y="2971524"/>
            <a:chExt cx="2259902" cy="365748"/>
          </a:xfrm>
        </p:grpSpPr>
        <p:grpSp>
          <p:nvGrpSpPr>
            <p:cNvPr id="2510" name="Google Shape;2510;p73"/>
            <p:cNvGrpSpPr/>
            <p:nvPr/>
          </p:nvGrpSpPr>
          <p:grpSpPr>
            <a:xfrm>
              <a:off x="3331088" y="2971524"/>
              <a:ext cx="359879" cy="361073"/>
              <a:chOff x="2773638" y="3085924"/>
              <a:chExt cx="359879" cy="361073"/>
            </a:xfrm>
          </p:grpSpPr>
          <p:sp>
            <p:nvSpPr>
              <p:cNvPr id="2511" name="Google Shape;2511;p73"/>
              <p:cNvSpPr/>
              <p:nvPr/>
            </p:nvSpPr>
            <p:spPr>
              <a:xfrm>
                <a:off x="2773638" y="3085924"/>
                <a:ext cx="359879" cy="361073"/>
              </a:xfrm>
              <a:custGeom>
                <a:rect b="b" l="l" r="r" t="t"/>
                <a:pathLst>
                  <a:path extrusionOk="0" h="23250" w="23218">
                    <a:moveTo>
                      <a:pt x="11609" y="0"/>
                    </a:moveTo>
                    <a:cubicBezTo>
                      <a:pt x="5204" y="0"/>
                      <a:pt x="1" y="5204"/>
                      <a:pt x="1" y="11642"/>
                    </a:cubicBezTo>
                    <a:cubicBezTo>
                      <a:pt x="1" y="18046"/>
                      <a:pt x="5204" y="23250"/>
                      <a:pt x="11609" y="23250"/>
                    </a:cubicBezTo>
                    <a:cubicBezTo>
                      <a:pt x="18013" y="23250"/>
                      <a:pt x="23217" y="18046"/>
                      <a:pt x="23217" y="11642"/>
                    </a:cubicBezTo>
                    <a:cubicBezTo>
                      <a:pt x="23217" y="5204"/>
                      <a:pt x="18013" y="0"/>
                      <a:pt x="11609"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3"/>
              <p:cNvSpPr/>
              <p:nvPr/>
            </p:nvSpPr>
            <p:spPr>
              <a:xfrm>
                <a:off x="2888964" y="3163634"/>
                <a:ext cx="110143" cy="211891"/>
              </a:xfrm>
              <a:custGeom>
                <a:rect b="b" l="l" r="r" t="t"/>
                <a:pathLst>
                  <a:path extrusionOk="0" h="13644" w="7106">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73"/>
            <p:cNvGrpSpPr/>
            <p:nvPr/>
          </p:nvGrpSpPr>
          <p:grpSpPr>
            <a:xfrm>
              <a:off x="3964434" y="2971524"/>
              <a:ext cx="359879" cy="361073"/>
              <a:chOff x="3178033" y="3085924"/>
              <a:chExt cx="359879" cy="361073"/>
            </a:xfrm>
          </p:grpSpPr>
          <p:sp>
            <p:nvSpPr>
              <p:cNvPr id="2514" name="Google Shape;2514;p73"/>
              <p:cNvSpPr/>
              <p:nvPr/>
            </p:nvSpPr>
            <p:spPr>
              <a:xfrm>
                <a:off x="3178033" y="3085924"/>
                <a:ext cx="359879" cy="361073"/>
              </a:xfrm>
              <a:custGeom>
                <a:rect b="b" l="l" r="r" t="t"/>
                <a:pathLst>
                  <a:path extrusionOk="0" h="23250" w="23218">
                    <a:moveTo>
                      <a:pt x="11609" y="0"/>
                    </a:moveTo>
                    <a:cubicBezTo>
                      <a:pt x="5205" y="0"/>
                      <a:pt x="1" y="5204"/>
                      <a:pt x="1" y="11642"/>
                    </a:cubicBezTo>
                    <a:cubicBezTo>
                      <a:pt x="1" y="18046"/>
                      <a:pt x="5205" y="23250"/>
                      <a:pt x="11609" y="23250"/>
                    </a:cubicBezTo>
                    <a:cubicBezTo>
                      <a:pt x="18014" y="23250"/>
                      <a:pt x="23217" y="18046"/>
                      <a:pt x="23217" y="11642"/>
                    </a:cubicBezTo>
                    <a:cubicBezTo>
                      <a:pt x="23217" y="5204"/>
                      <a:pt x="18014" y="0"/>
                      <a:pt x="11609"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3"/>
              <p:cNvSpPr/>
              <p:nvPr/>
            </p:nvSpPr>
            <p:spPr>
              <a:xfrm>
                <a:off x="3262850" y="3186949"/>
                <a:ext cx="205794" cy="169929"/>
              </a:xfrm>
              <a:custGeom>
                <a:rect b="b" l="l" r="r" t="t"/>
                <a:pathLst>
                  <a:path extrusionOk="0" h="10942" w="13277">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73"/>
            <p:cNvGrpSpPr/>
            <p:nvPr/>
          </p:nvGrpSpPr>
          <p:grpSpPr>
            <a:xfrm>
              <a:off x="4597780" y="2971524"/>
              <a:ext cx="359879" cy="361073"/>
              <a:chOff x="3582956" y="3085924"/>
              <a:chExt cx="359879" cy="361073"/>
            </a:xfrm>
          </p:grpSpPr>
          <p:sp>
            <p:nvSpPr>
              <p:cNvPr id="2517" name="Google Shape;2517;p73"/>
              <p:cNvSpPr/>
              <p:nvPr/>
            </p:nvSpPr>
            <p:spPr>
              <a:xfrm>
                <a:off x="3582956" y="3085924"/>
                <a:ext cx="359879" cy="361073"/>
              </a:xfrm>
              <a:custGeom>
                <a:rect b="b" l="l" r="r" t="t"/>
                <a:pathLst>
                  <a:path extrusionOk="0" h="23250" w="23218">
                    <a:moveTo>
                      <a:pt x="11609" y="0"/>
                    </a:moveTo>
                    <a:cubicBezTo>
                      <a:pt x="5171" y="0"/>
                      <a:pt x="1" y="5204"/>
                      <a:pt x="1" y="11642"/>
                    </a:cubicBezTo>
                    <a:cubicBezTo>
                      <a:pt x="1" y="18046"/>
                      <a:pt x="5171" y="23250"/>
                      <a:pt x="11609" y="23250"/>
                    </a:cubicBezTo>
                    <a:cubicBezTo>
                      <a:pt x="18013" y="23250"/>
                      <a:pt x="23217" y="18046"/>
                      <a:pt x="23217" y="11642"/>
                    </a:cubicBezTo>
                    <a:cubicBezTo>
                      <a:pt x="23217" y="5204"/>
                      <a:pt x="18013" y="0"/>
                      <a:pt x="11609"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3"/>
              <p:cNvSpPr/>
              <p:nvPr/>
            </p:nvSpPr>
            <p:spPr>
              <a:xfrm>
                <a:off x="3667773" y="3171416"/>
                <a:ext cx="193905" cy="190646"/>
              </a:xfrm>
              <a:custGeom>
                <a:rect b="b" l="l" r="r" t="t"/>
                <a:pathLst>
                  <a:path extrusionOk="0" h="12276" w="12510">
                    <a:moveTo>
                      <a:pt x="9540" y="2135"/>
                    </a:moveTo>
                    <a:cubicBezTo>
                      <a:pt x="9107" y="2135"/>
                      <a:pt x="8773" y="2469"/>
                      <a:pt x="8773" y="2869"/>
                    </a:cubicBezTo>
                    <a:cubicBezTo>
                      <a:pt x="8773" y="3269"/>
                      <a:pt x="9107" y="3603"/>
                      <a:pt x="9540" y="3603"/>
                    </a:cubicBezTo>
                    <a:cubicBezTo>
                      <a:pt x="9941" y="3603"/>
                      <a:pt x="10274" y="3269"/>
                      <a:pt x="10274" y="2869"/>
                    </a:cubicBezTo>
                    <a:cubicBezTo>
                      <a:pt x="10274" y="2469"/>
                      <a:pt x="9941" y="2135"/>
                      <a:pt x="9540" y="2135"/>
                    </a:cubicBezTo>
                    <a:close/>
                    <a:moveTo>
                      <a:pt x="6271" y="4103"/>
                    </a:moveTo>
                    <a:cubicBezTo>
                      <a:pt x="7372" y="4103"/>
                      <a:pt x="8306" y="5037"/>
                      <a:pt x="8273" y="6171"/>
                    </a:cubicBezTo>
                    <a:cubicBezTo>
                      <a:pt x="8273" y="7253"/>
                      <a:pt x="7371" y="8174"/>
                      <a:pt x="6295" y="8174"/>
                    </a:cubicBezTo>
                    <a:cubicBezTo>
                      <a:pt x="6276" y="8174"/>
                      <a:pt x="6257" y="8173"/>
                      <a:pt x="6238" y="8173"/>
                    </a:cubicBezTo>
                    <a:cubicBezTo>
                      <a:pt x="5104" y="8173"/>
                      <a:pt x="4203" y="7239"/>
                      <a:pt x="4203" y="6138"/>
                    </a:cubicBezTo>
                    <a:cubicBezTo>
                      <a:pt x="4203" y="5004"/>
                      <a:pt x="5137" y="4103"/>
                      <a:pt x="6271" y="4103"/>
                    </a:cubicBezTo>
                    <a:close/>
                    <a:moveTo>
                      <a:pt x="6238" y="3002"/>
                    </a:moveTo>
                    <a:cubicBezTo>
                      <a:pt x="4503" y="3002"/>
                      <a:pt x="3102" y="4403"/>
                      <a:pt x="3102" y="6138"/>
                    </a:cubicBezTo>
                    <a:cubicBezTo>
                      <a:pt x="3102" y="7872"/>
                      <a:pt x="4503" y="9307"/>
                      <a:pt x="6238" y="9307"/>
                    </a:cubicBezTo>
                    <a:cubicBezTo>
                      <a:pt x="7972" y="9307"/>
                      <a:pt x="9407" y="7906"/>
                      <a:pt x="9407" y="6138"/>
                    </a:cubicBezTo>
                    <a:cubicBezTo>
                      <a:pt x="9407" y="4403"/>
                      <a:pt x="8006" y="3002"/>
                      <a:pt x="6238" y="3002"/>
                    </a:cubicBezTo>
                    <a:close/>
                    <a:moveTo>
                      <a:pt x="6121" y="1105"/>
                    </a:moveTo>
                    <a:cubicBezTo>
                      <a:pt x="7440" y="1105"/>
                      <a:pt x="8794" y="1146"/>
                      <a:pt x="9340" y="1234"/>
                    </a:cubicBezTo>
                    <a:cubicBezTo>
                      <a:pt x="10408" y="1401"/>
                      <a:pt x="11075" y="2102"/>
                      <a:pt x="11208" y="3169"/>
                    </a:cubicBezTo>
                    <a:cubicBezTo>
                      <a:pt x="11308" y="4203"/>
                      <a:pt x="11342" y="8139"/>
                      <a:pt x="11175" y="9240"/>
                    </a:cubicBezTo>
                    <a:cubicBezTo>
                      <a:pt x="11008" y="10307"/>
                      <a:pt x="10274" y="10975"/>
                      <a:pt x="9207" y="11075"/>
                    </a:cubicBezTo>
                    <a:cubicBezTo>
                      <a:pt x="8730" y="11122"/>
                      <a:pt x="7479" y="11163"/>
                      <a:pt x="6199" y="11163"/>
                    </a:cubicBezTo>
                    <a:cubicBezTo>
                      <a:pt x="4796" y="11163"/>
                      <a:pt x="3357" y="11114"/>
                      <a:pt x="2869" y="10975"/>
                    </a:cubicBezTo>
                    <a:cubicBezTo>
                      <a:pt x="2002" y="10741"/>
                      <a:pt x="1468" y="10141"/>
                      <a:pt x="1334" y="9240"/>
                    </a:cubicBezTo>
                    <a:cubicBezTo>
                      <a:pt x="1201" y="8406"/>
                      <a:pt x="1168" y="4170"/>
                      <a:pt x="1334" y="3036"/>
                    </a:cubicBezTo>
                    <a:cubicBezTo>
                      <a:pt x="1501" y="1968"/>
                      <a:pt x="2202" y="1334"/>
                      <a:pt x="3269" y="1201"/>
                    </a:cubicBezTo>
                    <a:cubicBezTo>
                      <a:pt x="3789" y="1138"/>
                      <a:pt x="4941" y="1105"/>
                      <a:pt x="6121" y="1105"/>
                    </a:cubicBezTo>
                    <a:close/>
                    <a:moveTo>
                      <a:pt x="5917" y="0"/>
                    </a:moveTo>
                    <a:cubicBezTo>
                      <a:pt x="4728" y="0"/>
                      <a:pt x="3569" y="33"/>
                      <a:pt x="2969" y="134"/>
                    </a:cubicBezTo>
                    <a:cubicBezTo>
                      <a:pt x="1601" y="367"/>
                      <a:pt x="667" y="1168"/>
                      <a:pt x="300" y="2535"/>
                    </a:cubicBezTo>
                    <a:cubicBezTo>
                      <a:pt x="0" y="3569"/>
                      <a:pt x="67" y="8406"/>
                      <a:pt x="234" y="9440"/>
                    </a:cubicBezTo>
                    <a:cubicBezTo>
                      <a:pt x="467" y="10841"/>
                      <a:pt x="1301" y="11742"/>
                      <a:pt x="2702" y="12109"/>
                    </a:cubicBezTo>
                    <a:cubicBezTo>
                      <a:pt x="3186" y="12226"/>
                      <a:pt x="4620" y="12276"/>
                      <a:pt x="6067" y="12276"/>
                    </a:cubicBezTo>
                    <a:cubicBezTo>
                      <a:pt x="7514" y="12276"/>
                      <a:pt x="8973" y="12226"/>
                      <a:pt x="9507" y="12142"/>
                    </a:cubicBezTo>
                    <a:cubicBezTo>
                      <a:pt x="10941" y="11909"/>
                      <a:pt x="11842" y="11108"/>
                      <a:pt x="12209" y="9707"/>
                    </a:cubicBezTo>
                    <a:cubicBezTo>
                      <a:pt x="12509" y="8606"/>
                      <a:pt x="12409" y="4036"/>
                      <a:pt x="12309" y="3069"/>
                    </a:cubicBezTo>
                    <a:cubicBezTo>
                      <a:pt x="12209" y="2268"/>
                      <a:pt x="11909" y="1568"/>
                      <a:pt x="11308" y="1001"/>
                    </a:cubicBezTo>
                    <a:cubicBezTo>
                      <a:pt x="10674" y="367"/>
                      <a:pt x="9907" y="100"/>
                      <a:pt x="9040" y="67"/>
                    </a:cubicBezTo>
                    <a:cubicBezTo>
                      <a:pt x="8323" y="33"/>
                      <a:pt x="7105" y="0"/>
                      <a:pt x="5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3"/>
              <p:cNvSpPr/>
              <p:nvPr/>
            </p:nvSpPr>
            <p:spPr>
              <a:xfrm>
                <a:off x="3667773" y="3171416"/>
                <a:ext cx="193905" cy="190646"/>
              </a:xfrm>
              <a:custGeom>
                <a:rect b="b" l="l" r="r" t="t"/>
                <a:pathLst>
                  <a:path extrusionOk="0" h="12276" w="12510">
                    <a:moveTo>
                      <a:pt x="9540" y="2135"/>
                    </a:moveTo>
                    <a:cubicBezTo>
                      <a:pt x="9107" y="2135"/>
                      <a:pt x="8773" y="2469"/>
                      <a:pt x="8773" y="2869"/>
                    </a:cubicBezTo>
                    <a:cubicBezTo>
                      <a:pt x="8773" y="3269"/>
                      <a:pt x="9107" y="3603"/>
                      <a:pt x="9540" y="3603"/>
                    </a:cubicBezTo>
                    <a:cubicBezTo>
                      <a:pt x="9941" y="3603"/>
                      <a:pt x="10274" y="3269"/>
                      <a:pt x="10274" y="2869"/>
                    </a:cubicBezTo>
                    <a:cubicBezTo>
                      <a:pt x="10274" y="2469"/>
                      <a:pt x="9941" y="2135"/>
                      <a:pt x="9540" y="2135"/>
                    </a:cubicBezTo>
                    <a:close/>
                    <a:moveTo>
                      <a:pt x="6271" y="4103"/>
                    </a:moveTo>
                    <a:cubicBezTo>
                      <a:pt x="7372" y="4103"/>
                      <a:pt x="8306" y="5037"/>
                      <a:pt x="8273" y="6171"/>
                    </a:cubicBezTo>
                    <a:cubicBezTo>
                      <a:pt x="8273" y="7253"/>
                      <a:pt x="7371" y="8174"/>
                      <a:pt x="6295" y="8174"/>
                    </a:cubicBezTo>
                    <a:cubicBezTo>
                      <a:pt x="6276" y="8174"/>
                      <a:pt x="6257" y="8173"/>
                      <a:pt x="6238" y="8173"/>
                    </a:cubicBezTo>
                    <a:cubicBezTo>
                      <a:pt x="5104" y="8173"/>
                      <a:pt x="4203" y="7239"/>
                      <a:pt x="4203" y="6138"/>
                    </a:cubicBezTo>
                    <a:cubicBezTo>
                      <a:pt x="4203" y="5004"/>
                      <a:pt x="5137" y="4103"/>
                      <a:pt x="6271" y="4103"/>
                    </a:cubicBezTo>
                    <a:close/>
                    <a:moveTo>
                      <a:pt x="6238" y="3002"/>
                    </a:moveTo>
                    <a:cubicBezTo>
                      <a:pt x="4503" y="3002"/>
                      <a:pt x="3102" y="4403"/>
                      <a:pt x="3102" y="6138"/>
                    </a:cubicBezTo>
                    <a:cubicBezTo>
                      <a:pt x="3102" y="7872"/>
                      <a:pt x="4503" y="9307"/>
                      <a:pt x="6238" y="9307"/>
                    </a:cubicBezTo>
                    <a:cubicBezTo>
                      <a:pt x="7972" y="9307"/>
                      <a:pt x="9407" y="7906"/>
                      <a:pt x="9407" y="6138"/>
                    </a:cubicBezTo>
                    <a:cubicBezTo>
                      <a:pt x="9407" y="4403"/>
                      <a:pt x="8006" y="3002"/>
                      <a:pt x="6238" y="3002"/>
                    </a:cubicBezTo>
                    <a:close/>
                    <a:moveTo>
                      <a:pt x="6121" y="1105"/>
                    </a:moveTo>
                    <a:cubicBezTo>
                      <a:pt x="7440" y="1105"/>
                      <a:pt x="8794" y="1146"/>
                      <a:pt x="9340" y="1234"/>
                    </a:cubicBezTo>
                    <a:cubicBezTo>
                      <a:pt x="10408" y="1401"/>
                      <a:pt x="11075" y="2102"/>
                      <a:pt x="11208" y="3169"/>
                    </a:cubicBezTo>
                    <a:cubicBezTo>
                      <a:pt x="11308" y="4203"/>
                      <a:pt x="11342" y="8139"/>
                      <a:pt x="11175" y="9240"/>
                    </a:cubicBezTo>
                    <a:cubicBezTo>
                      <a:pt x="11008" y="10307"/>
                      <a:pt x="10274" y="10975"/>
                      <a:pt x="9207" y="11075"/>
                    </a:cubicBezTo>
                    <a:cubicBezTo>
                      <a:pt x="8730" y="11122"/>
                      <a:pt x="7479" y="11163"/>
                      <a:pt x="6199" y="11163"/>
                    </a:cubicBezTo>
                    <a:cubicBezTo>
                      <a:pt x="4796" y="11163"/>
                      <a:pt x="3357" y="11114"/>
                      <a:pt x="2869" y="10975"/>
                    </a:cubicBezTo>
                    <a:cubicBezTo>
                      <a:pt x="2002" y="10741"/>
                      <a:pt x="1468" y="10141"/>
                      <a:pt x="1334" y="9240"/>
                    </a:cubicBezTo>
                    <a:cubicBezTo>
                      <a:pt x="1201" y="8406"/>
                      <a:pt x="1168" y="4170"/>
                      <a:pt x="1334" y="3036"/>
                    </a:cubicBezTo>
                    <a:cubicBezTo>
                      <a:pt x="1501" y="1968"/>
                      <a:pt x="2202" y="1334"/>
                      <a:pt x="3269" y="1201"/>
                    </a:cubicBezTo>
                    <a:cubicBezTo>
                      <a:pt x="3789" y="1138"/>
                      <a:pt x="4941" y="1105"/>
                      <a:pt x="6121" y="1105"/>
                    </a:cubicBezTo>
                    <a:close/>
                    <a:moveTo>
                      <a:pt x="5917" y="0"/>
                    </a:moveTo>
                    <a:cubicBezTo>
                      <a:pt x="4728" y="0"/>
                      <a:pt x="3569" y="33"/>
                      <a:pt x="2969" y="134"/>
                    </a:cubicBezTo>
                    <a:cubicBezTo>
                      <a:pt x="1601" y="367"/>
                      <a:pt x="667" y="1168"/>
                      <a:pt x="300" y="2535"/>
                    </a:cubicBezTo>
                    <a:cubicBezTo>
                      <a:pt x="0" y="3569"/>
                      <a:pt x="67" y="8406"/>
                      <a:pt x="234" y="9440"/>
                    </a:cubicBezTo>
                    <a:cubicBezTo>
                      <a:pt x="467" y="10841"/>
                      <a:pt x="1301" y="11742"/>
                      <a:pt x="2702" y="12109"/>
                    </a:cubicBezTo>
                    <a:cubicBezTo>
                      <a:pt x="3186" y="12226"/>
                      <a:pt x="4620" y="12276"/>
                      <a:pt x="6067" y="12276"/>
                    </a:cubicBezTo>
                    <a:cubicBezTo>
                      <a:pt x="7514" y="12276"/>
                      <a:pt x="8973" y="12226"/>
                      <a:pt x="9507" y="12142"/>
                    </a:cubicBezTo>
                    <a:cubicBezTo>
                      <a:pt x="10941" y="11909"/>
                      <a:pt x="11842" y="11108"/>
                      <a:pt x="12209" y="9707"/>
                    </a:cubicBezTo>
                    <a:cubicBezTo>
                      <a:pt x="12509" y="8606"/>
                      <a:pt x="12409" y="4036"/>
                      <a:pt x="12309" y="3069"/>
                    </a:cubicBezTo>
                    <a:cubicBezTo>
                      <a:pt x="12209" y="2268"/>
                      <a:pt x="11909" y="1568"/>
                      <a:pt x="11308" y="1001"/>
                    </a:cubicBezTo>
                    <a:cubicBezTo>
                      <a:pt x="10674" y="367"/>
                      <a:pt x="9907" y="100"/>
                      <a:pt x="9040" y="67"/>
                    </a:cubicBezTo>
                    <a:cubicBezTo>
                      <a:pt x="8323" y="33"/>
                      <a:pt x="7105" y="0"/>
                      <a:pt x="5917"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0" name="Google Shape;2520;p73"/>
            <p:cNvGrpSpPr/>
            <p:nvPr/>
          </p:nvGrpSpPr>
          <p:grpSpPr>
            <a:xfrm>
              <a:off x="5231126" y="2976696"/>
              <a:ext cx="359864" cy="360576"/>
              <a:chOff x="3987876" y="3091096"/>
              <a:chExt cx="359864" cy="360576"/>
            </a:xfrm>
          </p:grpSpPr>
          <p:sp>
            <p:nvSpPr>
              <p:cNvPr id="2521" name="Google Shape;2521;p73"/>
              <p:cNvSpPr/>
              <p:nvPr/>
            </p:nvSpPr>
            <p:spPr>
              <a:xfrm>
                <a:off x="3987876" y="3091096"/>
                <a:ext cx="359864" cy="360576"/>
              </a:xfrm>
              <a:custGeom>
                <a:rect b="b" l="l" r="r" t="t"/>
                <a:pathLst>
                  <a:path extrusionOk="0" h="23218" w="23217">
                    <a:moveTo>
                      <a:pt x="11608" y="1"/>
                    </a:moveTo>
                    <a:cubicBezTo>
                      <a:pt x="5204" y="1"/>
                      <a:pt x="0" y="5204"/>
                      <a:pt x="0" y="11609"/>
                    </a:cubicBezTo>
                    <a:cubicBezTo>
                      <a:pt x="0" y="18014"/>
                      <a:pt x="5204" y="23217"/>
                      <a:pt x="11608" y="23217"/>
                    </a:cubicBezTo>
                    <a:cubicBezTo>
                      <a:pt x="18013" y="23217"/>
                      <a:pt x="23217" y="18014"/>
                      <a:pt x="23217" y="11609"/>
                    </a:cubicBezTo>
                    <a:cubicBezTo>
                      <a:pt x="23217" y="5204"/>
                      <a:pt x="18013" y="1"/>
                      <a:pt x="11608"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3"/>
              <p:cNvSpPr/>
              <p:nvPr/>
            </p:nvSpPr>
            <p:spPr>
              <a:xfrm>
                <a:off x="4071639" y="3179695"/>
                <a:ext cx="192355" cy="183409"/>
              </a:xfrm>
              <a:custGeom>
                <a:rect b="b" l="l" r="r" t="t"/>
                <a:pathLst>
                  <a:path extrusionOk="0" h="11810" w="12410">
                    <a:moveTo>
                      <a:pt x="6139" y="1"/>
                    </a:moveTo>
                    <a:cubicBezTo>
                      <a:pt x="4404" y="1"/>
                      <a:pt x="3003" y="1402"/>
                      <a:pt x="3003" y="3136"/>
                    </a:cubicBezTo>
                    <a:lnTo>
                      <a:pt x="3003" y="5004"/>
                    </a:lnTo>
                    <a:cubicBezTo>
                      <a:pt x="2948" y="5023"/>
                      <a:pt x="2834" y="5051"/>
                      <a:pt x="2697" y="5051"/>
                    </a:cubicBezTo>
                    <a:cubicBezTo>
                      <a:pt x="2585" y="5051"/>
                      <a:pt x="2457" y="5032"/>
                      <a:pt x="2336" y="4971"/>
                    </a:cubicBezTo>
                    <a:cubicBezTo>
                      <a:pt x="2163" y="4884"/>
                      <a:pt x="2008" y="4825"/>
                      <a:pt x="1861" y="4825"/>
                    </a:cubicBezTo>
                    <a:cubicBezTo>
                      <a:pt x="1725" y="4825"/>
                      <a:pt x="1597" y="4876"/>
                      <a:pt x="1469" y="5004"/>
                    </a:cubicBezTo>
                    <a:cubicBezTo>
                      <a:pt x="1202" y="5271"/>
                      <a:pt x="1502" y="5505"/>
                      <a:pt x="1936" y="5672"/>
                    </a:cubicBezTo>
                    <a:cubicBezTo>
                      <a:pt x="2336" y="5838"/>
                      <a:pt x="2936" y="6005"/>
                      <a:pt x="2936" y="6505"/>
                    </a:cubicBezTo>
                    <a:cubicBezTo>
                      <a:pt x="2803" y="7139"/>
                      <a:pt x="2369" y="7806"/>
                      <a:pt x="1602" y="8407"/>
                    </a:cubicBezTo>
                    <a:cubicBezTo>
                      <a:pt x="953" y="8904"/>
                      <a:pt x="528" y="8953"/>
                      <a:pt x="301" y="8953"/>
                    </a:cubicBezTo>
                    <a:cubicBezTo>
                      <a:pt x="246" y="8953"/>
                      <a:pt x="202" y="8950"/>
                      <a:pt x="170" y="8950"/>
                    </a:cubicBezTo>
                    <a:cubicBezTo>
                      <a:pt x="130" y="8950"/>
                      <a:pt x="107" y="8955"/>
                      <a:pt x="101" y="8974"/>
                    </a:cubicBezTo>
                    <a:cubicBezTo>
                      <a:pt x="101" y="9074"/>
                      <a:pt x="1" y="9474"/>
                      <a:pt x="768" y="9674"/>
                    </a:cubicBezTo>
                    <a:cubicBezTo>
                      <a:pt x="1535" y="9875"/>
                      <a:pt x="1669" y="9741"/>
                      <a:pt x="1836" y="10141"/>
                    </a:cubicBezTo>
                    <a:cubicBezTo>
                      <a:pt x="1969" y="10542"/>
                      <a:pt x="1936" y="10708"/>
                      <a:pt x="2102" y="10708"/>
                    </a:cubicBezTo>
                    <a:cubicBezTo>
                      <a:pt x="2242" y="10708"/>
                      <a:pt x="2840" y="10594"/>
                      <a:pt x="3346" y="10594"/>
                    </a:cubicBezTo>
                    <a:cubicBezTo>
                      <a:pt x="3563" y="10594"/>
                      <a:pt x="3764" y="10615"/>
                      <a:pt x="3904" y="10675"/>
                    </a:cubicBezTo>
                    <a:cubicBezTo>
                      <a:pt x="4371" y="10875"/>
                      <a:pt x="5105" y="11776"/>
                      <a:pt x="6205" y="11809"/>
                    </a:cubicBezTo>
                    <a:cubicBezTo>
                      <a:pt x="7306" y="11776"/>
                      <a:pt x="8040" y="10875"/>
                      <a:pt x="8507" y="10675"/>
                    </a:cubicBezTo>
                    <a:cubicBezTo>
                      <a:pt x="8647" y="10615"/>
                      <a:pt x="8847" y="10594"/>
                      <a:pt x="9063" y="10594"/>
                    </a:cubicBezTo>
                    <a:cubicBezTo>
                      <a:pt x="9567" y="10594"/>
                      <a:pt x="10158" y="10708"/>
                      <a:pt x="10275" y="10708"/>
                    </a:cubicBezTo>
                    <a:cubicBezTo>
                      <a:pt x="10475" y="10708"/>
                      <a:pt x="10408" y="10542"/>
                      <a:pt x="10575" y="10141"/>
                    </a:cubicBezTo>
                    <a:cubicBezTo>
                      <a:pt x="10709" y="9741"/>
                      <a:pt x="10875" y="9875"/>
                      <a:pt x="11643" y="9674"/>
                    </a:cubicBezTo>
                    <a:cubicBezTo>
                      <a:pt x="12410" y="9474"/>
                      <a:pt x="12310" y="9074"/>
                      <a:pt x="12276" y="8974"/>
                    </a:cubicBezTo>
                    <a:cubicBezTo>
                      <a:pt x="12276" y="8955"/>
                      <a:pt x="12259" y="8950"/>
                      <a:pt x="12223" y="8950"/>
                    </a:cubicBezTo>
                    <a:cubicBezTo>
                      <a:pt x="12194" y="8950"/>
                      <a:pt x="12153" y="8953"/>
                      <a:pt x="12100" y="8953"/>
                    </a:cubicBezTo>
                    <a:cubicBezTo>
                      <a:pt x="11882" y="8953"/>
                      <a:pt x="11458" y="8904"/>
                      <a:pt x="10809" y="8407"/>
                    </a:cubicBezTo>
                    <a:cubicBezTo>
                      <a:pt x="10008" y="7806"/>
                      <a:pt x="9608" y="7139"/>
                      <a:pt x="9441" y="6505"/>
                    </a:cubicBezTo>
                    <a:cubicBezTo>
                      <a:pt x="9474" y="6005"/>
                      <a:pt x="10075" y="5838"/>
                      <a:pt x="10475" y="5672"/>
                    </a:cubicBezTo>
                    <a:cubicBezTo>
                      <a:pt x="10909" y="5505"/>
                      <a:pt x="11176" y="5271"/>
                      <a:pt x="10909" y="5004"/>
                    </a:cubicBezTo>
                    <a:cubicBezTo>
                      <a:pt x="10785" y="4865"/>
                      <a:pt x="10660" y="4812"/>
                      <a:pt x="10533" y="4812"/>
                    </a:cubicBezTo>
                    <a:cubicBezTo>
                      <a:pt x="10386" y="4812"/>
                      <a:pt x="10235" y="4882"/>
                      <a:pt x="10075" y="4971"/>
                    </a:cubicBezTo>
                    <a:cubicBezTo>
                      <a:pt x="9954" y="5032"/>
                      <a:pt x="9819" y="5051"/>
                      <a:pt x="9702" y="5051"/>
                    </a:cubicBezTo>
                    <a:cubicBezTo>
                      <a:pt x="9560" y="5051"/>
                      <a:pt x="9444" y="5023"/>
                      <a:pt x="9408" y="5004"/>
                    </a:cubicBezTo>
                    <a:lnTo>
                      <a:pt x="9408" y="3136"/>
                    </a:lnTo>
                    <a:cubicBezTo>
                      <a:pt x="9408" y="1402"/>
                      <a:pt x="8007" y="1"/>
                      <a:pt x="6272"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3" name="Google Shape;2523;p73"/>
          <p:cNvSpPr txBox="1"/>
          <p:nvPr/>
        </p:nvSpPr>
        <p:spPr>
          <a:xfrm>
            <a:off x="3075338" y="4420500"/>
            <a:ext cx="3000000" cy="1830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Baloo 2"/>
                <a:ea typeface="Baloo 2"/>
                <a:cs typeface="Baloo 2"/>
                <a:sym typeface="Baloo 2"/>
              </a:rPr>
              <a:t>Please keep this slide for attribution</a:t>
            </a:r>
            <a:endParaRPr>
              <a:solidFill>
                <a:schemeClr val="dk1"/>
              </a:solidFill>
              <a:latin typeface="Baloo 2"/>
              <a:ea typeface="Baloo 2"/>
              <a:cs typeface="Baloo 2"/>
              <a:sym typeface="Baloo 2"/>
            </a:endParaRPr>
          </a:p>
        </p:txBody>
      </p:sp>
      <p:grpSp>
        <p:nvGrpSpPr>
          <p:cNvPr id="2524" name="Google Shape;2524;p73"/>
          <p:cNvGrpSpPr/>
          <p:nvPr/>
        </p:nvGrpSpPr>
        <p:grpSpPr>
          <a:xfrm flipH="1">
            <a:off x="7111416" y="2971529"/>
            <a:ext cx="795415" cy="245630"/>
            <a:chOff x="3365625" y="629625"/>
            <a:chExt cx="408975" cy="126275"/>
          </a:xfrm>
        </p:grpSpPr>
        <p:sp>
          <p:nvSpPr>
            <p:cNvPr id="2525" name="Google Shape;2525;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73"/>
          <p:cNvGrpSpPr/>
          <p:nvPr/>
        </p:nvGrpSpPr>
        <p:grpSpPr>
          <a:xfrm>
            <a:off x="7047697" y="702904"/>
            <a:ext cx="1049184" cy="323946"/>
            <a:chOff x="3365625" y="629625"/>
            <a:chExt cx="408975" cy="126275"/>
          </a:xfrm>
        </p:grpSpPr>
        <p:sp>
          <p:nvSpPr>
            <p:cNvPr id="2528" name="Google Shape;2528;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73"/>
          <p:cNvGrpSpPr/>
          <p:nvPr/>
        </p:nvGrpSpPr>
        <p:grpSpPr>
          <a:xfrm>
            <a:off x="6307872" y="251254"/>
            <a:ext cx="1049184" cy="323946"/>
            <a:chOff x="3365625" y="629625"/>
            <a:chExt cx="408975" cy="126275"/>
          </a:xfrm>
        </p:grpSpPr>
        <p:sp>
          <p:nvSpPr>
            <p:cNvPr id="2531" name="Google Shape;2531;p7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6" name="Shape 2536"/>
        <p:cNvGrpSpPr/>
        <p:nvPr/>
      </p:nvGrpSpPr>
      <p:grpSpPr>
        <a:xfrm>
          <a:off x="0" y="0"/>
          <a:ext cx="0" cy="0"/>
          <a:chOff x="0" y="0"/>
          <a:chExt cx="0" cy="0"/>
        </a:xfrm>
      </p:grpSpPr>
      <p:grpSp>
        <p:nvGrpSpPr>
          <p:cNvPr id="2537" name="Google Shape;2537;p74"/>
          <p:cNvGrpSpPr/>
          <p:nvPr/>
        </p:nvGrpSpPr>
        <p:grpSpPr>
          <a:xfrm>
            <a:off x="2819489" y="3491469"/>
            <a:ext cx="241440" cy="371809"/>
            <a:chOff x="2819489" y="3491469"/>
            <a:chExt cx="241440" cy="371809"/>
          </a:xfrm>
        </p:grpSpPr>
        <p:sp>
          <p:nvSpPr>
            <p:cNvPr id="2538" name="Google Shape;2538;p74"/>
            <p:cNvSpPr/>
            <p:nvPr/>
          </p:nvSpPr>
          <p:spPr>
            <a:xfrm>
              <a:off x="2908142" y="3687657"/>
              <a:ext cx="129498" cy="175621"/>
            </a:xfrm>
            <a:custGeom>
              <a:rect b="b" l="l" r="r" t="t"/>
              <a:pathLst>
                <a:path extrusionOk="0" h="5822" w="4293">
                  <a:moveTo>
                    <a:pt x="3836" y="0"/>
                  </a:moveTo>
                  <a:cubicBezTo>
                    <a:pt x="3791" y="0"/>
                    <a:pt x="3745" y="8"/>
                    <a:pt x="3698" y="23"/>
                  </a:cubicBezTo>
                  <a:cubicBezTo>
                    <a:pt x="2602" y="375"/>
                    <a:pt x="1506" y="727"/>
                    <a:pt x="410" y="1080"/>
                  </a:cubicBezTo>
                  <a:cubicBezTo>
                    <a:pt x="108" y="1176"/>
                    <a:pt x="0" y="1546"/>
                    <a:pt x="203" y="1790"/>
                  </a:cubicBezTo>
                  <a:cubicBezTo>
                    <a:pt x="953" y="2700"/>
                    <a:pt x="1482" y="3954"/>
                    <a:pt x="1556" y="5402"/>
                  </a:cubicBezTo>
                  <a:cubicBezTo>
                    <a:pt x="1570" y="5661"/>
                    <a:pt x="1785" y="5821"/>
                    <a:pt x="2005" y="5821"/>
                  </a:cubicBezTo>
                  <a:cubicBezTo>
                    <a:pt x="2129" y="5821"/>
                    <a:pt x="2255" y="5770"/>
                    <a:pt x="2348" y="5658"/>
                  </a:cubicBezTo>
                  <a:cubicBezTo>
                    <a:pt x="3442" y="4330"/>
                    <a:pt x="4194" y="2531"/>
                    <a:pt x="4281" y="466"/>
                  </a:cubicBezTo>
                  <a:cubicBezTo>
                    <a:pt x="4292" y="205"/>
                    <a:pt x="4080" y="0"/>
                    <a:pt x="3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2819489" y="3621537"/>
              <a:ext cx="206419" cy="114446"/>
            </a:xfrm>
            <a:custGeom>
              <a:rect b="b" l="l" r="r" t="t"/>
              <a:pathLst>
                <a:path extrusionOk="0" h="3794" w="6843">
                  <a:moveTo>
                    <a:pt x="5593" y="1"/>
                  </a:moveTo>
                  <a:cubicBezTo>
                    <a:pt x="5468" y="1"/>
                    <a:pt x="5341" y="22"/>
                    <a:pt x="5217" y="67"/>
                  </a:cubicBezTo>
                  <a:lnTo>
                    <a:pt x="867" y="1653"/>
                  </a:lnTo>
                  <a:cubicBezTo>
                    <a:pt x="296" y="1860"/>
                    <a:pt x="0" y="2497"/>
                    <a:pt x="207" y="3068"/>
                  </a:cubicBezTo>
                  <a:cubicBezTo>
                    <a:pt x="369" y="3515"/>
                    <a:pt x="796" y="3794"/>
                    <a:pt x="1248" y="3794"/>
                  </a:cubicBezTo>
                  <a:cubicBezTo>
                    <a:pt x="1372" y="3794"/>
                    <a:pt x="1499" y="3773"/>
                    <a:pt x="1623" y="3728"/>
                  </a:cubicBezTo>
                  <a:lnTo>
                    <a:pt x="5976" y="2144"/>
                  </a:lnTo>
                  <a:cubicBezTo>
                    <a:pt x="6545" y="1937"/>
                    <a:pt x="6843" y="1299"/>
                    <a:pt x="6634" y="728"/>
                  </a:cubicBezTo>
                  <a:cubicBezTo>
                    <a:pt x="6472" y="280"/>
                    <a:pt x="6045" y="1"/>
                    <a:pt x="5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4"/>
            <p:cNvSpPr/>
            <p:nvPr/>
          </p:nvSpPr>
          <p:spPr>
            <a:xfrm>
              <a:off x="2847633" y="3491469"/>
              <a:ext cx="213297" cy="133993"/>
            </a:xfrm>
            <a:custGeom>
              <a:rect b="b" l="l" r="r" t="t"/>
              <a:pathLst>
                <a:path extrusionOk="0" h="4442" w="7071">
                  <a:moveTo>
                    <a:pt x="5281" y="0"/>
                  </a:moveTo>
                  <a:cubicBezTo>
                    <a:pt x="5102" y="0"/>
                    <a:pt x="4920" y="31"/>
                    <a:pt x="4743" y="95"/>
                  </a:cubicBezTo>
                  <a:lnTo>
                    <a:pt x="1244" y="1369"/>
                  </a:lnTo>
                  <a:cubicBezTo>
                    <a:pt x="425" y="1668"/>
                    <a:pt x="0" y="2580"/>
                    <a:pt x="298" y="3400"/>
                  </a:cubicBezTo>
                  <a:cubicBezTo>
                    <a:pt x="532" y="4042"/>
                    <a:pt x="1143" y="4441"/>
                    <a:pt x="1790" y="4441"/>
                  </a:cubicBezTo>
                  <a:cubicBezTo>
                    <a:pt x="1969" y="4441"/>
                    <a:pt x="2151" y="4411"/>
                    <a:pt x="2329" y="4346"/>
                  </a:cubicBezTo>
                  <a:lnTo>
                    <a:pt x="5827" y="3073"/>
                  </a:lnTo>
                  <a:cubicBezTo>
                    <a:pt x="6646" y="2773"/>
                    <a:pt x="7071" y="1860"/>
                    <a:pt x="6774" y="1042"/>
                  </a:cubicBezTo>
                  <a:cubicBezTo>
                    <a:pt x="6539" y="400"/>
                    <a:pt x="5929" y="0"/>
                    <a:pt x="5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1" name="Google Shape;2541;p74"/>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2542" name="Google Shape;2542;p74"/>
          <p:cNvGrpSpPr/>
          <p:nvPr/>
        </p:nvGrpSpPr>
        <p:grpSpPr>
          <a:xfrm>
            <a:off x="5454756" y="3445468"/>
            <a:ext cx="328648" cy="424060"/>
            <a:chOff x="5454756" y="3445468"/>
            <a:chExt cx="328648" cy="424060"/>
          </a:xfrm>
        </p:grpSpPr>
        <p:sp>
          <p:nvSpPr>
            <p:cNvPr id="2543" name="Google Shape;2543;p74"/>
            <p:cNvSpPr/>
            <p:nvPr/>
          </p:nvSpPr>
          <p:spPr>
            <a:xfrm>
              <a:off x="5583406" y="3451803"/>
              <a:ext cx="71280" cy="77041"/>
            </a:xfrm>
            <a:custGeom>
              <a:rect b="b" l="l" r="r" t="t"/>
              <a:pathLst>
                <a:path extrusionOk="0" h="2554" w="2363">
                  <a:moveTo>
                    <a:pt x="493" y="1"/>
                  </a:moveTo>
                  <a:cubicBezTo>
                    <a:pt x="222" y="1"/>
                    <a:pt x="0" y="223"/>
                    <a:pt x="0" y="493"/>
                  </a:cubicBezTo>
                  <a:lnTo>
                    <a:pt x="215" y="2061"/>
                  </a:lnTo>
                  <a:cubicBezTo>
                    <a:pt x="215" y="2332"/>
                    <a:pt x="437" y="2554"/>
                    <a:pt x="707" y="2554"/>
                  </a:cubicBezTo>
                  <a:lnTo>
                    <a:pt x="1655" y="2554"/>
                  </a:lnTo>
                  <a:cubicBezTo>
                    <a:pt x="1928" y="2554"/>
                    <a:pt x="2149" y="2332"/>
                    <a:pt x="2148" y="2061"/>
                  </a:cubicBezTo>
                  <a:lnTo>
                    <a:pt x="2362" y="493"/>
                  </a:lnTo>
                  <a:cubicBezTo>
                    <a:pt x="2362" y="223"/>
                    <a:pt x="2142" y="1"/>
                    <a:pt x="1870"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4"/>
            <p:cNvSpPr/>
            <p:nvPr/>
          </p:nvSpPr>
          <p:spPr>
            <a:xfrm>
              <a:off x="5479309" y="3549414"/>
              <a:ext cx="279418" cy="313867"/>
            </a:xfrm>
            <a:custGeom>
              <a:rect b="b" l="l" r="r" t="t"/>
              <a:pathLst>
                <a:path extrusionOk="0" h="10405" w="9263">
                  <a:moveTo>
                    <a:pt x="4603" y="1"/>
                  </a:moveTo>
                  <a:cubicBezTo>
                    <a:pt x="3338" y="1"/>
                    <a:pt x="2183" y="611"/>
                    <a:pt x="1351" y="1440"/>
                  </a:cubicBezTo>
                  <a:cubicBezTo>
                    <a:pt x="512" y="2291"/>
                    <a:pt x="0" y="3365"/>
                    <a:pt x="3" y="4628"/>
                  </a:cubicBezTo>
                  <a:cubicBezTo>
                    <a:pt x="11" y="5879"/>
                    <a:pt x="491" y="7247"/>
                    <a:pt x="1317" y="8389"/>
                  </a:cubicBezTo>
                  <a:cubicBezTo>
                    <a:pt x="2131" y="9508"/>
                    <a:pt x="3284" y="10404"/>
                    <a:pt x="4593" y="10404"/>
                  </a:cubicBezTo>
                  <a:cubicBezTo>
                    <a:pt x="4606" y="10404"/>
                    <a:pt x="4619" y="10404"/>
                    <a:pt x="4632" y="10404"/>
                  </a:cubicBezTo>
                  <a:cubicBezTo>
                    <a:pt x="4644" y="10404"/>
                    <a:pt x="4657" y="10404"/>
                    <a:pt x="4670" y="10404"/>
                  </a:cubicBezTo>
                  <a:cubicBezTo>
                    <a:pt x="5979" y="10404"/>
                    <a:pt x="7132" y="9507"/>
                    <a:pt x="7946" y="8389"/>
                  </a:cubicBezTo>
                  <a:cubicBezTo>
                    <a:pt x="8772" y="7247"/>
                    <a:pt x="9252" y="5879"/>
                    <a:pt x="9260" y="4628"/>
                  </a:cubicBezTo>
                  <a:cubicBezTo>
                    <a:pt x="9263" y="3365"/>
                    <a:pt x="8751" y="2291"/>
                    <a:pt x="7908" y="1440"/>
                  </a:cubicBezTo>
                  <a:cubicBezTo>
                    <a:pt x="7077" y="611"/>
                    <a:pt x="5920" y="1"/>
                    <a:pt x="4657" y="1"/>
                  </a:cubicBezTo>
                  <a:cubicBezTo>
                    <a:pt x="4648" y="1"/>
                    <a:pt x="4639" y="1"/>
                    <a:pt x="4630" y="1"/>
                  </a:cubicBezTo>
                  <a:cubicBezTo>
                    <a:pt x="4621" y="1"/>
                    <a:pt x="4612" y="1"/>
                    <a:pt x="4603"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4"/>
            <p:cNvSpPr/>
            <p:nvPr/>
          </p:nvSpPr>
          <p:spPr>
            <a:xfrm>
              <a:off x="5479400" y="3549414"/>
              <a:ext cx="174987" cy="313806"/>
            </a:xfrm>
            <a:custGeom>
              <a:rect b="b" l="l" r="r" t="t"/>
              <a:pathLst>
                <a:path extrusionOk="0" h="10403" w="5801">
                  <a:moveTo>
                    <a:pt x="4676" y="1"/>
                  </a:moveTo>
                  <a:cubicBezTo>
                    <a:pt x="4661" y="1"/>
                    <a:pt x="4645" y="1"/>
                    <a:pt x="4630" y="1"/>
                  </a:cubicBezTo>
                  <a:cubicBezTo>
                    <a:pt x="4621" y="1"/>
                    <a:pt x="4612" y="1"/>
                    <a:pt x="4603" y="1"/>
                  </a:cubicBezTo>
                  <a:cubicBezTo>
                    <a:pt x="3340" y="1"/>
                    <a:pt x="2183" y="611"/>
                    <a:pt x="1352" y="1440"/>
                  </a:cubicBezTo>
                  <a:cubicBezTo>
                    <a:pt x="512" y="2291"/>
                    <a:pt x="0" y="3366"/>
                    <a:pt x="5" y="4626"/>
                  </a:cubicBezTo>
                  <a:cubicBezTo>
                    <a:pt x="12" y="5879"/>
                    <a:pt x="493" y="7247"/>
                    <a:pt x="1317" y="8389"/>
                  </a:cubicBezTo>
                  <a:cubicBezTo>
                    <a:pt x="2131" y="9506"/>
                    <a:pt x="3282" y="10403"/>
                    <a:pt x="4590" y="10403"/>
                  </a:cubicBezTo>
                  <a:cubicBezTo>
                    <a:pt x="4604" y="10403"/>
                    <a:pt x="4618" y="10403"/>
                    <a:pt x="4631" y="10402"/>
                  </a:cubicBezTo>
                  <a:cubicBezTo>
                    <a:pt x="4645" y="10403"/>
                    <a:pt x="4659" y="10403"/>
                    <a:pt x="4673" y="10403"/>
                  </a:cubicBezTo>
                  <a:cubicBezTo>
                    <a:pt x="5065" y="10403"/>
                    <a:pt x="5441" y="10322"/>
                    <a:pt x="5800" y="10179"/>
                  </a:cubicBezTo>
                  <a:cubicBezTo>
                    <a:pt x="4238" y="8870"/>
                    <a:pt x="3247" y="6906"/>
                    <a:pt x="3247" y="4709"/>
                  </a:cubicBezTo>
                  <a:cubicBezTo>
                    <a:pt x="3247" y="2913"/>
                    <a:pt x="3908" y="1272"/>
                    <a:pt x="5004" y="16"/>
                  </a:cubicBezTo>
                  <a:cubicBezTo>
                    <a:pt x="4895" y="5"/>
                    <a:pt x="4786" y="1"/>
                    <a:pt x="4676"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4"/>
            <p:cNvSpPr/>
            <p:nvPr/>
          </p:nvSpPr>
          <p:spPr>
            <a:xfrm>
              <a:off x="5479400" y="3498527"/>
              <a:ext cx="279298" cy="161322"/>
            </a:xfrm>
            <a:custGeom>
              <a:rect b="b" l="l" r="r" t="t"/>
              <a:pathLst>
                <a:path extrusionOk="0" h="5348" w="9259">
                  <a:moveTo>
                    <a:pt x="4654" y="0"/>
                  </a:moveTo>
                  <a:cubicBezTo>
                    <a:pt x="4000" y="0"/>
                    <a:pt x="3432" y="354"/>
                    <a:pt x="3142" y="873"/>
                  </a:cubicBezTo>
                  <a:cubicBezTo>
                    <a:pt x="3075" y="866"/>
                    <a:pt x="3007" y="861"/>
                    <a:pt x="2938" y="861"/>
                  </a:cubicBezTo>
                  <a:cubicBezTo>
                    <a:pt x="2142" y="861"/>
                    <a:pt x="1472" y="1385"/>
                    <a:pt x="1280" y="2095"/>
                  </a:cubicBezTo>
                  <a:cubicBezTo>
                    <a:pt x="545" y="2281"/>
                    <a:pt x="0" y="2928"/>
                    <a:pt x="0" y="3694"/>
                  </a:cubicBezTo>
                  <a:cubicBezTo>
                    <a:pt x="0" y="4608"/>
                    <a:pt x="768" y="5347"/>
                    <a:pt x="1715" y="5347"/>
                  </a:cubicBezTo>
                  <a:cubicBezTo>
                    <a:pt x="2512" y="5347"/>
                    <a:pt x="3180" y="4824"/>
                    <a:pt x="3373" y="4114"/>
                  </a:cubicBezTo>
                  <a:cubicBezTo>
                    <a:pt x="3839" y="3996"/>
                    <a:pt x="4228" y="3694"/>
                    <a:pt x="4450" y="3294"/>
                  </a:cubicBezTo>
                  <a:cubicBezTo>
                    <a:pt x="4516" y="3302"/>
                    <a:pt x="4584" y="3306"/>
                    <a:pt x="4652" y="3306"/>
                  </a:cubicBezTo>
                  <a:cubicBezTo>
                    <a:pt x="4720" y="3306"/>
                    <a:pt x="4790" y="3302"/>
                    <a:pt x="4856" y="3294"/>
                  </a:cubicBezTo>
                  <a:cubicBezTo>
                    <a:pt x="5071" y="3679"/>
                    <a:pt x="5436" y="3973"/>
                    <a:pt x="5880" y="4099"/>
                  </a:cubicBezTo>
                  <a:cubicBezTo>
                    <a:pt x="6069" y="4816"/>
                    <a:pt x="6742" y="5347"/>
                    <a:pt x="7542" y="5347"/>
                  </a:cubicBezTo>
                  <a:cubicBezTo>
                    <a:pt x="8489" y="5347"/>
                    <a:pt x="9257" y="4608"/>
                    <a:pt x="9257" y="3694"/>
                  </a:cubicBezTo>
                  <a:cubicBezTo>
                    <a:pt x="9258" y="2945"/>
                    <a:pt x="8741" y="2314"/>
                    <a:pt x="8032" y="2110"/>
                  </a:cubicBezTo>
                  <a:cubicBezTo>
                    <a:pt x="7843" y="1392"/>
                    <a:pt x="7170" y="861"/>
                    <a:pt x="6369" y="861"/>
                  </a:cubicBezTo>
                  <a:cubicBezTo>
                    <a:pt x="6301" y="861"/>
                    <a:pt x="6233" y="866"/>
                    <a:pt x="6167" y="873"/>
                  </a:cubicBezTo>
                  <a:cubicBezTo>
                    <a:pt x="5878" y="354"/>
                    <a:pt x="5309" y="0"/>
                    <a:pt x="4654"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4"/>
            <p:cNvSpPr/>
            <p:nvPr/>
          </p:nvSpPr>
          <p:spPr>
            <a:xfrm>
              <a:off x="5479400" y="3498557"/>
              <a:ext cx="182921" cy="161322"/>
            </a:xfrm>
            <a:custGeom>
              <a:rect b="b" l="l" r="r" t="t"/>
              <a:pathLst>
                <a:path extrusionOk="0" h="5348" w="6064">
                  <a:moveTo>
                    <a:pt x="4654" y="1"/>
                  </a:moveTo>
                  <a:cubicBezTo>
                    <a:pt x="4000" y="1"/>
                    <a:pt x="3432" y="354"/>
                    <a:pt x="3142" y="874"/>
                  </a:cubicBezTo>
                  <a:cubicBezTo>
                    <a:pt x="3075" y="866"/>
                    <a:pt x="3007" y="863"/>
                    <a:pt x="2938" y="863"/>
                  </a:cubicBezTo>
                  <a:cubicBezTo>
                    <a:pt x="2141" y="863"/>
                    <a:pt x="1472" y="1385"/>
                    <a:pt x="1280" y="2095"/>
                  </a:cubicBezTo>
                  <a:cubicBezTo>
                    <a:pt x="543" y="2283"/>
                    <a:pt x="0" y="2928"/>
                    <a:pt x="0" y="3696"/>
                  </a:cubicBezTo>
                  <a:cubicBezTo>
                    <a:pt x="0" y="4608"/>
                    <a:pt x="768" y="5348"/>
                    <a:pt x="1715" y="5348"/>
                  </a:cubicBezTo>
                  <a:cubicBezTo>
                    <a:pt x="2510" y="5348"/>
                    <a:pt x="3180" y="4824"/>
                    <a:pt x="3373" y="4114"/>
                  </a:cubicBezTo>
                  <a:cubicBezTo>
                    <a:pt x="3470" y="4091"/>
                    <a:pt x="3564" y="4058"/>
                    <a:pt x="3652" y="4018"/>
                  </a:cubicBezTo>
                  <a:cubicBezTo>
                    <a:pt x="4120" y="2693"/>
                    <a:pt x="4967" y="1547"/>
                    <a:pt x="6063" y="711"/>
                  </a:cubicBezTo>
                  <a:cubicBezTo>
                    <a:pt x="5753" y="282"/>
                    <a:pt x="5238" y="1"/>
                    <a:pt x="465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5460879" y="3599638"/>
              <a:ext cx="316340" cy="102561"/>
            </a:xfrm>
            <a:custGeom>
              <a:rect b="b" l="l" r="r" t="t"/>
              <a:pathLst>
                <a:path extrusionOk="0" h="3400" w="10487">
                  <a:moveTo>
                    <a:pt x="1478" y="0"/>
                  </a:moveTo>
                  <a:cubicBezTo>
                    <a:pt x="663" y="0"/>
                    <a:pt x="0" y="760"/>
                    <a:pt x="0" y="1700"/>
                  </a:cubicBezTo>
                  <a:cubicBezTo>
                    <a:pt x="0" y="2637"/>
                    <a:pt x="663" y="3399"/>
                    <a:pt x="1478" y="3399"/>
                  </a:cubicBezTo>
                  <a:cubicBezTo>
                    <a:pt x="1835" y="3399"/>
                    <a:pt x="2164" y="3253"/>
                    <a:pt x="2419" y="3010"/>
                  </a:cubicBezTo>
                  <a:cubicBezTo>
                    <a:pt x="2675" y="3253"/>
                    <a:pt x="3003" y="3399"/>
                    <a:pt x="3360" y="3399"/>
                  </a:cubicBezTo>
                  <a:cubicBezTo>
                    <a:pt x="3718" y="3399"/>
                    <a:pt x="4046" y="3253"/>
                    <a:pt x="4302" y="3010"/>
                  </a:cubicBezTo>
                  <a:cubicBezTo>
                    <a:pt x="4556" y="3253"/>
                    <a:pt x="4886" y="3399"/>
                    <a:pt x="5243" y="3399"/>
                  </a:cubicBezTo>
                  <a:cubicBezTo>
                    <a:pt x="5599" y="3399"/>
                    <a:pt x="5929" y="3253"/>
                    <a:pt x="6183" y="3010"/>
                  </a:cubicBezTo>
                  <a:cubicBezTo>
                    <a:pt x="6439" y="3253"/>
                    <a:pt x="6766" y="3399"/>
                    <a:pt x="7124" y="3399"/>
                  </a:cubicBezTo>
                  <a:cubicBezTo>
                    <a:pt x="7480" y="3399"/>
                    <a:pt x="7810" y="3253"/>
                    <a:pt x="8066" y="3010"/>
                  </a:cubicBezTo>
                  <a:cubicBezTo>
                    <a:pt x="8321" y="3253"/>
                    <a:pt x="8650" y="3399"/>
                    <a:pt x="9007" y="3399"/>
                  </a:cubicBezTo>
                  <a:cubicBezTo>
                    <a:pt x="9822" y="3399"/>
                    <a:pt x="10483" y="2639"/>
                    <a:pt x="10483" y="1700"/>
                  </a:cubicBezTo>
                  <a:cubicBezTo>
                    <a:pt x="10486" y="760"/>
                    <a:pt x="9823" y="0"/>
                    <a:pt x="9007" y="0"/>
                  </a:cubicBezTo>
                  <a:cubicBezTo>
                    <a:pt x="8650" y="0"/>
                    <a:pt x="8321" y="147"/>
                    <a:pt x="8066" y="389"/>
                  </a:cubicBezTo>
                  <a:cubicBezTo>
                    <a:pt x="7810" y="147"/>
                    <a:pt x="7480" y="0"/>
                    <a:pt x="7124" y="0"/>
                  </a:cubicBezTo>
                  <a:cubicBezTo>
                    <a:pt x="6768" y="0"/>
                    <a:pt x="6439" y="147"/>
                    <a:pt x="6183" y="389"/>
                  </a:cubicBezTo>
                  <a:cubicBezTo>
                    <a:pt x="5929" y="147"/>
                    <a:pt x="5599" y="0"/>
                    <a:pt x="5243" y="0"/>
                  </a:cubicBezTo>
                  <a:cubicBezTo>
                    <a:pt x="4886" y="0"/>
                    <a:pt x="4556" y="147"/>
                    <a:pt x="4302" y="389"/>
                  </a:cubicBezTo>
                  <a:cubicBezTo>
                    <a:pt x="4046" y="147"/>
                    <a:pt x="3718" y="0"/>
                    <a:pt x="3360" y="0"/>
                  </a:cubicBezTo>
                  <a:cubicBezTo>
                    <a:pt x="3003" y="0"/>
                    <a:pt x="2675" y="147"/>
                    <a:pt x="2419" y="389"/>
                  </a:cubicBezTo>
                  <a:cubicBezTo>
                    <a:pt x="2164" y="147"/>
                    <a:pt x="1835" y="0"/>
                    <a:pt x="1478"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4"/>
            <p:cNvSpPr/>
            <p:nvPr/>
          </p:nvSpPr>
          <p:spPr>
            <a:xfrm>
              <a:off x="5460909" y="3599638"/>
              <a:ext cx="132967" cy="102501"/>
            </a:xfrm>
            <a:custGeom>
              <a:rect b="b" l="l" r="r" t="t"/>
              <a:pathLst>
                <a:path extrusionOk="0" h="3398" w="4408">
                  <a:moveTo>
                    <a:pt x="1479" y="0"/>
                  </a:moveTo>
                  <a:cubicBezTo>
                    <a:pt x="664" y="0"/>
                    <a:pt x="1" y="760"/>
                    <a:pt x="1" y="1700"/>
                  </a:cubicBezTo>
                  <a:cubicBezTo>
                    <a:pt x="1" y="2636"/>
                    <a:pt x="664" y="3398"/>
                    <a:pt x="1479" y="3398"/>
                  </a:cubicBezTo>
                  <a:cubicBezTo>
                    <a:pt x="1835" y="3398"/>
                    <a:pt x="2165" y="3253"/>
                    <a:pt x="2419" y="3010"/>
                  </a:cubicBezTo>
                  <a:cubicBezTo>
                    <a:pt x="2675" y="3253"/>
                    <a:pt x="3004" y="3398"/>
                    <a:pt x="3362" y="3398"/>
                  </a:cubicBezTo>
                  <a:cubicBezTo>
                    <a:pt x="3539" y="3398"/>
                    <a:pt x="3708" y="3364"/>
                    <a:pt x="3866" y="3297"/>
                  </a:cubicBezTo>
                  <a:cubicBezTo>
                    <a:pt x="3861" y="3211"/>
                    <a:pt x="3860" y="3127"/>
                    <a:pt x="3860" y="3044"/>
                  </a:cubicBezTo>
                  <a:cubicBezTo>
                    <a:pt x="3860" y="2071"/>
                    <a:pt x="4054" y="1143"/>
                    <a:pt x="4407" y="297"/>
                  </a:cubicBezTo>
                  <a:lnTo>
                    <a:pt x="4407" y="297"/>
                  </a:lnTo>
                  <a:cubicBezTo>
                    <a:pt x="4370" y="325"/>
                    <a:pt x="4335" y="357"/>
                    <a:pt x="4302" y="388"/>
                  </a:cubicBezTo>
                  <a:cubicBezTo>
                    <a:pt x="4046" y="147"/>
                    <a:pt x="3718" y="0"/>
                    <a:pt x="3362" y="0"/>
                  </a:cubicBezTo>
                  <a:cubicBezTo>
                    <a:pt x="3004" y="0"/>
                    <a:pt x="2675" y="147"/>
                    <a:pt x="2419" y="388"/>
                  </a:cubicBezTo>
                  <a:cubicBezTo>
                    <a:pt x="2165" y="147"/>
                    <a:pt x="1835" y="0"/>
                    <a:pt x="147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4"/>
            <p:cNvSpPr/>
            <p:nvPr/>
          </p:nvSpPr>
          <p:spPr>
            <a:xfrm>
              <a:off x="5528296" y="3748166"/>
              <a:ext cx="48928" cy="38913"/>
            </a:xfrm>
            <a:custGeom>
              <a:rect b="b" l="l" r="r" t="t"/>
              <a:pathLst>
                <a:path extrusionOk="0" h="1290" w="1622">
                  <a:moveTo>
                    <a:pt x="809" y="0"/>
                  </a:moveTo>
                  <a:cubicBezTo>
                    <a:pt x="364" y="0"/>
                    <a:pt x="0" y="288"/>
                    <a:pt x="0" y="644"/>
                  </a:cubicBezTo>
                  <a:cubicBezTo>
                    <a:pt x="0" y="1000"/>
                    <a:pt x="363" y="1288"/>
                    <a:pt x="811" y="1290"/>
                  </a:cubicBezTo>
                  <a:cubicBezTo>
                    <a:pt x="813" y="1290"/>
                    <a:pt x="816" y="1290"/>
                    <a:pt x="818" y="1290"/>
                  </a:cubicBezTo>
                  <a:cubicBezTo>
                    <a:pt x="1261" y="1290"/>
                    <a:pt x="1622" y="1003"/>
                    <a:pt x="1622" y="647"/>
                  </a:cubicBezTo>
                  <a:cubicBezTo>
                    <a:pt x="1622" y="290"/>
                    <a:pt x="1262" y="0"/>
                    <a:pt x="812" y="0"/>
                  </a:cubicBezTo>
                  <a:cubicBezTo>
                    <a:pt x="811" y="0"/>
                    <a:pt x="810" y="0"/>
                    <a:pt x="8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5660777" y="3748377"/>
              <a:ext cx="48928" cy="38943"/>
            </a:xfrm>
            <a:custGeom>
              <a:rect b="b" l="l" r="r" t="t"/>
              <a:pathLst>
                <a:path extrusionOk="0" h="1291" w="1622">
                  <a:moveTo>
                    <a:pt x="812" y="1"/>
                  </a:moveTo>
                  <a:cubicBezTo>
                    <a:pt x="364" y="1"/>
                    <a:pt x="1" y="288"/>
                    <a:pt x="0" y="644"/>
                  </a:cubicBezTo>
                  <a:cubicBezTo>
                    <a:pt x="0" y="1000"/>
                    <a:pt x="362" y="1290"/>
                    <a:pt x="811" y="1290"/>
                  </a:cubicBezTo>
                  <a:cubicBezTo>
                    <a:pt x="813" y="1290"/>
                    <a:pt x="815" y="1290"/>
                    <a:pt x="817" y="1290"/>
                  </a:cubicBezTo>
                  <a:cubicBezTo>
                    <a:pt x="1261" y="1290"/>
                    <a:pt x="1621" y="1003"/>
                    <a:pt x="1621" y="647"/>
                  </a:cubicBezTo>
                  <a:cubicBezTo>
                    <a:pt x="1621" y="290"/>
                    <a:pt x="1259" y="2"/>
                    <a:pt x="8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4"/>
            <p:cNvSpPr/>
            <p:nvPr/>
          </p:nvSpPr>
          <p:spPr>
            <a:xfrm>
              <a:off x="5454756" y="3445468"/>
              <a:ext cx="328648" cy="424060"/>
            </a:xfrm>
            <a:custGeom>
              <a:rect b="b" l="l" r="r" t="t"/>
              <a:pathLst>
                <a:path extrusionOk="0" h="14058" w="10895">
                  <a:moveTo>
                    <a:pt x="6135" y="415"/>
                  </a:moveTo>
                  <a:cubicBezTo>
                    <a:pt x="6289" y="415"/>
                    <a:pt x="6414" y="538"/>
                    <a:pt x="6422" y="688"/>
                  </a:cubicBezTo>
                  <a:lnTo>
                    <a:pt x="6278" y="1725"/>
                  </a:lnTo>
                  <a:cubicBezTo>
                    <a:pt x="6027" y="1613"/>
                    <a:pt x="5752" y="1552"/>
                    <a:pt x="5471" y="1552"/>
                  </a:cubicBezTo>
                  <a:cubicBezTo>
                    <a:pt x="5169" y="1554"/>
                    <a:pt x="4879" y="1622"/>
                    <a:pt x="4614" y="1748"/>
                  </a:cubicBezTo>
                  <a:lnTo>
                    <a:pt x="4471" y="688"/>
                  </a:lnTo>
                  <a:cubicBezTo>
                    <a:pt x="4477" y="538"/>
                    <a:pt x="4604" y="415"/>
                    <a:pt x="4758" y="415"/>
                  </a:cubicBezTo>
                  <a:close/>
                  <a:moveTo>
                    <a:pt x="9207" y="5318"/>
                  </a:moveTo>
                  <a:cubicBezTo>
                    <a:pt x="9908" y="5318"/>
                    <a:pt x="10479" y="5988"/>
                    <a:pt x="10479" y="6811"/>
                  </a:cubicBezTo>
                  <a:cubicBezTo>
                    <a:pt x="10479" y="7633"/>
                    <a:pt x="9908" y="8303"/>
                    <a:pt x="9207" y="8303"/>
                  </a:cubicBezTo>
                  <a:cubicBezTo>
                    <a:pt x="8916" y="8303"/>
                    <a:pt x="8640" y="8186"/>
                    <a:pt x="8411" y="7970"/>
                  </a:cubicBezTo>
                  <a:cubicBezTo>
                    <a:pt x="8373" y="7933"/>
                    <a:pt x="8321" y="7913"/>
                    <a:pt x="8269" y="7913"/>
                  </a:cubicBezTo>
                  <a:cubicBezTo>
                    <a:pt x="8217" y="7913"/>
                    <a:pt x="8167" y="7930"/>
                    <a:pt x="8126" y="7970"/>
                  </a:cubicBezTo>
                  <a:cubicBezTo>
                    <a:pt x="7896" y="8188"/>
                    <a:pt x="7621" y="8303"/>
                    <a:pt x="7327" y="8303"/>
                  </a:cubicBezTo>
                  <a:cubicBezTo>
                    <a:pt x="7033" y="8303"/>
                    <a:pt x="6756" y="8188"/>
                    <a:pt x="6528" y="7970"/>
                  </a:cubicBezTo>
                  <a:cubicBezTo>
                    <a:pt x="6488" y="7932"/>
                    <a:pt x="6438" y="7913"/>
                    <a:pt x="6387" y="7913"/>
                  </a:cubicBezTo>
                  <a:cubicBezTo>
                    <a:pt x="6336" y="7913"/>
                    <a:pt x="6286" y="7932"/>
                    <a:pt x="6246" y="7970"/>
                  </a:cubicBezTo>
                  <a:cubicBezTo>
                    <a:pt x="6016" y="8188"/>
                    <a:pt x="5741" y="8303"/>
                    <a:pt x="5447" y="8303"/>
                  </a:cubicBezTo>
                  <a:cubicBezTo>
                    <a:pt x="5153" y="8303"/>
                    <a:pt x="4876" y="8188"/>
                    <a:pt x="4648" y="7970"/>
                  </a:cubicBezTo>
                  <a:cubicBezTo>
                    <a:pt x="4608" y="7932"/>
                    <a:pt x="4557" y="7913"/>
                    <a:pt x="4506" y="7913"/>
                  </a:cubicBezTo>
                  <a:cubicBezTo>
                    <a:pt x="4456" y="7913"/>
                    <a:pt x="4405" y="7932"/>
                    <a:pt x="4366" y="7970"/>
                  </a:cubicBezTo>
                  <a:cubicBezTo>
                    <a:pt x="4136" y="8188"/>
                    <a:pt x="3860" y="8303"/>
                    <a:pt x="3567" y="8303"/>
                  </a:cubicBezTo>
                  <a:cubicBezTo>
                    <a:pt x="3273" y="8303"/>
                    <a:pt x="2995" y="8188"/>
                    <a:pt x="2768" y="7970"/>
                  </a:cubicBezTo>
                  <a:cubicBezTo>
                    <a:pt x="2728" y="7932"/>
                    <a:pt x="2677" y="7913"/>
                    <a:pt x="2626" y="7913"/>
                  </a:cubicBezTo>
                  <a:cubicBezTo>
                    <a:pt x="2575" y="7913"/>
                    <a:pt x="2524" y="7932"/>
                    <a:pt x="2484" y="7970"/>
                  </a:cubicBezTo>
                  <a:cubicBezTo>
                    <a:pt x="2255" y="8188"/>
                    <a:pt x="1980" y="8303"/>
                    <a:pt x="1686" y="8303"/>
                  </a:cubicBezTo>
                  <a:cubicBezTo>
                    <a:pt x="986" y="8303"/>
                    <a:pt x="413" y="7633"/>
                    <a:pt x="413" y="6811"/>
                  </a:cubicBezTo>
                  <a:cubicBezTo>
                    <a:pt x="413" y="5988"/>
                    <a:pt x="986" y="5318"/>
                    <a:pt x="1686" y="5318"/>
                  </a:cubicBezTo>
                  <a:cubicBezTo>
                    <a:pt x="1980" y="5318"/>
                    <a:pt x="2258" y="5434"/>
                    <a:pt x="2484" y="5651"/>
                  </a:cubicBezTo>
                  <a:cubicBezTo>
                    <a:pt x="2524" y="5689"/>
                    <a:pt x="2575" y="5708"/>
                    <a:pt x="2626" y="5708"/>
                  </a:cubicBezTo>
                  <a:cubicBezTo>
                    <a:pt x="2677" y="5708"/>
                    <a:pt x="2728" y="5689"/>
                    <a:pt x="2768" y="5651"/>
                  </a:cubicBezTo>
                  <a:cubicBezTo>
                    <a:pt x="2998" y="5434"/>
                    <a:pt x="3273" y="5318"/>
                    <a:pt x="3567" y="5318"/>
                  </a:cubicBezTo>
                  <a:cubicBezTo>
                    <a:pt x="3860" y="5318"/>
                    <a:pt x="4138" y="5434"/>
                    <a:pt x="4366" y="5651"/>
                  </a:cubicBezTo>
                  <a:cubicBezTo>
                    <a:pt x="4405" y="5689"/>
                    <a:pt x="4456" y="5708"/>
                    <a:pt x="4506" y="5708"/>
                  </a:cubicBezTo>
                  <a:cubicBezTo>
                    <a:pt x="4557" y="5708"/>
                    <a:pt x="4608" y="5689"/>
                    <a:pt x="4648" y="5651"/>
                  </a:cubicBezTo>
                  <a:cubicBezTo>
                    <a:pt x="4878" y="5434"/>
                    <a:pt x="5153" y="5318"/>
                    <a:pt x="5447" y="5318"/>
                  </a:cubicBezTo>
                  <a:cubicBezTo>
                    <a:pt x="5741" y="5318"/>
                    <a:pt x="6018" y="5434"/>
                    <a:pt x="6246" y="5651"/>
                  </a:cubicBezTo>
                  <a:cubicBezTo>
                    <a:pt x="6286" y="5689"/>
                    <a:pt x="6336" y="5708"/>
                    <a:pt x="6387" y="5708"/>
                  </a:cubicBezTo>
                  <a:cubicBezTo>
                    <a:pt x="6438" y="5708"/>
                    <a:pt x="6488" y="5689"/>
                    <a:pt x="6528" y="5651"/>
                  </a:cubicBezTo>
                  <a:cubicBezTo>
                    <a:pt x="6758" y="5434"/>
                    <a:pt x="7033" y="5318"/>
                    <a:pt x="7327" y="5318"/>
                  </a:cubicBezTo>
                  <a:cubicBezTo>
                    <a:pt x="7621" y="5318"/>
                    <a:pt x="7898" y="5434"/>
                    <a:pt x="8126" y="5651"/>
                  </a:cubicBezTo>
                  <a:cubicBezTo>
                    <a:pt x="8166" y="5689"/>
                    <a:pt x="8217" y="5708"/>
                    <a:pt x="8268" y="5708"/>
                  </a:cubicBezTo>
                  <a:cubicBezTo>
                    <a:pt x="8318" y="5708"/>
                    <a:pt x="8369" y="5689"/>
                    <a:pt x="8408" y="5651"/>
                  </a:cubicBezTo>
                  <a:cubicBezTo>
                    <a:pt x="8638" y="5434"/>
                    <a:pt x="8914" y="5318"/>
                    <a:pt x="9207" y="5318"/>
                  </a:cubicBezTo>
                  <a:close/>
                  <a:moveTo>
                    <a:pt x="4759" y="1"/>
                  </a:moveTo>
                  <a:cubicBezTo>
                    <a:pt x="4375" y="1"/>
                    <a:pt x="4061" y="313"/>
                    <a:pt x="4061" y="700"/>
                  </a:cubicBezTo>
                  <a:cubicBezTo>
                    <a:pt x="4061" y="709"/>
                    <a:pt x="4061" y="718"/>
                    <a:pt x="4063" y="727"/>
                  </a:cubicBezTo>
                  <a:lnTo>
                    <a:pt x="4234" y="1990"/>
                  </a:lnTo>
                  <a:cubicBezTo>
                    <a:pt x="4085" y="2113"/>
                    <a:pt x="3955" y="2256"/>
                    <a:pt x="3850" y="2416"/>
                  </a:cubicBezTo>
                  <a:cubicBezTo>
                    <a:pt x="3818" y="2413"/>
                    <a:pt x="3787" y="2413"/>
                    <a:pt x="3758" y="2413"/>
                  </a:cubicBezTo>
                  <a:cubicBezTo>
                    <a:pt x="3604" y="2413"/>
                    <a:pt x="3452" y="2431"/>
                    <a:pt x="3304" y="2465"/>
                  </a:cubicBezTo>
                  <a:cubicBezTo>
                    <a:pt x="3193" y="2492"/>
                    <a:pt x="3125" y="2602"/>
                    <a:pt x="3151" y="2713"/>
                  </a:cubicBezTo>
                  <a:cubicBezTo>
                    <a:pt x="3173" y="2809"/>
                    <a:pt x="3258" y="2872"/>
                    <a:pt x="3352" y="2872"/>
                  </a:cubicBezTo>
                  <a:cubicBezTo>
                    <a:pt x="3367" y="2872"/>
                    <a:pt x="3383" y="2871"/>
                    <a:pt x="3398" y="2867"/>
                  </a:cubicBezTo>
                  <a:cubicBezTo>
                    <a:pt x="3515" y="2839"/>
                    <a:pt x="3635" y="2826"/>
                    <a:pt x="3758" y="2826"/>
                  </a:cubicBezTo>
                  <a:cubicBezTo>
                    <a:pt x="3814" y="2826"/>
                    <a:pt x="3873" y="2830"/>
                    <a:pt x="3937" y="2838"/>
                  </a:cubicBezTo>
                  <a:cubicBezTo>
                    <a:pt x="3944" y="2838"/>
                    <a:pt x="3952" y="2839"/>
                    <a:pt x="3959" y="2839"/>
                  </a:cubicBezTo>
                  <a:cubicBezTo>
                    <a:pt x="4034" y="2839"/>
                    <a:pt x="4103" y="2799"/>
                    <a:pt x="4139" y="2734"/>
                  </a:cubicBezTo>
                  <a:cubicBezTo>
                    <a:pt x="4246" y="2545"/>
                    <a:pt x="4395" y="2376"/>
                    <a:pt x="4574" y="2250"/>
                  </a:cubicBezTo>
                  <a:cubicBezTo>
                    <a:pt x="4835" y="2064"/>
                    <a:pt x="5145" y="1966"/>
                    <a:pt x="5471" y="1966"/>
                  </a:cubicBezTo>
                  <a:cubicBezTo>
                    <a:pt x="5780" y="1966"/>
                    <a:pt x="6077" y="2055"/>
                    <a:pt x="6329" y="2224"/>
                  </a:cubicBezTo>
                  <a:cubicBezTo>
                    <a:pt x="6527" y="2354"/>
                    <a:pt x="6689" y="2530"/>
                    <a:pt x="6802" y="2734"/>
                  </a:cubicBezTo>
                  <a:cubicBezTo>
                    <a:pt x="6840" y="2799"/>
                    <a:pt x="6910" y="2840"/>
                    <a:pt x="6984" y="2840"/>
                  </a:cubicBezTo>
                  <a:cubicBezTo>
                    <a:pt x="6992" y="2840"/>
                    <a:pt x="6999" y="2840"/>
                    <a:pt x="7006" y="2839"/>
                  </a:cubicBezTo>
                  <a:cubicBezTo>
                    <a:pt x="7068" y="2832"/>
                    <a:pt x="7127" y="2827"/>
                    <a:pt x="7185" y="2827"/>
                  </a:cubicBezTo>
                  <a:cubicBezTo>
                    <a:pt x="7879" y="2827"/>
                    <a:pt x="8479" y="3277"/>
                    <a:pt x="8649" y="3922"/>
                  </a:cubicBezTo>
                  <a:cubicBezTo>
                    <a:pt x="8669" y="3993"/>
                    <a:pt x="8722" y="4048"/>
                    <a:pt x="8791" y="4068"/>
                  </a:cubicBezTo>
                  <a:cubicBezTo>
                    <a:pt x="9285" y="4209"/>
                    <a:pt x="9657" y="4573"/>
                    <a:pt x="9803" y="5028"/>
                  </a:cubicBezTo>
                  <a:cubicBezTo>
                    <a:pt x="9618" y="4950"/>
                    <a:pt x="9420" y="4905"/>
                    <a:pt x="9211" y="4905"/>
                  </a:cubicBezTo>
                  <a:cubicBezTo>
                    <a:pt x="8876" y="4905"/>
                    <a:pt x="8547" y="5021"/>
                    <a:pt x="8271" y="5231"/>
                  </a:cubicBezTo>
                  <a:cubicBezTo>
                    <a:pt x="7993" y="5021"/>
                    <a:pt x="7666" y="4905"/>
                    <a:pt x="7330" y="4905"/>
                  </a:cubicBezTo>
                  <a:cubicBezTo>
                    <a:pt x="6993" y="4905"/>
                    <a:pt x="6666" y="5021"/>
                    <a:pt x="6388" y="5231"/>
                  </a:cubicBezTo>
                  <a:cubicBezTo>
                    <a:pt x="6111" y="5021"/>
                    <a:pt x="5784" y="4905"/>
                    <a:pt x="5447" y="4905"/>
                  </a:cubicBezTo>
                  <a:cubicBezTo>
                    <a:pt x="5111" y="4905"/>
                    <a:pt x="4783" y="5021"/>
                    <a:pt x="4506" y="5231"/>
                  </a:cubicBezTo>
                  <a:cubicBezTo>
                    <a:pt x="4228" y="5021"/>
                    <a:pt x="3901" y="4905"/>
                    <a:pt x="3566" y="4905"/>
                  </a:cubicBezTo>
                  <a:cubicBezTo>
                    <a:pt x="3228" y="4905"/>
                    <a:pt x="2901" y="5021"/>
                    <a:pt x="2623" y="5231"/>
                  </a:cubicBezTo>
                  <a:cubicBezTo>
                    <a:pt x="2347" y="5021"/>
                    <a:pt x="2020" y="4905"/>
                    <a:pt x="1683" y="4905"/>
                  </a:cubicBezTo>
                  <a:cubicBezTo>
                    <a:pt x="1475" y="4905"/>
                    <a:pt x="1276" y="4948"/>
                    <a:pt x="1092" y="5027"/>
                  </a:cubicBezTo>
                  <a:cubicBezTo>
                    <a:pt x="1245" y="4558"/>
                    <a:pt x="1638" y="4184"/>
                    <a:pt x="2149" y="4053"/>
                  </a:cubicBezTo>
                  <a:cubicBezTo>
                    <a:pt x="2221" y="4036"/>
                    <a:pt x="2279" y="3980"/>
                    <a:pt x="2296" y="3907"/>
                  </a:cubicBezTo>
                  <a:cubicBezTo>
                    <a:pt x="2356" y="3688"/>
                    <a:pt x="2472" y="3481"/>
                    <a:pt x="2631" y="3308"/>
                  </a:cubicBezTo>
                  <a:cubicBezTo>
                    <a:pt x="2709" y="3225"/>
                    <a:pt x="2703" y="3096"/>
                    <a:pt x="2620" y="3018"/>
                  </a:cubicBezTo>
                  <a:cubicBezTo>
                    <a:pt x="2581" y="2982"/>
                    <a:pt x="2531" y="2963"/>
                    <a:pt x="2481" y="2963"/>
                  </a:cubicBezTo>
                  <a:cubicBezTo>
                    <a:pt x="2426" y="2963"/>
                    <a:pt x="2371" y="2986"/>
                    <a:pt x="2330" y="3030"/>
                  </a:cubicBezTo>
                  <a:cubicBezTo>
                    <a:pt x="2153" y="3219"/>
                    <a:pt x="2017" y="3446"/>
                    <a:pt x="1934" y="3688"/>
                  </a:cubicBezTo>
                  <a:cubicBezTo>
                    <a:pt x="1193" y="3925"/>
                    <a:pt x="668" y="4579"/>
                    <a:pt x="618" y="5337"/>
                  </a:cubicBezTo>
                  <a:cubicBezTo>
                    <a:pt x="240" y="5686"/>
                    <a:pt x="1" y="6217"/>
                    <a:pt x="1" y="6811"/>
                  </a:cubicBezTo>
                  <a:cubicBezTo>
                    <a:pt x="1" y="7405"/>
                    <a:pt x="242" y="7936"/>
                    <a:pt x="622" y="8285"/>
                  </a:cubicBezTo>
                  <a:cubicBezTo>
                    <a:pt x="677" y="9513"/>
                    <a:pt x="1165" y="10847"/>
                    <a:pt x="1968" y="11958"/>
                  </a:cubicBezTo>
                  <a:cubicBezTo>
                    <a:pt x="2540" y="12743"/>
                    <a:pt x="3746" y="14057"/>
                    <a:pt x="5407" y="14057"/>
                  </a:cubicBezTo>
                  <a:lnTo>
                    <a:pt x="5448" y="14057"/>
                  </a:lnTo>
                  <a:cubicBezTo>
                    <a:pt x="5462" y="14057"/>
                    <a:pt x="5476" y="14057"/>
                    <a:pt x="5489" y="14057"/>
                  </a:cubicBezTo>
                  <a:cubicBezTo>
                    <a:pt x="6849" y="14057"/>
                    <a:pt x="7901" y="13178"/>
                    <a:pt x="8547" y="12437"/>
                  </a:cubicBezTo>
                  <a:cubicBezTo>
                    <a:pt x="8621" y="12352"/>
                    <a:pt x="8614" y="12220"/>
                    <a:pt x="8528" y="12146"/>
                  </a:cubicBezTo>
                  <a:cubicBezTo>
                    <a:pt x="8489" y="12112"/>
                    <a:pt x="8440" y="12095"/>
                    <a:pt x="8392" y="12095"/>
                  </a:cubicBezTo>
                  <a:cubicBezTo>
                    <a:pt x="8334" y="12095"/>
                    <a:pt x="8277" y="12119"/>
                    <a:pt x="8237" y="12167"/>
                  </a:cubicBezTo>
                  <a:cubicBezTo>
                    <a:pt x="7648" y="12844"/>
                    <a:pt x="6694" y="13644"/>
                    <a:pt x="5490" y="13644"/>
                  </a:cubicBezTo>
                  <a:lnTo>
                    <a:pt x="5407" y="13644"/>
                  </a:lnTo>
                  <a:cubicBezTo>
                    <a:pt x="3928" y="13644"/>
                    <a:pt x="2827" y="12439"/>
                    <a:pt x="2301" y="11715"/>
                  </a:cubicBezTo>
                  <a:cubicBezTo>
                    <a:pt x="1613" y="10761"/>
                    <a:pt x="1169" y="9637"/>
                    <a:pt x="1055" y="8574"/>
                  </a:cubicBezTo>
                  <a:lnTo>
                    <a:pt x="1055" y="8574"/>
                  </a:lnTo>
                  <a:cubicBezTo>
                    <a:pt x="1251" y="8663"/>
                    <a:pt x="1461" y="8713"/>
                    <a:pt x="1683" y="8713"/>
                  </a:cubicBezTo>
                  <a:cubicBezTo>
                    <a:pt x="2020" y="8713"/>
                    <a:pt x="2347" y="8599"/>
                    <a:pt x="2623" y="8387"/>
                  </a:cubicBezTo>
                  <a:cubicBezTo>
                    <a:pt x="2901" y="8599"/>
                    <a:pt x="3228" y="8713"/>
                    <a:pt x="3566" y="8713"/>
                  </a:cubicBezTo>
                  <a:cubicBezTo>
                    <a:pt x="3901" y="8713"/>
                    <a:pt x="4228" y="8599"/>
                    <a:pt x="4506" y="8387"/>
                  </a:cubicBezTo>
                  <a:cubicBezTo>
                    <a:pt x="4783" y="8599"/>
                    <a:pt x="5111" y="8713"/>
                    <a:pt x="5447" y="8713"/>
                  </a:cubicBezTo>
                  <a:cubicBezTo>
                    <a:pt x="5784" y="8713"/>
                    <a:pt x="6111" y="8599"/>
                    <a:pt x="6388" y="8387"/>
                  </a:cubicBezTo>
                  <a:cubicBezTo>
                    <a:pt x="6666" y="8599"/>
                    <a:pt x="6993" y="8713"/>
                    <a:pt x="7330" y="8713"/>
                  </a:cubicBezTo>
                  <a:cubicBezTo>
                    <a:pt x="7666" y="8713"/>
                    <a:pt x="7993" y="8599"/>
                    <a:pt x="8271" y="8387"/>
                  </a:cubicBezTo>
                  <a:cubicBezTo>
                    <a:pt x="8547" y="8599"/>
                    <a:pt x="8876" y="8713"/>
                    <a:pt x="9211" y="8713"/>
                  </a:cubicBezTo>
                  <a:cubicBezTo>
                    <a:pt x="9433" y="8713"/>
                    <a:pt x="9646" y="8663"/>
                    <a:pt x="9840" y="8574"/>
                  </a:cubicBezTo>
                  <a:lnTo>
                    <a:pt x="9840" y="8574"/>
                  </a:lnTo>
                  <a:cubicBezTo>
                    <a:pt x="9741" y="9526"/>
                    <a:pt x="9379" y="10523"/>
                    <a:pt x="8799" y="11417"/>
                  </a:cubicBezTo>
                  <a:cubicBezTo>
                    <a:pt x="8738" y="11513"/>
                    <a:pt x="8765" y="11640"/>
                    <a:pt x="8861" y="11701"/>
                  </a:cubicBezTo>
                  <a:cubicBezTo>
                    <a:pt x="8895" y="11723"/>
                    <a:pt x="8935" y="11735"/>
                    <a:pt x="8972" y="11735"/>
                  </a:cubicBezTo>
                  <a:cubicBezTo>
                    <a:pt x="9038" y="11735"/>
                    <a:pt x="9105" y="11701"/>
                    <a:pt x="9145" y="11640"/>
                  </a:cubicBezTo>
                  <a:cubicBezTo>
                    <a:pt x="9824" y="10590"/>
                    <a:pt x="10223" y="9401"/>
                    <a:pt x="10275" y="8284"/>
                  </a:cubicBezTo>
                  <a:cubicBezTo>
                    <a:pt x="10652" y="7935"/>
                    <a:pt x="10895" y="7404"/>
                    <a:pt x="10895" y="6809"/>
                  </a:cubicBezTo>
                  <a:cubicBezTo>
                    <a:pt x="10895" y="6215"/>
                    <a:pt x="10654" y="5685"/>
                    <a:pt x="10276" y="5334"/>
                  </a:cubicBezTo>
                  <a:cubicBezTo>
                    <a:pt x="10229" y="4593"/>
                    <a:pt x="9737" y="3956"/>
                    <a:pt x="9015" y="3704"/>
                  </a:cubicBezTo>
                  <a:cubicBezTo>
                    <a:pt x="8762" y="2938"/>
                    <a:pt x="8027" y="2413"/>
                    <a:pt x="7186" y="2413"/>
                  </a:cubicBezTo>
                  <a:cubicBezTo>
                    <a:pt x="7155" y="2413"/>
                    <a:pt x="7126" y="2413"/>
                    <a:pt x="7095" y="2416"/>
                  </a:cubicBezTo>
                  <a:cubicBezTo>
                    <a:pt x="6979" y="2240"/>
                    <a:pt x="6833" y="2085"/>
                    <a:pt x="6666" y="1955"/>
                  </a:cubicBezTo>
                  <a:lnTo>
                    <a:pt x="6833" y="727"/>
                  </a:lnTo>
                  <a:cubicBezTo>
                    <a:pt x="6836" y="718"/>
                    <a:pt x="6836" y="709"/>
                    <a:pt x="6836" y="700"/>
                  </a:cubicBezTo>
                  <a:cubicBezTo>
                    <a:pt x="6836" y="316"/>
                    <a:pt x="6524" y="1"/>
                    <a:pt x="613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5561054" y="3737005"/>
              <a:ext cx="12428" cy="22322"/>
            </a:xfrm>
            <a:custGeom>
              <a:rect b="b" l="l" r="r" t="t"/>
              <a:pathLst>
                <a:path extrusionOk="0" h="740" w="412">
                  <a:moveTo>
                    <a:pt x="206" y="0"/>
                  </a:moveTo>
                  <a:cubicBezTo>
                    <a:pt x="92" y="0"/>
                    <a:pt x="0" y="91"/>
                    <a:pt x="0" y="206"/>
                  </a:cubicBezTo>
                  <a:lnTo>
                    <a:pt x="0" y="534"/>
                  </a:lnTo>
                  <a:cubicBezTo>
                    <a:pt x="0" y="650"/>
                    <a:pt x="92" y="740"/>
                    <a:pt x="206" y="740"/>
                  </a:cubicBezTo>
                  <a:cubicBezTo>
                    <a:pt x="320" y="740"/>
                    <a:pt x="411" y="647"/>
                    <a:pt x="411" y="534"/>
                  </a:cubicBezTo>
                  <a:lnTo>
                    <a:pt x="411" y="206"/>
                  </a:lnTo>
                  <a:cubicBezTo>
                    <a:pt x="411"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5664427" y="3737005"/>
              <a:ext cx="12458" cy="22322"/>
            </a:xfrm>
            <a:custGeom>
              <a:rect b="b" l="l" r="r" t="t"/>
              <a:pathLst>
                <a:path extrusionOk="0" h="740" w="413">
                  <a:moveTo>
                    <a:pt x="206" y="0"/>
                  </a:moveTo>
                  <a:cubicBezTo>
                    <a:pt x="92" y="0"/>
                    <a:pt x="0" y="92"/>
                    <a:pt x="0" y="206"/>
                  </a:cubicBezTo>
                  <a:lnTo>
                    <a:pt x="0" y="534"/>
                  </a:lnTo>
                  <a:cubicBezTo>
                    <a:pt x="0" y="650"/>
                    <a:pt x="93" y="740"/>
                    <a:pt x="206" y="740"/>
                  </a:cubicBezTo>
                  <a:cubicBezTo>
                    <a:pt x="320" y="740"/>
                    <a:pt x="412" y="647"/>
                    <a:pt x="412" y="534"/>
                  </a:cubicBezTo>
                  <a:lnTo>
                    <a:pt x="412" y="206"/>
                  </a:lnTo>
                  <a:cubicBezTo>
                    <a:pt x="413" y="91"/>
                    <a:pt x="321"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4"/>
            <p:cNvSpPr/>
            <p:nvPr/>
          </p:nvSpPr>
          <p:spPr>
            <a:xfrm>
              <a:off x="5589107" y="3752842"/>
              <a:ext cx="60360" cy="24403"/>
            </a:xfrm>
            <a:custGeom>
              <a:rect b="b" l="l" r="r" t="t"/>
              <a:pathLst>
                <a:path extrusionOk="0" h="809" w="2001">
                  <a:moveTo>
                    <a:pt x="206" y="0"/>
                  </a:moveTo>
                  <a:cubicBezTo>
                    <a:pt x="92" y="0"/>
                    <a:pt x="0" y="92"/>
                    <a:pt x="0" y="206"/>
                  </a:cubicBezTo>
                  <a:cubicBezTo>
                    <a:pt x="0" y="539"/>
                    <a:pt x="270" y="808"/>
                    <a:pt x="603" y="808"/>
                  </a:cubicBezTo>
                  <a:cubicBezTo>
                    <a:pt x="755" y="808"/>
                    <a:pt x="894" y="750"/>
                    <a:pt x="1000" y="659"/>
                  </a:cubicBezTo>
                  <a:cubicBezTo>
                    <a:pt x="1105" y="750"/>
                    <a:pt x="1246" y="808"/>
                    <a:pt x="1398" y="808"/>
                  </a:cubicBezTo>
                  <a:cubicBezTo>
                    <a:pt x="1731" y="808"/>
                    <a:pt x="2000" y="539"/>
                    <a:pt x="2000" y="206"/>
                  </a:cubicBezTo>
                  <a:cubicBezTo>
                    <a:pt x="2000" y="92"/>
                    <a:pt x="1909" y="0"/>
                    <a:pt x="1796" y="0"/>
                  </a:cubicBezTo>
                  <a:cubicBezTo>
                    <a:pt x="1675" y="0"/>
                    <a:pt x="1583" y="92"/>
                    <a:pt x="1583" y="206"/>
                  </a:cubicBezTo>
                  <a:cubicBezTo>
                    <a:pt x="1583" y="311"/>
                    <a:pt x="1497" y="395"/>
                    <a:pt x="1392" y="395"/>
                  </a:cubicBezTo>
                  <a:cubicBezTo>
                    <a:pt x="1287" y="395"/>
                    <a:pt x="1202" y="311"/>
                    <a:pt x="1202" y="206"/>
                  </a:cubicBezTo>
                  <a:cubicBezTo>
                    <a:pt x="1202" y="92"/>
                    <a:pt x="1110" y="0"/>
                    <a:pt x="997" y="0"/>
                  </a:cubicBezTo>
                  <a:cubicBezTo>
                    <a:pt x="884" y="0"/>
                    <a:pt x="792" y="92"/>
                    <a:pt x="792" y="206"/>
                  </a:cubicBezTo>
                  <a:cubicBezTo>
                    <a:pt x="792" y="311"/>
                    <a:pt x="706" y="395"/>
                    <a:pt x="601" y="395"/>
                  </a:cubicBezTo>
                  <a:cubicBezTo>
                    <a:pt x="496" y="395"/>
                    <a:pt x="410" y="311"/>
                    <a:pt x="410" y="206"/>
                  </a:cubicBezTo>
                  <a:cubicBezTo>
                    <a:pt x="410" y="92"/>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74"/>
          <p:cNvGrpSpPr/>
          <p:nvPr/>
        </p:nvGrpSpPr>
        <p:grpSpPr>
          <a:xfrm>
            <a:off x="3414690" y="2772897"/>
            <a:ext cx="417631" cy="423878"/>
            <a:chOff x="3414690" y="2772897"/>
            <a:chExt cx="417631" cy="423878"/>
          </a:xfrm>
        </p:grpSpPr>
        <p:sp>
          <p:nvSpPr>
            <p:cNvPr id="2557" name="Google Shape;2557;p74"/>
            <p:cNvSpPr/>
            <p:nvPr/>
          </p:nvSpPr>
          <p:spPr>
            <a:xfrm>
              <a:off x="3495198" y="3036472"/>
              <a:ext cx="127025" cy="154173"/>
            </a:xfrm>
            <a:custGeom>
              <a:rect b="b" l="l" r="r" t="t"/>
              <a:pathLst>
                <a:path extrusionOk="0" h="5111" w="4211">
                  <a:moveTo>
                    <a:pt x="1186" y="0"/>
                  </a:moveTo>
                  <a:lnTo>
                    <a:pt x="165" y="2067"/>
                  </a:lnTo>
                  <a:cubicBezTo>
                    <a:pt x="1" y="2399"/>
                    <a:pt x="242" y="2790"/>
                    <a:pt x="615" y="2790"/>
                  </a:cubicBezTo>
                  <a:lnTo>
                    <a:pt x="1350" y="2790"/>
                  </a:lnTo>
                  <a:lnTo>
                    <a:pt x="1413" y="4819"/>
                  </a:lnTo>
                  <a:cubicBezTo>
                    <a:pt x="1419" y="4999"/>
                    <a:pt x="1564" y="5111"/>
                    <a:pt x="1714" y="5111"/>
                  </a:cubicBezTo>
                  <a:cubicBezTo>
                    <a:pt x="1801" y="5111"/>
                    <a:pt x="1889" y="5073"/>
                    <a:pt x="1952" y="4989"/>
                  </a:cubicBezTo>
                  <a:lnTo>
                    <a:pt x="3983" y="2283"/>
                  </a:lnTo>
                  <a:cubicBezTo>
                    <a:pt x="4134" y="2087"/>
                    <a:pt x="3993" y="1805"/>
                    <a:pt x="3745" y="1805"/>
                  </a:cubicBezTo>
                  <a:lnTo>
                    <a:pt x="3320" y="1805"/>
                  </a:lnTo>
                  <a:lnTo>
                    <a:pt x="42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4"/>
            <p:cNvSpPr/>
            <p:nvPr/>
          </p:nvSpPr>
          <p:spPr>
            <a:xfrm>
              <a:off x="3652565" y="3036472"/>
              <a:ext cx="95744" cy="116286"/>
            </a:xfrm>
            <a:custGeom>
              <a:rect b="b" l="l" r="r" t="t"/>
              <a:pathLst>
                <a:path extrusionOk="0" h="3855" w="3174">
                  <a:moveTo>
                    <a:pt x="894" y="0"/>
                  </a:moveTo>
                  <a:lnTo>
                    <a:pt x="125" y="1558"/>
                  </a:lnTo>
                  <a:cubicBezTo>
                    <a:pt x="1" y="1809"/>
                    <a:pt x="184" y="2104"/>
                    <a:pt x="464" y="2104"/>
                  </a:cubicBezTo>
                  <a:lnTo>
                    <a:pt x="1019" y="2104"/>
                  </a:lnTo>
                  <a:lnTo>
                    <a:pt x="1066" y="3635"/>
                  </a:lnTo>
                  <a:cubicBezTo>
                    <a:pt x="1071" y="3770"/>
                    <a:pt x="1182" y="3855"/>
                    <a:pt x="1295" y="3855"/>
                  </a:cubicBezTo>
                  <a:cubicBezTo>
                    <a:pt x="1360" y="3855"/>
                    <a:pt x="1426" y="3827"/>
                    <a:pt x="1473" y="3765"/>
                  </a:cubicBezTo>
                  <a:lnTo>
                    <a:pt x="3006" y="1724"/>
                  </a:lnTo>
                  <a:cubicBezTo>
                    <a:pt x="3117" y="1573"/>
                    <a:pt x="3011" y="1361"/>
                    <a:pt x="2825" y="1361"/>
                  </a:cubicBezTo>
                  <a:lnTo>
                    <a:pt x="2504" y="1361"/>
                  </a:lnTo>
                  <a:lnTo>
                    <a:pt x="3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3420873" y="2779171"/>
              <a:ext cx="405206" cy="282857"/>
            </a:xfrm>
            <a:custGeom>
              <a:rect b="b" l="l" r="r" t="t"/>
              <a:pathLst>
                <a:path extrusionOk="0" h="9377" w="13433">
                  <a:moveTo>
                    <a:pt x="6451" y="0"/>
                  </a:moveTo>
                  <a:cubicBezTo>
                    <a:pt x="4527" y="0"/>
                    <a:pt x="2963" y="1553"/>
                    <a:pt x="2949" y="3476"/>
                  </a:cubicBezTo>
                  <a:cubicBezTo>
                    <a:pt x="1320" y="3476"/>
                    <a:pt x="1" y="4797"/>
                    <a:pt x="1" y="6425"/>
                  </a:cubicBezTo>
                  <a:cubicBezTo>
                    <a:pt x="1" y="8054"/>
                    <a:pt x="1320" y="9375"/>
                    <a:pt x="2949" y="9375"/>
                  </a:cubicBezTo>
                  <a:lnTo>
                    <a:pt x="10193" y="9375"/>
                  </a:lnTo>
                  <a:lnTo>
                    <a:pt x="10193" y="9376"/>
                  </a:lnTo>
                  <a:cubicBezTo>
                    <a:pt x="11982" y="9376"/>
                    <a:pt x="13433" y="7927"/>
                    <a:pt x="13433" y="6137"/>
                  </a:cubicBezTo>
                  <a:cubicBezTo>
                    <a:pt x="13433" y="4349"/>
                    <a:pt x="11983" y="2898"/>
                    <a:pt x="10193" y="2898"/>
                  </a:cubicBezTo>
                  <a:cubicBezTo>
                    <a:pt x="10096" y="2898"/>
                    <a:pt x="10000" y="2902"/>
                    <a:pt x="9904" y="2911"/>
                  </a:cubicBezTo>
                  <a:cubicBezTo>
                    <a:pt x="9623" y="1257"/>
                    <a:pt x="8183" y="0"/>
                    <a:pt x="64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4"/>
            <p:cNvSpPr/>
            <p:nvPr/>
          </p:nvSpPr>
          <p:spPr>
            <a:xfrm>
              <a:off x="3420873" y="2779171"/>
              <a:ext cx="243643" cy="282797"/>
            </a:xfrm>
            <a:custGeom>
              <a:rect b="b" l="l" r="r" t="t"/>
              <a:pathLst>
                <a:path extrusionOk="0" h="9375" w="8077">
                  <a:moveTo>
                    <a:pt x="6451" y="0"/>
                  </a:moveTo>
                  <a:cubicBezTo>
                    <a:pt x="4527" y="0"/>
                    <a:pt x="2963" y="1553"/>
                    <a:pt x="2949" y="3476"/>
                  </a:cubicBezTo>
                  <a:cubicBezTo>
                    <a:pt x="1320" y="3476"/>
                    <a:pt x="1" y="4797"/>
                    <a:pt x="1" y="6425"/>
                  </a:cubicBezTo>
                  <a:cubicBezTo>
                    <a:pt x="1" y="8054"/>
                    <a:pt x="1320" y="9375"/>
                    <a:pt x="2949" y="9375"/>
                  </a:cubicBezTo>
                  <a:lnTo>
                    <a:pt x="7692" y="9375"/>
                  </a:lnTo>
                  <a:cubicBezTo>
                    <a:pt x="6355" y="8252"/>
                    <a:pt x="5530" y="6724"/>
                    <a:pt x="5530" y="5040"/>
                  </a:cubicBezTo>
                  <a:cubicBezTo>
                    <a:pt x="5530" y="3196"/>
                    <a:pt x="6512" y="1543"/>
                    <a:pt x="8077" y="399"/>
                  </a:cubicBezTo>
                  <a:cubicBezTo>
                    <a:pt x="7590" y="145"/>
                    <a:pt x="7037" y="0"/>
                    <a:pt x="645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4"/>
            <p:cNvSpPr/>
            <p:nvPr/>
          </p:nvSpPr>
          <p:spPr>
            <a:xfrm>
              <a:off x="3521984" y="2948181"/>
              <a:ext cx="54719" cy="43619"/>
            </a:xfrm>
            <a:custGeom>
              <a:rect b="b" l="l" r="r" t="t"/>
              <a:pathLst>
                <a:path extrusionOk="0" h="1446" w="1814">
                  <a:moveTo>
                    <a:pt x="909" y="0"/>
                  </a:moveTo>
                  <a:cubicBezTo>
                    <a:pt x="407" y="0"/>
                    <a:pt x="0" y="324"/>
                    <a:pt x="0" y="723"/>
                  </a:cubicBezTo>
                  <a:cubicBezTo>
                    <a:pt x="0" y="1123"/>
                    <a:pt x="407" y="1445"/>
                    <a:pt x="909" y="1445"/>
                  </a:cubicBezTo>
                  <a:cubicBezTo>
                    <a:pt x="1407" y="1445"/>
                    <a:pt x="1814" y="1123"/>
                    <a:pt x="1814" y="723"/>
                  </a:cubicBezTo>
                  <a:cubicBezTo>
                    <a:pt x="1814" y="324"/>
                    <a:pt x="1407" y="0"/>
                    <a:pt x="9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4"/>
            <p:cNvSpPr/>
            <p:nvPr/>
          </p:nvSpPr>
          <p:spPr>
            <a:xfrm>
              <a:off x="3670211" y="2948181"/>
              <a:ext cx="54780" cy="43619"/>
            </a:xfrm>
            <a:custGeom>
              <a:rect b="b" l="l" r="r" t="t"/>
              <a:pathLst>
                <a:path extrusionOk="0" h="1446" w="1816">
                  <a:moveTo>
                    <a:pt x="908" y="0"/>
                  </a:moveTo>
                  <a:cubicBezTo>
                    <a:pt x="407" y="0"/>
                    <a:pt x="0" y="324"/>
                    <a:pt x="0" y="723"/>
                  </a:cubicBezTo>
                  <a:cubicBezTo>
                    <a:pt x="0" y="1123"/>
                    <a:pt x="407" y="1445"/>
                    <a:pt x="908" y="1445"/>
                  </a:cubicBezTo>
                  <a:cubicBezTo>
                    <a:pt x="1408" y="1445"/>
                    <a:pt x="1815" y="1123"/>
                    <a:pt x="1815" y="723"/>
                  </a:cubicBezTo>
                  <a:cubicBezTo>
                    <a:pt x="1815" y="324"/>
                    <a:pt x="1410" y="0"/>
                    <a:pt x="9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4"/>
            <p:cNvSpPr/>
            <p:nvPr/>
          </p:nvSpPr>
          <p:spPr>
            <a:xfrm>
              <a:off x="3552058" y="2772897"/>
              <a:ext cx="280263" cy="250098"/>
            </a:xfrm>
            <a:custGeom>
              <a:rect b="b" l="l" r="r" t="t"/>
              <a:pathLst>
                <a:path extrusionOk="0" h="8291" w="9291">
                  <a:moveTo>
                    <a:pt x="2102" y="1"/>
                  </a:moveTo>
                  <a:cubicBezTo>
                    <a:pt x="1400" y="1"/>
                    <a:pt x="715" y="199"/>
                    <a:pt x="126" y="573"/>
                  </a:cubicBezTo>
                  <a:cubicBezTo>
                    <a:pt x="30" y="634"/>
                    <a:pt x="0" y="761"/>
                    <a:pt x="61" y="857"/>
                  </a:cubicBezTo>
                  <a:cubicBezTo>
                    <a:pt x="100" y="920"/>
                    <a:pt x="167" y="954"/>
                    <a:pt x="236" y="954"/>
                  </a:cubicBezTo>
                  <a:cubicBezTo>
                    <a:pt x="273" y="954"/>
                    <a:pt x="311" y="944"/>
                    <a:pt x="345" y="922"/>
                  </a:cubicBezTo>
                  <a:cubicBezTo>
                    <a:pt x="870" y="591"/>
                    <a:pt x="1479" y="415"/>
                    <a:pt x="2104" y="415"/>
                  </a:cubicBezTo>
                  <a:cubicBezTo>
                    <a:pt x="3716" y="415"/>
                    <a:pt x="5083" y="1567"/>
                    <a:pt x="5352" y="3156"/>
                  </a:cubicBezTo>
                  <a:cubicBezTo>
                    <a:pt x="5370" y="3255"/>
                    <a:pt x="5457" y="3327"/>
                    <a:pt x="5556" y="3327"/>
                  </a:cubicBezTo>
                  <a:cubicBezTo>
                    <a:pt x="5562" y="3327"/>
                    <a:pt x="5568" y="3327"/>
                    <a:pt x="5574" y="3326"/>
                  </a:cubicBezTo>
                  <a:cubicBezTo>
                    <a:pt x="5667" y="3319"/>
                    <a:pt x="5757" y="3313"/>
                    <a:pt x="5846" y="3313"/>
                  </a:cubicBezTo>
                  <a:cubicBezTo>
                    <a:pt x="7519" y="3313"/>
                    <a:pt x="8878" y="4674"/>
                    <a:pt x="8878" y="6345"/>
                  </a:cubicBezTo>
                  <a:cubicBezTo>
                    <a:pt x="8878" y="6923"/>
                    <a:pt x="8714" y="7488"/>
                    <a:pt x="8405" y="7974"/>
                  </a:cubicBezTo>
                  <a:cubicBezTo>
                    <a:pt x="8344" y="8070"/>
                    <a:pt x="8372" y="8198"/>
                    <a:pt x="8468" y="8259"/>
                  </a:cubicBezTo>
                  <a:cubicBezTo>
                    <a:pt x="8502" y="8281"/>
                    <a:pt x="8539" y="8290"/>
                    <a:pt x="8579" y="8290"/>
                  </a:cubicBezTo>
                  <a:cubicBezTo>
                    <a:pt x="8647" y="8290"/>
                    <a:pt x="8714" y="8258"/>
                    <a:pt x="8752" y="8195"/>
                  </a:cubicBezTo>
                  <a:cubicBezTo>
                    <a:pt x="9106" y="7644"/>
                    <a:pt x="9291" y="7003"/>
                    <a:pt x="9291" y="6345"/>
                  </a:cubicBezTo>
                  <a:cubicBezTo>
                    <a:pt x="9289" y="4446"/>
                    <a:pt x="7745" y="2900"/>
                    <a:pt x="5844" y="2900"/>
                  </a:cubicBezTo>
                  <a:cubicBezTo>
                    <a:pt x="5803" y="2900"/>
                    <a:pt x="5763" y="2900"/>
                    <a:pt x="5720" y="2903"/>
                  </a:cubicBezTo>
                  <a:cubicBezTo>
                    <a:pt x="5547" y="2121"/>
                    <a:pt x="5120" y="1411"/>
                    <a:pt x="4506" y="887"/>
                  </a:cubicBezTo>
                  <a:cubicBezTo>
                    <a:pt x="3836" y="316"/>
                    <a:pt x="2982" y="1"/>
                    <a:pt x="21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4"/>
            <p:cNvSpPr/>
            <p:nvPr/>
          </p:nvSpPr>
          <p:spPr>
            <a:xfrm>
              <a:off x="3414690" y="2807918"/>
              <a:ext cx="384061" cy="388857"/>
            </a:xfrm>
            <a:custGeom>
              <a:rect b="b" l="l" r="r" t="t"/>
              <a:pathLst>
                <a:path extrusionOk="0" h="12891" w="12732">
                  <a:moveTo>
                    <a:pt x="10313" y="8629"/>
                  </a:moveTo>
                  <a:lnTo>
                    <a:pt x="10206" y="8846"/>
                  </a:lnTo>
                  <a:cubicBezTo>
                    <a:pt x="10175" y="8911"/>
                    <a:pt x="10178" y="8985"/>
                    <a:pt x="10215" y="9046"/>
                  </a:cubicBezTo>
                  <a:cubicBezTo>
                    <a:pt x="10252" y="9108"/>
                    <a:pt x="10319" y="9145"/>
                    <a:pt x="10391" y="9145"/>
                  </a:cubicBezTo>
                  <a:lnTo>
                    <a:pt x="10712" y="9145"/>
                  </a:lnTo>
                  <a:cubicBezTo>
                    <a:pt x="10714" y="9144"/>
                    <a:pt x="10715" y="9144"/>
                    <a:pt x="10717" y="9144"/>
                  </a:cubicBezTo>
                  <a:cubicBezTo>
                    <a:pt x="10721" y="9144"/>
                    <a:pt x="10726" y="9146"/>
                    <a:pt x="10730" y="9154"/>
                  </a:cubicBezTo>
                  <a:cubicBezTo>
                    <a:pt x="10734" y="9164"/>
                    <a:pt x="10730" y="9170"/>
                    <a:pt x="10727" y="9175"/>
                  </a:cubicBezTo>
                  <a:lnTo>
                    <a:pt x="9194" y="11216"/>
                  </a:lnTo>
                  <a:cubicBezTo>
                    <a:pt x="9192" y="11220"/>
                    <a:pt x="9189" y="11224"/>
                    <a:pt x="9180" y="11224"/>
                  </a:cubicBezTo>
                  <a:cubicBezTo>
                    <a:pt x="9177" y="11224"/>
                    <a:pt x="9175" y="11224"/>
                    <a:pt x="9172" y="11223"/>
                  </a:cubicBezTo>
                  <a:cubicBezTo>
                    <a:pt x="9159" y="11219"/>
                    <a:pt x="9159" y="11210"/>
                    <a:pt x="9157" y="11204"/>
                  </a:cubicBezTo>
                  <a:lnTo>
                    <a:pt x="9110" y="9673"/>
                  </a:lnTo>
                  <a:cubicBezTo>
                    <a:pt x="9106" y="9562"/>
                    <a:pt x="9015" y="9474"/>
                    <a:pt x="8905" y="9474"/>
                  </a:cubicBezTo>
                  <a:lnTo>
                    <a:pt x="8350" y="9474"/>
                  </a:lnTo>
                  <a:cubicBezTo>
                    <a:pt x="8263" y="9474"/>
                    <a:pt x="8218" y="9416"/>
                    <a:pt x="8203" y="9392"/>
                  </a:cubicBezTo>
                  <a:cubicBezTo>
                    <a:pt x="8189" y="9369"/>
                    <a:pt x="8158" y="9303"/>
                    <a:pt x="8196" y="9227"/>
                  </a:cubicBezTo>
                  <a:lnTo>
                    <a:pt x="8492" y="8629"/>
                  </a:lnTo>
                  <a:close/>
                  <a:moveTo>
                    <a:pt x="6128" y="8629"/>
                  </a:moveTo>
                  <a:lnTo>
                    <a:pt x="5801" y="9290"/>
                  </a:lnTo>
                  <a:cubicBezTo>
                    <a:pt x="5772" y="9354"/>
                    <a:pt x="5776" y="9429"/>
                    <a:pt x="5813" y="9490"/>
                  </a:cubicBezTo>
                  <a:cubicBezTo>
                    <a:pt x="5850" y="9552"/>
                    <a:pt x="5917" y="9589"/>
                    <a:pt x="5989" y="9589"/>
                  </a:cubicBezTo>
                  <a:lnTo>
                    <a:pt x="6414" y="9589"/>
                  </a:lnTo>
                  <a:cubicBezTo>
                    <a:pt x="6464" y="9589"/>
                    <a:pt x="6488" y="9621"/>
                    <a:pt x="6496" y="9641"/>
                  </a:cubicBezTo>
                  <a:cubicBezTo>
                    <a:pt x="6507" y="9658"/>
                    <a:pt x="6519" y="9697"/>
                    <a:pt x="6488" y="9738"/>
                  </a:cubicBezTo>
                  <a:lnTo>
                    <a:pt x="4455" y="12445"/>
                  </a:lnTo>
                  <a:cubicBezTo>
                    <a:pt x="4433" y="12475"/>
                    <a:pt x="4407" y="12483"/>
                    <a:pt x="4384" y="12483"/>
                  </a:cubicBezTo>
                  <a:cubicBezTo>
                    <a:pt x="4372" y="12483"/>
                    <a:pt x="4361" y="12480"/>
                    <a:pt x="4352" y="12478"/>
                  </a:cubicBezTo>
                  <a:cubicBezTo>
                    <a:pt x="4328" y="12470"/>
                    <a:pt x="4290" y="12451"/>
                    <a:pt x="4288" y="12392"/>
                  </a:cubicBezTo>
                  <a:lnTo>
                    <a:pt x="4224" y="10361"/>
                  </a:lnTo>
                  <a:cubicBezTo>
                    <a:pt x="4222" y="10250"/>
                    <a:pt x="4130" y="10161"/>
                    <a:pt x="4019" y="10161"/>
                  </a:cubicBezTo>
                  <a:lnTo>
                    <a:pt x="3284" y="10161"/>
                  </a:lnTo>
                  <a:cubicBezTo>
                    <a:pt x="3180" y="10161"/>
                    <a:pt x="3087" y="10110"/>
                    <a:pt x="3032" y="10022"/>
                  </a:cubicBezTo>
                  <a:cubicBezTo>
                    <a:pt x="2976" y="9934"/>
                    <a:pt x="2970" y="9830"/>
                    <a:pt x="3017" y="9737"/>
                  </a:cubicBezTo>
                  <a:lnTo>
                    <a:pt x="3565" y="8629"/>
                  </a:lnTo>
                  <a:close/>
                  <a:moveTo>
                    <a:pt x="4054" y="1"/>
                  </a:moveTo>
                  <a:cubicBezTo>
                    <a:pt x="3998" y="1"/>
                    <a:pt x="3942" y="23"/>
                    <a:pt x="3901" y="68"/>
                  </a:cubicBezTo>
                  <a:cubicBezTo>
                    <a:pt x="3338" y="693"/>
                    <a:pt x="3009" y="1486"/>
                    <a:pt x="2957" y="2322"/>
                  </a:cubicBezTo>
                  <a:cubicBezTo>
                    <a:pt x="1309" y="2425"/>
                    <a:pt x="0" y="3798"/>
                    <a:pt x="0" y="5471"/>
                  </a:cubicBezTo>
                  <a:cubicBezTo>
                    <a:pt x="0" y="7194"/>
                    <a:pt x="1389" y="8599"/>
                    <a:pt x="3106" y="8625"/>
                  </a:cubicBezTo>
                  <a:lnTo>
                    <a:pt x="2649" y="9549"/>
                  </a:lnTo>
                  <a:cubicBezTo>
                    <a:pt x="2540" y="9769"/>
                    <a:pt x="2553" y="10027"/>
                    <a:pt x="2683" y="10235"/>
                  </a:cubicBezTo>
                  <a:cubicBezTo>
                    <a:pt x="2812" y="10444"/>
                    <a:pt x="3038" y="10570"/>
                    <a:pt x="3284" y="10570"/>
                  </a:cubicBezTo>
                  <a:lnTo>
                    <a:pt x="3819" y="10570"/>
                  </a:lnTo>
                  <a:lnTo>
                    <a:pt x="3877" y="12401"/>
                  </a:lnTo>
                  <a:cubicBezTo>
                    <a:pt x="3884" y="12618"/>
                    <a:pt x="4023" y="12802"/>
                    <a:pt x="4230" y="12867"/>
                  </a:cubicBezTo>
                  <a:cubicBezTo>
                    <a:pt x="4282" y="12883"/>
                    <a:pt x="4334" y="12890"/>
                    <a:pt x="4386" y="12890"/>
                  </a:cubicBezTo>
                  <a:cubicBezTo>
                    <a:pt x="4541" y="12890"/>
                    <a:pt x="4689" y="12818"/>
                    <a:pt x="4787" y="12688"/>
                  </a:cubicBezTo>
                  <a:lnTo>
                    <a:pt x="6819" y="9981"/>
                  </a:lnTo>
                  <a:cubicBezTo>
                    <a:pt x="6936" y="9827"/>
                    <a:pt x="6954" y="9623"/>
                    <a:pt x="6866" y="9451"/>
                  </a:cubicBezTo>
                  <a:cubicBezTo>
                    <a:pt x="6780" y="9280"/>
                    <a:pt x="6607" y="9172"/>
                    <a:pt x="6415" y="9172"/>
                  </a:cubicBezTo>
                  <a:lnTo>
                    <a:pt x="6322" y="9172"/>
                  </a:lnTo>
                  <a:lnTo>
                    <a:pt x="6591" y="8625"/>
                  </a:lnTo>
                  <a:lnTo>
                    <a:pt x="8035" y="8625"/>
                  </a:lnTo>
                  <a:lnTo>
                    <a:pt x="7831" y="9042"/>
                  </a:lnTo>
                  <a:cubicBezTo>
                    <a:pt x="7739" y="9224"/>
                    <a:pt x="7751" y="9435"/>
                    <a:pt x="7857" y="9607"/>
                  </a:cubicBezTo>
                  <a:cubicBezTo>
                    <a:pt x="7965" y="9778"/>
                    <a:pt x="8150" y="9882"/>
                    <a:pt x="8353" y="9882"/>
                  </a:cubicBezTo>
                  <a:lnTo>
                    <a:pt x="8708" y="9882"/>
                  </a:lnTo>
                  <a:lnTo>
                    <a:pt x="8749" y="11213"/>
                  </a:lnTo>
                  <a:cubicBezTo>
                    <a:pt x="8755" y="11401"/>
                    <a:pt x="8873" y="11556"/>
                    <a:pt x="9051" y="11611"/>
                  </a:cubicBezTo>
                  <a:cubicBezTo>
                    <a:pt x="9095" y="11626"/>
                    <a:pt x="9140" y="11632"/>
                    <a:pt x="9184" y="11632"/>
                  </a:cubicBezTo>
                  <a:cubicBezTo>
                    <a:pt x="9317" y="11632"/>
                    <a:pt x="9443" y="11571"/>
                    <a:pt x="9526" y="11457"/>
                  </a:cubicBezTo>
                  <a:lnTo>
                    <a:pt x="11058" y="9416"/>
                  </a:lnTo>
                  <a:cubicBezTo>
                    <a:pt x="11156" y="9286"/>
                    <a:pt x="11174" y="9111"/>
                    <a:pt x="11100" y="8965"/>
                  </a:cubicBezTo>
                  <a:cubicBezTo>
                    <a:pt x="11027" y="8821"/>
                    <a:pt x="10885" y="8731"/>
                    <a:pt x="10724" y="8727"/>
                  </a:cubicBezTo>
                  <a:lnTo>
                    <a:pt x="10785" y="8602"/>
                  </a:lnTo>
                  <a:cubicBezTo>
                    <a:pt x="11465" y="8527"/>
                    <a:pt x="12113" y="8247"/>
                    <a:pt x="12635" y="7801"/>
                  </a:cubicBezTo>
                  <a:cubicBezTo>
                    <a:pt x="12722" y="7727"/>
                    <a:pt x="12731" y="7597"/>
                    <a:pt x="12657" y="7511"/>
                  </a:cubicBezTo>
                  <a:cubicBezTo>
                    <a:pt x="12616" y="7466"/>
                    <a:pt x="12559" y="7442"/>
                    <a:pt x="12502" y="7442"/>
                  </a:cubicBezTo>
                  <a:cubicBezTo>
                    <a:pt x="12454" y="7442"/>
                    <a:pt x="12407" y="7458"/>
                    <a:pt x="12367" y="7492"/>
                  </a:cubicBezTo>
                  <a:cubicBezTo>
                    <a:pt x="11820" y="7959"/>
                    <a:pt x="11122" y="8216"/>
                    <a:pt x="10400" y="8216"/>
                  </a:cubicBezTo>
                  <a:lnTo>
                    <a:pt x="3157" y="8216"/>
                  </a:lnTo>
                  <a:cubicBezTo>
                    <a:pt x="1643" y="8216"/>
                    <a:pt x="413" y="6984"/>
                    <a:pt x="413" y="5472"/>
                  </a:cubicBezTo>
                  <a:cubicBezTo>
                    <a:pt x="413" y="3959"/>
                    <a:pt x="1643" y="2729"/>
                    <a:pt x="3157" y="2729"/>
                  </a:cubicBezTo>
                  <a:cubicBezTo>
                    <a:pt x="3269" y="2729"/>
                    <a:pt x="3361" y="2638"/>
                    <a:pt x="3361" y="2523"/>
                  </a:cubicBezTo>
                  <a:cubicBezTo>
                    <a:pt x="3367" y="1717"/>
                    <a:pt x="3668" y="943"/>
                    <a:pt x="4207" y="344"/>
                  </a:cubicBezTo>
                  <a:cubicBezTo>
                    <a:pt x="4282" y="258"/>
                    <a:pt x="4275" y="130"/>
                    <a:pt x="4192" y="53"/>
                  </a:cubicBezTo>
                  <a:cubicBezTo>
                    <a:pt x="4152" y="18"/>
                    <a:pt x="4103" y="1"/>
                    <a:pt x="405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4"/>
            <p:cNvSpPr/>
            <p:nvPr/>
          </p:nvSpPr>
          <p:spPr>
            <a:xfrm>
              <a:off x="3559116" y="2931651"/>
              <a:ext cx="12428" cy="23559"/>
            </a:xfrm>
            <a:custGeom>
              <a:rect b="b" l="l" r="r" t="t"/>
              <a:pathLst>
                <a:path extrusionOk="0" h="781" w="412">
                  <a:moveTo>
                    <a:pt x="206" y="1"/>
                  </a:moveTo>
                  <a:cubicBezTo>
                    <a:pt x="93" y="1"/>
                    <a:pt x="0" y="92"/>
                    <a:pt x="0" y="206"/>
                  </a:cubicBezTo>
                  <a:lnTo>
                    <a:pt x="0" y="576"/>
                  </a:lnTo>
                  <a:cubicBezTo>
                    <a:pt x="0" y="689"/>
                    <a:pt x="93" y="780"/>
                    <a:pt x="206" y="780"/>
                  </a:cubicBezTo>
                  <a:cubicBezTo>
                    <a:pt x="318" y="780"/>
                    <a:pt x="411" y="690"/>
                    <a:pt x="411" y="576"/>
                  </a:cubicBezTo>
                  <a:lnTo>
                    <a:pt x="411" y="206"/>
                  </a:lnTo>
                  <a:cubicBezTo>
                    <a:pt x="411" y="91"/>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4"/>
            <p:cNvSpPr/>
            <p:nvPr/>
          </p:nvSpPr>
          <p:spPr>
            <a:xfrm>
              <a:off x="3675459" y="2931651"/>
              <a:ext cx="12398" cy="23559"/>
            </a:xfrm>
            <a:custGeom>
              <a:rect b="b" l="l" r="r" t="t"/>
              <a:pathLst>
                <a:path extrusionOk="0" h="781" w="411">
                  <a:moveTo>
                    <a:pt x="206" y="1"/>
                  </a:moveTo>
                  <a:cubicBezTo>
                    <a:pt x="92" y="1"/>
                    <a:pt x="1" y="92"/>
                    <a:pt x="1" y="206"/>
                  </a:cubicBezTo>
                  <a:lnTo>
                    <a:pt x="1" y="576"/>
                  </a:lnTo>
                  <a:cubicBezTo>
                    <a:pt x="1" y="689"/>
                    <a:pt x="92" y="780"/>
                    <a:pt x="206" y="780"/>
                  </a:cubicBezTo>
                  <a:cubicBezTo>
                    <a:pt x="320" y="780"/>
                    <a:pt x="410" y="690"/>
                    <a:pt x="410" y="576"/>
                  </a:cubicBezTo>
                  <a:lnTo>
                    <a:pt x="410" y="206"/>
                  </a:lnTo>
                  <a:cubicBezTo>
                    <a:pt x="410"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4"/>
            <p:cNvSpPr/>
            <p:nvPr/>
          </p:nvSpPr>
          <p:spPr>
            <a:xfrm>
              <a:off x="3601225" y="2942450"/>
              <a:ext cx="44554" cy="19456"/>
            </a:xfrm>
            <a:custGeom>
              <a:rect b="b" l="l" r="r" t="t"/>
              <a:pathLst>
                <a:path extrusionOk="0" h="645" w="1477">
                  <a:moveTo>
                    <a:pt x="1246" y="0"/>
                  </a:moveTo>
                  <a:cubicBezTo>
                    <a:pt x="1188" y="0"/>
                    <a:pt x="1131" y="24"/>
                    <a:pt x="1090" y="72"/>
                  </a:cubicBezTo>
                  <a:cubicBezTo>
                    <a:pt x="1002" y="174"/>
                    <a:pt x="873" y="233"/>
                    <a:pt x="738" y="233"/>
                  </a:cubicBezTo>
                  <a:cubicBezTo>
                    <a:pt x="602" y="233"/>
                    <a:pt x="474" y="174"/>
                    <a:pt x="385" y="72"/>
                  </a:cubicBezTo>
                  <a:cubicBezTo>
                    <a:pt x="345" y="25"/>
                    <a:pt x="287" y="1"/>
                    <a:pt x="229" y="1"/>
                  </a:cubicBezTo>
                  <a:cubicBezTo>
                    <a:pt x="181" y="1"/>
                    <a:pt x="133" y="17"/>
                    <a:pt x="95" y="51"/>
                  </a:cubicBezTo>
                  <a:cubicBezTo>
                    <a:pt x="9" y="125"/>
                    <a:pt x="0" y="257"/>
                    <a:pt x="74" y="341"/>
                  </a:cubicBezTo>
                  <a:cubicBezTo>
                    <a:pt x="241" y="533"/>
                    <a:pt x="483" y="644"/>
                    <a:pt x="738" y="644"/>
                  </a:cubicBezTo>
                  <a:cubicBezTo>
                    <a:pt x="993" y="644"/>
                    <a:pt x="1234" y="533"/>
                    <a:pt x="1403" y="341"/>
                  </a:cubicBezTo>
                  <a:cubicBezTo>
                    <a:pt x="1477" y="257"/>
                    <a:pt x="1469" y="125"/>
                    <a:pt x="1382" y="51"/>
                  </a:cubicBezTo>
                  <a:cubicBezTo>
                    <a:pt x="1343" y="17"/>
                    <a:pt x="1294" y="0"/>
                    <a:pt x="124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74"/>
          <p:cNvGrpSpPr/>
          <p:nvPr/>
        </p:nvGrpSpPr>
        <p:grpSpPr>
          <a:xfrm>
            <a:off x="2071055" y="2774104"/>
            <a:ext cx="423965" cy="421667"/>
            <a:chOff x="2071055" y="2774104"/>
            <a:chExt cx="423965" cy="421667"/>
          </a:xfrm>
        </p:grpSpPr>
        <p:sp>
          <p:nvSpPr>
            <p:cNvPr id="2569" name="Google Shape;2569;p74"/>
            <p:cNvSpPr/>
            <p:nvPr/>
          </p:nvSpPr>
          <p:spPr>
            <a:xfrm>
              <a:off x="2157898" y="3098067"/>
              <a:ext cx="68595" cy="62321"/>
            </a:xfrm>
            <a:custGeom>
              <a:rect b="b" l="l" r="r" t="t"/>
              <a:pathLst>
                <a:path extrusionOk="0" h="2066" w="2274">
                  <a:moveTo>
                    <a:pt x="1135" y="1"/>
                  </a:moveTo>
                  <a:cubicBezTo>
                    <a:pt x="668" y="1"/>
                    <a:pt x="245" y="321"/>
                    <a:pt x="132" y="795"/>
                  </a:cubicBezTo>
                  <a:cubicBezTo>
                    <a:pt x="0" y="1350"/>
                    <a:pt x="345" y="1908"/>
                    <a:pt x="900" y="2038"/>
                  </a:cubicBezTo>
                  <a:cubicBezTo>
                    <a:pt x="980" y="2057"/>
                    <a:pt x="1060" y="2066"/>
                    <a:pt x="1139" y="2066"/>
                  </a:cubicBezTo>
                  <a:cubicBezTo>
                    <a:pt x="1606" y="2066"/>
                    <a:pt x="2029" y="1746"/>
                    <a:pt x="2142" y="1272"/>
                  </a:cubicBezTo>
                  <a:cubicBezTo>
                    <a:pt x="2274" y="717"/>
                    <a:pt x="1929" y="159"/>
                    <a:pt x="1374" y="29"/>
                  </a:cubicBezTo>
                  <a:cubicBezTo>
                    <a:pt x="1294" y="10"/>
                    <a:pt x="1214" y="1"/>
                    <a:pt x="1135"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4"/>
            <p:cNvSpPr/>
            <p:nvPr/>
          </p:nvSpPr>
          <p:spPr>
            <a:xfrm>
              <a:off x="2295266" y="3082774"/>
              <a:ext cx="44433" cy="44433"/>
            </a:xfrm>
            <a:custGeom>
              <a:rect b="b" l="l" r="r" t="t"/>
              <a:pathLst>
                <a:path extrusionOk="0" h="1473" w="1473">
                  <a:moveTo>
                    <a:pt x="737" y="1"/>
                  </a:moveTo>
                  <a:cubicBezTo>
                    <a:pt x="330" y="1"/>
                    <a:pt x="1" y="330"/>
                    <a:pt x="1" y="737"/>
                  </a:cubicBezTo>
                  <a:cubicBezTo>
                    <a:pt x="1" y="1144"/>
                    <a:pt x="330" y="1472"/>
                    <a:pt x="737" y="1472"/>
                  </a:cubicBezTo>
                  <a:cubicBezTo>
                    <a:pt x="1144" y="1472"/>
                    <a:pt x="1472" y="1144"/>
                    <a:pt x="1472" y="737"/>
                  </a:cubicBezTo>
                  <a:cubicBezTo>
                    <a:pt x="1472" y="330"/>
                    <a:pt x="1144" y="1"/>
                    <a:pt x="737"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4"/>
            <p:cNvSpPr/>
            <p:nvPr/>
          </p:nvSpPr>
          <p:spPr>
            <a:xfrm>
              <a:off x="2357675" y="3142288"/>
              <a:ext cx="47208" cy="47238"/>
            </a:xfrm>
            <a:custGeom>
              <a:rect b="b" l="l" r="r" t="t"/>
              <a:pathLst>
                <a:path extrusionOk="0" h="1566" w="1565">
                  <a:moveTo>
                    <a:pt x="785" y="1"/>
                  </a:moveTo>
                  <a:cubicBezTo>
                    <a:pt x="784" y="1"/>
                    <a:pt x="783" y="1"/>
                    <a:pt x="782" y="1"/>
                  </a:cubicBezTo>
                  <a:cubicBezTo>
                    <a:pt x="351" y="1"/>
                    <a:pt x="1" y="350"/>
                    <a:pt x="1" y="783"/>
                  </a:cubicBezTo>
                  <a:cubicBezTo>
                    <a:pt x="1" y="1214"/>
                    <a:pt x="350" y="1566"/>
                    <a:pt x="782" y="1566"/>
                  </a:cubicBezTo>
                  <a:cubicBezTo>
                    <a:pt x="1215" y="1566"/>
                    <a:pt x="1564" y="1215"/>
                    <a:pt x="1564" y="783"/>
                  </a:cubicBezTo>
                  <a:cubicBezTo>
                    <a:pt x="1564" y="351"/>
                    <a:pt x="1215" y="1"/>
                    <a:pt x="785"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4"/>
            <p:cNvSpPr/>
            <p:nvPr/>
          </p:nvSpPr>
          <p:spPr>
            <a:xfrm>
              <a:off x="2241935" y="3142228"/>
              <a:ext cx="39094" cy="36409"/>
            </a:xfrm>
            <a:custGeom>
              <a:rect b="b" l="l" r="r" t="t"/>
              <a:pathLst>
                <a:path extrusionOk="0" h="1207" w="1296">
                  <a:moveTo>
                    <a:pt x="648" y="1"/>
                  </a:moveTo>
                  <a:cubicBezTo>
                    <a:pt x="357" y="1"/>
                    <a:pt x="101" y="211"/>
                    <a:pt x="53" y="507"/>
                  </a:cubicBezTo>
                  <a:cubicBezTo>
                    <a:pt x="1" y="837"/>
                    <a:pt x="223" y="1146"/>
                    <a:pt x="553" y="1199"/>
                  </a:cubicBezTo>
                  <a:cubicBezTo>
                    <a:pt x="585" y="1205"/>
                    <a:pt x="617" y="1207"/>
                    <a:pt x="648" y="1207"/>
                  </a:cubicBezTo>
                  <a:cubicBezTo>
                    <a:pt x="939" y="1207"/>
                    <a:pt x="1195" y="997"/>
                    <a:pt x="1243" y="700"/>
                  </a:cubicBezTo>
                  <a:cubicBezTo>
                    <a:pt x="1295" y="371"/>
                    <a:pt x="1073" y="62"/>
                    <a:pt x="745" y="9"/>
                  </a:cubicBezTo>
                  <a:cubicBezTo>
                    <a:pt x="712" y="3"/>
                    <a:pt x="680" y="1"/>
                    <a:pt x="648"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4"/>
            <p:cNvSpPr/>
            <p:nvPr/>
          </p:nvSpPr>
          <p:spPr>
            <a:xfrm>
              <a:off x="2077209" y="2780287"/>
              <a:ext cx="411511" cy="287261"/>
            </a:xfrm>
            <a:custGeom>
              <a:rect b="b" l="l" r="r" t="t"/>
              <a:pathLst>
                <a:path extrusionOk="0" h="9523" w="13642">
                  <a:moveTo>
                    <a:pt x="6551" y="0"/>
                  </a:moveTo>
                  <a:cubicBezTo>
                    <a:pt x="4597" y="0"/>
                    <a:pt x="3011" y="1578"/>
                    <a:pt x="2996" y="3531"/>
                  </a:cubicBezTo>
                  <a:cubicBezTo>
                    <a:pt x="1341" y="3531"/>
                    <a:pt x="1" y="4871"/>
                    <a:pt x="1" y="6526"/>
                  </a:cubicBezTo>
                  <a:cubicBezTo>
                    <a:pt x="1" y="8180"/>
                    <a:pt x="1341" y="9521"/>
                    <a:pt x="2996" y="9521"/>
                  </a:cubicBezTo>
                  <a:lnTo>
                    <a:pt x="10352" y="9521"/>
                  </a:lnTo>
                  <a:lnTo>
                    <a:pt x="10352" y="9523"/>
                  </a:lnTo>
                  <a:cubicBezTo>
                    <a:pt x="12168" y="9523"/>
                    <a:pt x="13642" y="8051"/>
                    <a:pt x="13642" y="6233"/>
                  </a:cubicBezTo>
                  <a:cubicBezTo>
                    <a:pt x="13642" y="4418"/>
                    <a:pt x="12170" y="2944"/>
                    <a:pt x="10352" y="2944"/>
                  </a:cubicBezTo>
                  <a:cubicBezTo>
                    <a:pt x="10253" y="2944"/>
                    <a:pt x="10155" y="2949"/>
                    <a:pt x="10056" y="2957"/>
                  </a:cubicBezTo>
                  <a:cubicBezTo>
                    <a:pt x="9772" y="1278"/>
                    <a:pt x="8311" y="0"/>
                    <a:pt x="65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4"/>
            <p:cNvSpPr/>
            <p:nvPr/>
          </p:nvSpPr>
          <p:spPr>
            <a:xfrm>
              <a:off x="2077269" y="2782489"/>
              <a:ext cx="243643" cy="282827"/>
            </a:xfrm>
            <a:custGeom>
              <a:rect b="b" l="l" r="r" t="t"/>
              <a:pathLst>
                <a:path extrusionOk="0" h="9376" w="8077">
                  <a:moveTo>
                    <a:pt x="6451" y="1"/>
                  </a:moveTo>
                  <a:cubicBezTo>
                    <a:pt x="4527" y="1"/>
                    <a:pt x="2965" y="1554"/>
                    <a:pt x="2950" y="3477"/>
                  </a:cubicBezTo>
                  <a:cubicBezTo>
                    <a:pt x="1320" y="3477"/>
                    <a:pt x="0" y="4798"/>
                    <a:pt x="0" y="6426"/>
                  </a:cubicBezTo>
                  <a:cubicBezTo>
                    <a:pt x="0" y="8055"/>
                    <a:pt x="1320" y="9376"/>
                    <a:pt x="2950" y="9376"/>
                  </a:cubicBezTo>
                  <a:lnTo>
                    <a:pt x="7692" y="9376"/>
                  </a:lnTo>
                  <a:cubicBezTo>
                    <a:pt x="6353" y="8253"/>
                    <a:pt x="5531" y="6724"/>
                    <a:pt x="5531" y="5040"/>
                  </a:cubicBezTo>
                  <a:cubicBezTo>
                    <a:pt x="5531" y="3197"/>
                    <a:pt x="6515" y="1544"/>
                    <a:pt x="8077" y="400"/>
                  </a:cubicBezTo>
                  <a:cubicBezTo>
                    <a:pt x="7590" y="146"/>
                    <a:pt x="7037" y="1"/>
                    <a:pt x="645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4"/>
            <p:cNvSpPr/>
            <p:nvPr/>
          </p:nvSpPr>
          <p:spPr>
            <a:xfrm>
              <a:off x="2189118" y="2952103"/>
              <a:ext cx="50647" cy="40300"/>
            </a:xfrm>
            <a:custGeom>
              <a:rect b="b" l="l" r="r" t="t"/>
              <a:pathLst>
                <a:path extrusionOk="0" h="1336" w="1679">
                  <a:moveTo>
                    <a:pt x="839" y="0"/>
                  </a:moveTo>
                  <a:cubicBezTo>
                    <a:pt x="376" y="0"/>
                    <a:pt x="1" y="300"/>
                    <a:pt x="1" y="669"/>
                  </a:cubicBezTo>
                  <a:cubicBezTo>
                    <a:pt x="1" y="1039"/>
                    <a:pt x="378" y="1336"/>
                    <a:pt x="841" y="1336"/>
                  </a:cubicBezTo>
                  <a:cubicBezTo>
                    <a:pt x="1302" y="1336"/>
                    <a:pt x="1678" y="1036"/>
                    <a:pt x="1678" y="669"/>
                  </a:cubicBezTo>
                  <a:cubicBezTo>
                    <a:pt x="1678" y="299"/>
                    <a:pt x="1302" y="2"/>
                    <a:pt x="8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4"/>
            <p:cNvSpPr/>
            <p:nvPr/>
          </p:nvSpPr>
          <p:spPr>
            <a:xfrm>
              <a:off x="2326244" y="2952042"/>
              <a:ext cx="50617" cy="40331"/>
            </a:xfrm>
            <a:custGeom>
              <a:rect b="b" l="l" r="r" t="t"/>
              <a:pathLst>
                <a:path extrusionOk="0" h="1337" w="1678">
                  <a:moveTo>
                    <a:pt x="837" y="1"/>
                  </a:moveTo>
                  <a:cubicBezTo>
                    <a:pt x="376" y="1"/>
                    <a:pt x="0" y="300"/>
                    <a:pt x="0" y="669"/>
                  </a:cubicBezTo>
                  <a:cubicBezTo>
                    <a:pt x="0" y="1036"/>
                    <a:pt x="376" y="1336"/>
                    <a:pt x="839" y="1336"/>
                  </a:cubicBezTo>
                  <a:cubicBezTo>
                    <a:pt x="1302" y="1336"/>
                    <a:pt x="1677" y="1036"/>
                    <a:pt x="1677" y="669"/>
                  </a:cubicBezTo>
                  <a:cubicBezTo>
                    <a:pt x="1677" y="301"/>
                    <a:pt x="1302" y="1"/>
                    <a:pt x="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4"/>
            <p:cNvSpPr/>
            <p:nvPr/>
          </p:nvSpPr>
          <p:spPr>
            <a:xfrm>
              <a:off x="2258133" y="2946371"/>
              <a:ext cx="49652" cy="44524"/>
            </a:xfrm>
            <a:custGeom>
              <a:rect b="b" l="l" r="r" t="t"/>
              <a:pathLst>
                <a:path extrusionOk="0" h="1476" w="1646">
                  <a:moveTo>
                    <a:pt x="823" y="1"/>
                  </a:moveTo>
                  <a:cubicBezTo>
                    <a:pt x="368" y="1"/>
                    <a:pt x="1" y="48"/>
                    <a:pt x="2" y="557"/>
                  </a:cubicBezTo>
                  <a:cubicBezTo>
                    <a:pt x="2" y="1066"/>
                    <a:pt x="371" y="1476"/>
                    <a:pt x="825" y="1476"/>
                  </a:cubicBezTo>
                  <a:cubicBezTo>
                    <a:pt x="1277" y="1474"/>
                    <a:pt x="1646" y="1064"/>
                    <a:pt x="1646" y="556"/>
                  </a:cubicBezTo>
                  <a:cubicBezTo>
                    <a:pt x="1646" y="47"/>
                    <a:pt x="1277" y="1"/>
                    <a:pt x="823" y="1"/>
                  </a:cubicBezTo>
                  <a:close/>
                </a:path>
              </a:pathLst>
            </a:custGeom>
            <a:solidFill>
              <a:srgbClr val="4E56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4"/>
            <p:cNvSpPr/>
            <p:nvPr/>
          </p:nvSpPr>
          <p:spPr>
            <a:xfrm>
              <a:off x="2071055" y="2810693"/>
              <a:ext cx="397333" cy="262978"/>
            </a:xfrm>
            <a:custGeom>
              <a:rect b="b" l="l" r="r" t="t"/>
              <a:pathLst>
                <a:path extrusionOk="0" h="8718" w="13172">
                  <a:moveTo>
                    <a:pt x="4083" y="1"/>
                  </a:moveTo>
                  <a:cubicBezTo>
                    <a:pt x="4025" y="1"/>
                    <a:pt x="3968" y="25"/>
                    <a:pt x="3928" y="70"/>
                  </a:cubicBezTo>
                  <a:cubicBezTo>
                    <a:pt x="3378" y="699"/>
                    <a:pt x="3054" y="1492"/>
                    <a:pt x="3004" y="2323"/>
                  </a:cubicBezTo>
                  <a:cubicBezTo>
                    <a:pt x="1331" y="2427"/>
                    <a:pt x="1" y="3818"/>
                    <a:pt x="1" y="5518"/>
                  </a:cubicBezTo>
                  <a:cubicBezTo>
                    <a:pt x="1" y="7283"/>
                    <a:pt x="1437" y="8717"/>
                    <a:pt x="3202" y="8717"/>
                  </a:cubicBezTo>
                  <a:lnTo>
                    <a:pt x="10556" y="8717"/>
                  </a:lnTo>
                  <a:cubicBezTo>
                    <a:pt x="11525" y="8717"/>
                    <a:pt x="12426" y="8330"/>
                    <a:pt x="13093" y="7627"/>
                  </a:cubicBezTo>
                  <a:cubicBezTo>
                    <a:pt x="13171" y="7544"/>
                    <a:pt x="13167" y="7414"/>
                    <a:pt x="13085" y="7337"/>
                  </a:cubicBezTo>
                  <a:cubicBezTo>
                    <a:pt x="13046" y="7300"/>
                    <a:pt x="12995" y="7281"/>
                    <a:pt x="12945" y="7281"/>
                  </a:cubicBezTo>
                  <a:cubicBezTo>
                    <a:pt x="12890" y="7281"/>
                    <a:pt x="12836" y="7303"/>
                    <a:pt x="12794" y="7346"/>
                  </a:cubicBezTo>
                  <a:cubicBezTo>
                    <a:pt x="12205" y="7967"/>
                    <a:pt x="11411" y="8309"/>
                    <a:pt x="10556" y="8309"/>
                  </a:cubicBezTo>
                  <a:lnTo>
                    <a:pt x="3202" y="8309"/>
                  </a:lnTo>
                  <a:cubicBezTo>
                    <a:pt x="1663" y="8309"/>
                    <a:pt x="411" y="7058"/>
                    <a:pt x="411" y="5520"/>
                  </a:cubicBezTo>
                  <a:cubicBezTo>
                    <a:pt x="411" y="3981"/>
                    <a:pt x="1663" y="2730"/>
                    <a:pt x="3202" y="2730"/>
                  </a:cubicBezTo>
                  <a:cubicBezTo>
                    <a:pt x="3314" y="2730"/>
                    <a:pt x="3406" y="2638"/>
                    <a:pt x="3406" y="2524"/>
                  </a:cubicBezTo>
                  <a:cubicBezTo>
                    <a:pt x="3412" y="1720"/>
                    <a:pt x="3708" y="945"/>
                    <a:pt x="4237" y="343"/>
                  </a:cubicBezTo>
                  <a:cubicBezTo>
                    <a:pt x="4313" y="257"/>
                    <a:pt x="4304" y="127"/>
                    <a:pt x="4218" y="53"/>
                  </a:cubicBezTo>
                  <a:cubicBezTo>
                    <a:pt x="4179" y="17"/>
                    <a:pt x="4131" y="1"/>
                    <a:pt x="408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4"/>
            <p:cNvSpPr/>
            <p:nvPr/>
          </p:nvSpPr>
          <p:spPr>
            <a:xfrm>
              <a:off x="2208966" y="2774104"/>
              <a:ext cx="286055" cy="244698"/>
            </a:xfrm>
            <a:custGeom>
              <a:rect b="b" l="l" r="r" t="t"/>
              <a:pathLst>
                <a:path extrusionOk="0" h="8112" w="9483">
                  <a:moveTo>
                    <a:pt x="2186" y="1"/>
                  </a:moveTo>
                  <a:cubicBezTo>
                    <a:pt x="1449" y="1"/>
                    <a:pt x="738" y="212"/>
                    <a:pt x="124" y="615"/>
                  </a:cubicBezTo>
                  <a:cubicBezTo>
                    <a:pt x="29" y="677"/>
                    <a:pt x="1" y="804"/>
                    <a:pt x="64" y="899"/>
                  </a:cubicBezTo>
                  <a:cubicBezTo>
                    <a:pt x="104" y="959"/>
                    <a:pt x="170" y="992"/>
                    <a:pt x="237" y="992"/>
                  </a:cubicBezTo>
                  <a:cubicBezTo>
                    <a:pt x="276" y="992"/>
                    <a:pt x="314" y="981"/>
                    <a:pt x="348" y="958"/>
                  </a:cubicBezTo>
                  <a:cubicBezTo>
                    <a:pt x="894" y="600"/>
                    <a:pt x="1529" y="411"/>
                    <a:pt x="2186" y="411"/>
                  </a:cubicBezTo>
                  <a:cubicBezTo>
                    <a:pt x="3823" y="411"/>
                    <a:pt x="5213" y="1581"/>
                    <a:pt x="5487" y="3194"/>
                  </a:cubicBezTo>
                  <a:cubicBezTo>
                    <a:pt x="5505" y="3294"/>
                    <a:pt x="5591" y="3365"/>
                    <a:pt x="5689" y="3365"/>
                  </a:cubicBezTo>
                  <a:cubicBezTo>
                    <a:pt x="5696" y="3365"/>
                    <a:pt x="5702" y="3365"/>
                    <a:pt x="5709" y="3364"/>
                  </a:cubicBezTo>
                  <a:cubicBezTo>
                    <a:pt x="5802" y="3359"/>
                    <a:pt x="5895" y="3353"/>
                    <a:pt x="5987" y="3353"/>
                  </a:cubicBezTo>
                  <a:cubicBezTo>
                    <a:pt x="7685" y="3353"/>
                    <a:pt x="9068" y="4736"/>
                    <a:pt x="9068" y="6434"/>
                  </a:cubicBezTo>
                  <a:cubicBezTo>
                    <a:pt x="9068" y="6919"/>
                    <a:pt x="8960" y="7385"/>
                    <a:pt x="8743" y="7814"/>
                  </a:cubicBezTo>
                  <a:cubicBezTo>
                    <a:pt x="8691" y="7916"/>
                    <a:pt x="8734" y="8039"/>
                    <a:pt x="8836" y="8089"/>
                  </a:cubicBezTo>
                  <a:cubicBezTo>
                    <a:pt x="8865" y="8104"/>
                    <a:pt x="8897" y="8111"/>
                    <a:pt x="8928" y="8111"/>
                  </a:cubicBezTo>
                  <a:cubicBezTo>
                    <a:pt x="9004" y="8111"/>
                    <a:pt x="9075" y="8068"/>
                    <a:pt x="9112" y="7999"/>
                  </a:cubicBezTo>
                  <a:cubicBezTo>
                    <a:pt x="9357" y="7511"/>
                    <a:pt x="9482" y="6984"/>
                    <a:pt x="9482" y="6434"/>
                  </a:cubicBezTo>
                  <a:cubicBezTo>
                    <a:pt x="9479" y="4512"/>
                    <a:pt x="7911" y="2944"/>
                    <a:pt x="5984" y="2944"/>
                  </a:cubicBezTo>
                  <a:cubicBezTo>
                    <a:pt x="5943" y="2944"/>
                    <a:pt x="5900" y="2944"/>
                    <a:pt x="5857" y="2946"/>
                  </a:cubicBezTo>
                  <a:cubicBezTo>
                    <a:pt x="5681" y="2153"/>
                    <a:pt x="5247" y="1431"/>
                    <a:pt x="4623" y="899"/>
                  </a:cubicBezTo>
                  <a:cubicBezTo>
                    <a:pt x="3946" y="320"/>
                    <a:pt x="3078" y="1"/>
                    <a:pt x="218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4"/>
            <p:cNvSpPr/>
            <p:nvPr/>
          </p:nvSpPr>
          <p:spPr>
            <a:xfrm>
              <a:off x="2154912" y="3091702"/>
              <a:ext cx="74749" cy="74779"/>
            </a:xfrm>
            <a:custGeom>
              <a:rect b="b" l="l" r="r" t="t"/>
              <a:pathLst>
                <a:path extrusionOk="0" h="2479" w="2478">
                  <a:moveTo>
                    <a:pt x="1238" y="413"/>
                  </a:moveTo>
                  <a:cubicBezTo>
                    <a:pt x="1695" y="413"/>
                    <a:pt x="2065" y="784"/>
                    <a:pt x="2065" y="1240"/>
                  </a:cubicBezTo>
                  <a:cubicBezTo>
                    <a:pt x="2065" y="1697"/>
                    <a:pt x="1694" y="2067"/>
                    <a:pt x="1238" y="2067"/>
                  </a:cubicBezTo>
                  <a:cubicBezTo>
                    <a:pt x="783" y="2067"/>
                    <a:pt x="413" y="1694"/>
                    <a:pt x="413" y="1240"/>
                  </a:cubicBezTo>
                  <a:cubicBezTo>
                    <a:pt x="413" y="784"/>
                    <a:pt x="784" y="413"/>
                    <a:pt x="1238" y="413"/>
                  </a:cubicBezTo>
                  <a:close/>
                  <a:moveTo>
                    <a:pt x="1238" y="0"/>
                  </a:moveTo>
                  <a:cubicBezTo>
                    <a:pt x="556" y="0"/>
                    <a:pt x="0" y="558"/>
                    <a:pt x="0" y="1240"/>
                  </a:cubicBezTo>
                  <a:cubicBezTo>
                    <a:pt x="0" y="1922"/>
                    <a:pt x="556" y="2478"/>
                    <a:pt x="1238" y="2478"/>
                  </a:cubicBezTo>
                  <a:cubicBezTo>
                    <a:pt x="1922" y="2478"/>
                    <a:pt x="2478" y="1922"/>
                    <a:pt x="2478" y="1240"/>
                  </a:cubicBezTo>
                  <a:cubicBezTo>
                    <a:pt x="2478" y="558"/>
                    <a:pt x="1922" y="0"/>
                    <a:pt x="123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4"/>
            <p:cNvSpPr/>
            <p:nvPr/>
          </p:nvSpPr>
          <p:spPr>
            <a:xfrm>
              <a:off x="2289052" y="3076530"/>
              <a:ext cx="56891" cy="56831"/>
            </a:xfrm>
            <a:custGeom>
              <a:rect b="b" l="l" r="r" t="t"/>
              <a:pathLst>
                <a:path extrusionOk="0" h="1884" w="1886">
                  <a:moveTo>
                    <a:pt x="943" y="412"/>
                  </a:moveTo>
                  <a:cubicBezTo>
                    <a:pt x="1235" y="412"/>
                    <a:pt x="1473" y="650"/>
                    <a:pt x="1473" y="943"/>
                  </a:cubicBezTo>
                  <a:cubicBezTo>
                    <a:pt x="1473" y="1236"/>
                    <a:pt x="1236" y="1472"/>
                    <a:pt x="943" y="1472"/>
                  </a:cubicBezTo>
                  <a:cubicBezTo>
                    <a:pt x="650" y="1472"/>
                    <a:pt x="412" y="1234"/>
                    <a:pt x="412" y="943"/>
                  </a:cubicBezTo>
                  <a:cubicBezTo>
                    <a:pt x="412" y="650"/>
                    <a:pt x="650" y="412"/>
                    <a:pt x="943" y="412"/>
                  </a:cubicBezTo>
                  <a:close/>
                  <a:moveTo>
                    <a:pt x="943" y="1"/>
                  </a:moveTo>
                  <a:cubicBezTo>
                    <a:pt x="423" y="1"/>
                    <a:pt x="1" y="422"/>
                    <a:pt x="1" y="941"/>
                  </a:cubicBezTo>
                  <a:cubicBezTo>
                    <a:pt x="1" y="1462"/>
                    <a:pt x="423" y="1884"/>
                    <a:pt x="943" y="1884"/>
                  </a:cubicBezTo>
                  <a:cubicBezTo>
                    <a:pt x="1462" y="1884"/>
                    <a:pt x="1884" y="1462"/>
                    <a:pt x="1884" y="941"/>
                  </a:cubicBezTo>
                  <a:cubicBezTo>
                    <a:pt x="1885" y="425"/>
                    <a:pt x="1462" y="1"/>
                    <a:pt x="94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4"/>
            <p:cNvSpPr/>
            <p:nvPr/>
          </p:nvSpPr>
          <p:spPr>
            <a:xfrm>
              <a:off x="2351401" y="3136044"/>
              <a:ext cx="59666" cy="59727"/>
            </a:xfrm>
            <a:custGeom>
              <a:rect b="b" l="l" r="r" t="t"/>
              <a:pathLst>
                <a:path extrusionOk="0" h="1980" w="1978">
                  <a:moveTo>
                    <a:pt x="988" y="413"/>
                  </a:moveTo>
                  <a:cubicBezTo>
                    <a:pt x="1306" y="413"/>
                    <a:pt x="1565" y="672"/>
                    <a:pt x="1565" y="990"/>
                  </a:cubicBezTo>
                  <a:cubicBezTo>
                    <a:pt x="1565" y="1308"/>
                    <a:pt x="1306" y="1567"/>
                    <a:pt x="988" y="1567"/>
                  </a:cubicBezTo>
                  <a:cubicBezTo>
                    <a:pt x="670" y="1567"/>
                    <a:pt x="412" y="1308"/>
                    <a:pt x="412" y="990"/>
                  </a:cubicBezTo>
                  <a:cubicBezTo>
                    <a:pt x="412" y="672"/>
                    <a:pt x="670" y="413"/>
                    <a:pt x="988" y="413"/>
                  </a:cubicBezTo>
                  <a:close/>
                  <a:moveTo>
                    <a:pt x="988" y="1"/>
                  </a:moveTo>
                  <a:cubicBezTo>
                    <a:pt x="444" y="1"/>
                    <a:pt x="0" y="444"/>
                    <a:pt x="0" y="990"/>
                  </a:cubicBezTo>
                  <a:cubicBezTo>
                    <a:pt x="0" y="1536"/>
                    <a:pt x="444" y="1980"/>
                    <a:pt x="988" y="1980"/>
                  </a:cubicBezTo>
                  <a:cubicBezTo>
                    <a:pt x="1534" y="1980"/>
                    <a:pt x="1978" y="1536"/>
                    <a:pt x="1978" y="990"/>
                  </a:cubicBezTo>
                  <a:cubicBezTo>
                    <a:pt x="1978" y="444"/>
                    <a:pt x="1534" y="1"/>
                    <a:pt x="98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4"/>
            <p:cNvSpPr/>
            <p:nvPr/>
          </p:nvSpPr>
          <p:spPr>
            <a:xfrm>
              <a:off x="2237169" y="3136044"/>
              <a:ext cx="48807" cy="48807"/>
            </a:xfrm>
            <a:custGeom>
              <a:rect b="b" l="l" r="r" t="t"/>
              <a:pathLst>
                <a:path extrusionOk="0" h="1618" w="1618">
                  <a:moveTo>
                    <a:pt x="808" y="412"/>
                  </a:moveTo>
                  <a:cubicBezTo>
                    <a:pt x="1026" y="412"/>
                    <a:pt x="1206" y="589"/>
                    <a:pt x="1206" y="808"/>
                  </a:cubicBezTo>
                  <a:cubicBezTo>
                    <a:pt x="1206" y="1029"/>
                    <a:pt x="1029" y="1206"/>
                    <a:pt x="808" y="1206"/>
                  </a:cubicBezTo>
                  <a:cubicBezTo>
                    <a:pt x="589" y="1206"/>
                    <a:pt x="410" y="1029"/>
                    <a:pt x="410" y="808"/>
                  </a:cubicBezTo>
                  <a:cubicBezTo>
                    <a:pt x="410" y="591"/>
                    <a:pt x="588" y="412"/>
                    <a:pt x="808" y="412"/>
                  </a:cubicBezTo>
                  <a:close/>
                  <a:moveTo>
                    <a:pt x="808" y="1"/>
                  </a:moveTo>
                  <a:cubicBezTo>
                    <a:pt x="363" y="1"/>
                    <a:pt x="1" y="363"/>
                    <a:pt x="1" y="808"/>
                  </a:cubicBezTo>
                  <a:cubicBezTo>
                    <a:pt x="1" y="1255"/>
                    <a:pt x="363" y="1617"/>
                    <a:pt x="808" y="1617"/>
                  </a:cubicBezTo>
                  <a:cubicBezTo>
                    <a:pt x="1254" y="1617"/>
                    <a:pt x="1616" y="1255"/>
                    <a:pt x="1616" y="808"/>
                  </a:cubicBezTo>
                  <a:cubicBezTo>
                    <a:pt x="1617" y="363"/>
                    <a:pt x="1254" y="1"/>
                    <a:pt x="80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4"/>
            <p:cNvSpPr/>
            <p:nvPr/>
          </p:nvSpPr>
          <p:spPr>
            <a:xfrm>
              <a:off x="2251950" y="2940127"/>
              <a:ext cx="62049" cy="56982"/>
            </a:xfrm>
            <a:custGeom>
              <a:rect b="b" l="l" r="r" t="t"/>
              <a:pathLst>
                <a:path extrusionOk="0" h="1889" w="2057">
                  <a:moveTo>
                    <a:pt x="1030" y="414"/>
                  </a:moveTo>
                  <a:cubicBezTo>
                    <a:pt x="1559" y="414"/>
                    <a:pt x="1644" y="496"/>
                    <a:pt x="1644" y="763"/>
                  </a:cubicBezTo>
                  <a:cubicBezTo>
                    <a:pt x="1644" y="1156"/>
                    <a:pt x="1369" y="1476"/>
                    <a:pt x="1028" y="1476"/>
                  </a:cubicBezTo>
                  <a:cubicBezTo>
                    <a:pt x="867" y="1476"/>
                    <a:pt x="715" y="1406"/>
                    <a:pt x="601" y="1276"/>
                  </a:cubicBezTo>
                  <a:cubicBezTo>
                    <a:pt x="478" y="1141"/>
                    <a:pt x="413" y="958"/>
                    <a:pt x="413" y="764"/>
                  </a:cubicBezTo>
                  <a:cubicBezTo>
                    <a:pt x="413" y="496"/>
                    <a:pt x="497" y="414"/>
                    <a:pt x="1028" y="414"/>
                  </a:cubicBezTo>
                  <a:close/>
                  <a:moveTo>
                    <a:pt x="1028" y="1"/>
                  </a:moveTo>
                  <a:cubicBezTo>
                    <a:pt x="696" y="1"/>
                    <a:pt x="0" y="1"/>
                    <a:pt x="0" y="763"/>
                  </a:cubicBezTo>
                  <a:cubicBezTo>
                    <a:pt x="0" y="1058"/>
                    <a:pt x="104" y="1338"/>
                    <a:pt x="295" y="1549"/>
                  </a:cubicBezTo>
                  <a:cubicBezTo>
                    <a:pt x="488" y="1768"/>
                    <a:pt x="749" y="1888"/>
                    <a:pt x="1028" y="1888"/>
                  </a:cubicBezTo>
                  <a:cubicBezTo>
                    <a:pt x="1596" y="1888"/>
                    <a:pt x="2056" y="1384"/>
                    <a:pt x="2056" y="763"/>
                  </a:cubicBezTo>
                  <a:cubicBezTo>
                    <a:pt x="2056" y="1"/>
                    <a:pt x="1361" y="1"/>
                    <a:pt x="102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4"/>
            <p:cNvSpPr/>
            <p:nvPr/>
          </p:nvSpPr>
          <p:spPr>
            <a:xfrm>
              <a:off x="2210866" y="2932104"/>
              <a:ext cx="36469" cy="24434"/>
            </a:xfrm>
            <a:custGeom>
              <a:rect b="b" l="l" r="r" t="t"/>
              <a:pathLst>
                <a:path extrusionOk="0" h="810" w="1209">
                  <a:moveTo>
                    <a:pt x="604" y="1"/>
                  </a:moveTo>
                  <a:cubicBezTo>
                    <a:pt x="271" y="1"/>
                    <a:pt x="0" y="271"/>
                    <a:pt x="0" y="604"/>
                  </a:cubicBezTo>
                  <a:cubicBezTo>
                    <a:pt x="1" y="718"/>
                    <a:pt x="93" y="810"/>
                    <a:pt x="207" y="810"/>
                  </a:cubicBezTo>
                  <a:cubicBezTo>
                    <a:pt x="321" y="810"/>
                    <a:pt x="411" y="718"/>
                    <a:pt x="411" y="604"/>
                  </a:cubicBezTo>
                  <a:cubicBezTo>
                    <a:pt x="411" y="498"/>
                    <a:pt x="498" y="410"/>
                    <a:pt x="604" y="410"/>
                  </a:cubicBezTo>
                  <a:cubicBezTo>
                    <a:pt x="711" y="410"/>
                    <a:pt x="799" y="498"/>
                    <a:pt x="799" y="604"/>
                  </a:cubicBezTo>
                  <a:cubicBezTo>
                    <a:pt x="799" y="718"/>
                    <a:pt x="890" y="810"/>
                    <a:pt x="1003" y="810"/>
                  </a:cubicBezTo>
                  <a:cubicBezTo>
                    <a:pt x="1117" y="810"/>
                    <a:pt x="1208" y="718"/>
                    <a:pt x="1208" y="604"/>
                  </a:cubicBezTo>
                  <a:cubicBezTo>
                    <a:pt x="1208" y="444"/>
                    <a:pt x="1146" y="290"/>
                    <a:pt x="1031" y="178"/>
                  </a:cubicBezTo>
                  <a:cubicBezTo>
                    <a:pt x="917" y="63"/>
                    <a:pt x="765" y="1"/>
                    <a:pt x="60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4"/>
            <p:cNvSpPr/>
            <p:nvPr/>
          </p:nvSpPr>
          <p:spPr>
            <a:xfrm>
              <a:off x="2318462" y="2932013"/>
              <a:ext cx="36530" cy="24494"/>
            </a:xfrm>
            <a:custGeom>
              <a:rect b="b" l="l" r="r" t="t"/>
              <a:pathLst>
                <a:path extrusionOk="0" h="812" w="1211">
                  <a:moveTo>
                    <a:pt x="606" y="1"/>
                  </a:moveTo>
                  <a:cubicBezTo>
                    <a:pt x="273" y="1"/>
                    <a:pt x="1" y="273"/>
                    <a:pt x="1" y="606"/>
                  </a:cubicBezTo>
                  <a:cubicBezTo>
                    <a:pt x="2" y="721"/>
                    <a:pt x="95" y="811"/>
                    <a:pt x="208" y="811"/>
                  </a:cubicBezTo>
                  <a:cubicBezTo>
                    <a:pt x="323" y="811"/>
                    <a:pt x="413" y="719"/>
                    <a:pt x="413" y="606"/>
                  </a:cubicBezTo>
                  <a:cubicBezTo>
                    <a:pt x="413" y="499"/>
                    <a:pt x="501" y="412"/>
                    <a:pt x="606" y="412"/>
                  </a:cubicBezTo>
                  <a:cubicBezTo>
                    <a:pt x="657" y="412"/>
                    <a:pt x="705" y="433"/>
                    <a:pt x="742" y="470"/>
                  </a:cubicBezTo>
                  <a:cubicBezTo>
                    <a:pt x="779" y="506"/>
                    <a:pt x="799" y="554"/>
                    <a:pt x="799" y="606"/>
                  </a:cubicBezTo>
                  <a:cubicBezTo>
                    <a:pt x="799" y="721"/>
                    <a:pt x="893" y="811"/>
                    <a:pt x="1005" y="811"/>
                  </a:cubicBezTo>
                  <a:cubicBezTo>
                    <a:pt x="1117" y="811"/>
                    <a:pt x="1211" y="719"/>
                    <a:pt x="1211" y="606"/>
                  </a:cubicBezTo>
                  <a:cubicBezTo>
                    <a:pt x="1211" y="446"/>
                    <a:pt x="1147" y="292"/>
                    <a:pt x="1033" y="178"/>
                  </a:cubicBezTo>
                  <a:cubicBezTo>
                    <a:pt x="918" y="64"/>
                    <a:pt x="767" y="1"/>
                    <a:pt x="6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74"/>
          <p:cNvGrpSpPr/>
          <p:nvPr/>
        </p:nvGrpSpPr>
        <p:grpSpPr>
          <a:xfrm>
            <a:off x="1398514" y="2773772"/>
            <a:ext cx="423969" cy="422280"/>
            <a:chOff x="1398514" y="2773772"/>
            <a:chExt cx="423969" cy="422280"/>
          </a:xfrm>
        </p:grpSpPr>
        <p:sp>
          <p:nvSpPr>
            <p:cNvPr id="2588" name="Google Shape;2588;p74"/>
            <p:cNvSpPr/>
            <p:nvPr/>
          </p:nvSpPr>
          <p:spPr>
            <a:xfrm>
              <a:off x="1404758" y="2780016"/>
              <a:ext cx="411541" cy="366957"/>
            </a:xfrm>
            <a:custGeom>
              <a:rect b="b" l="l" r="r" t="t"/>
              <a:pathLst>
                <a:path extrusionOk="0" h="12165" w="13643">
                  <a:moveTo>
                    <a:pt x="6534" y="0"/>
                  </a:moveTo>
                  <a:cubicBezTo>
                    <a:pt x="5233" y="0"/>
                    <a:pt x="3970" y="256"/>
                    <a:pt x="2779" y="759"/>
                  </a:cubicBezTo>
                  <a:cubicBezTo>
                    <a:pt x="1751" y="1192"/>
                    <a:pt x="820" y="1796"/>
                    <a:pt x="0" y="2552"/>
                  </a:cubicBezTo>
                  <a:lnTo>
                    <a:pt x="0" y="12165"/>
                  </a:lnTo>
                  <a:lnTo>
                    <a:pt x="13642" y="12165"/>
                  </a:lnTo>
                  <a:lnTo>
                    <a:pt x="13642" y="3129"/>
                  </a:lnTo>
                  <a:cubicBezTo>
                    <a:pt x="13548" y="3025"/>
                    <a:pt x="13450" y="2923"/>
                    <a:pt x="13350" y="2824"/>
                  </a:cubicBezTo>
                  <a:cubicBezTo>
                    <a:pt x="12466" y="1939"/>
                    <a:pt x="11434" y="1244"/>
                    <a:pt x="10286" y="759"/>
                  </a:cubicBezTo>
                  <a:cubicBezTo>
                    <a:pt x="9097" y="256"/>
                    <a:pt x="7835" y="0"/>
                    <a:pt x="6534" y="0"/>
                  </a:cubicBezTo>
                  <a:close/>
                </a:path>
              </a:pathLst>
            </a:custGeom>
            <a:solidFill>
              <a:srgbClr val="FE86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4"/>
            <p:cNvSpPr/>
            <p:nvPr/>
          </p:nvSpPr>
          <p:spPr>
            <a:xfrm>
              <a:off x="1404848" y="2860313"/>
              <a:ext cx="411451" cy="303219"/>
            </a:xfrm>
            <a:custGeom>
              <a:rect b="b" l="l" r="r" t="t"/>
              <a:pathLst>
                <a:path extrusionOk="0" h="10052" w="13640">
                  <a:moveTo>
                    <a:pt x="6532" y="1"/>
                  </a:moveTo>
                  <a:cubicBezTo>
                    <a:pt x="3736" y="1"/>
                    <a:pt x="1297" y="1524"/>
                    <a:pt x="0" y="3787"/>
                  </a:cubicBezTo>
                  <a:lnTo>
                    <a:pt x="0" y="10050"/>
                  </a:lnTo>
                  <a:lnTo>
                    <a:pt x="13620" y="10050"/>
                  </a:lnTo>
                  <a:lnTo>
                    <a:pt x="13620" y="10051"/>
                  </a:lnTo>
                  <a:cubicBezTo>
                    <a:pt x="13626" y="10035"/>
                    <a:pt x="13633" y="10016"/>
                    <a:pt x="13639" y="10000"/>
                  </a:cubicBezTo>
                  <a:lnTo>
                    <a:pt x="13639" y="5052"/>
                  </a:lnTo>
                  <a:cubicBezTo>
                    <a:pt x="12617" y="2111"/>
                    <a:pt x="9822" y="1"/>
                    <a:pt x="6532"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4"/>
            <p:cNvSpPr/>
            <p:nvPr/>
          </p:nvSpPr>
          <p:spPr>
            <a:xfrm>
              <a:off x="1447983" y="2934426"/>
              <a:ext cx="307713" cy="183313"/>
            </a:xfrm>
            <a:custGeom>
              <a:rect b="b" l="l" r="r" t="t"/>
              <a:pathLst>
                <a:path extrusionOk="0" h="6077" w="10201">
                  <a:moveTo>
                    <a:pt x="5102" y="0"/>
                  </a:moveTo>
                  <a:cubicBezTo>
                    <a:pt x="2284" y="0"/>
                    <a:pt x="0" y="2284"/>
                    <a:pt x="0" y="5101"/>
                  </a:cubicBezTo>
                  <a:cubicBezTo>
                    <a:pt x="0" y="5435"/>
                    <a:pt x="33" y="5760"/>
                    <a:pt x="95" y="6077"/>
                  </a:cubicBezTo>
                  <a:lnTo>
                    <a:pt x="10108" y="6077"/>
                  </a:lnTo>
                  <a:cubicBezTo>
                    <a:pt x="10168" y="5760"/>
                    <a:pt x="10201" y="5435"/>
                    <a:pt x="10201" y="5101"/>
                  </a:cubicBezTo>
                  <a:cubicBezTo>
                    <a:pt x="10201" y="2284"/>
                    <a:pt x="7917" y="0"/>
                    <a:pt x="5102"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4"/>
            <p:cNvSpPr/>
            <p:nvPr/>
          </p:nvSpPr>
          <p:spPr>
            <a:xfrm>
              <a:off x="1404758" y="3067873"/>
              <a:ext cx="411481" cy="121987"/>
            </a:xfrm>
            <a:custGeom>
              <a:rect b="b" l="l" r="r" t="t"/>
              <a:pathLst>
                <a:path extrusionOk="0" h="4044" w="13641">
                  <a:moveTo>
                    <a:pt x="0" y="1"/>
                  </a:moveTo>
                  <a:lnTo>
                    <a:pt x="0" y="4043"/>
                  </a:lnTo>
                  <a:lnTo>
                    <a:pt x="13641" y="4043"/>
                  </a:lnTo>
                  <a:lnTo>
                    <a:pt x="13641" y="1"/>
                  </a:ln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4"/>
            <p:cNvSpPr/>
            <p:nvPr/>
          </p:nvSpPr>
          <p:spPr>
            <a:xfrm>
              <a:off x="1449672" y="3067873"/>
              <a:ext cx="304425" cy="86362"/>
            </a:xfrm>
            <a:custGeom>
              <a:rect b="b" l="l" r="r" t="t"/>
              <a:pathLst>
                <a:path extrusionOk="0" h="2863" w="10092">
                  <a:moveTo>
                    <a:pt x="1" y="1"/>
                  </a:moveTo>
                  <a:cubicBezTo>
                    <a:pt x="21" y="433"/>
                    <a:pt x="101" y="863"/>
                    <a:pt x="396" y="1216"/>
                  </a:cubicBezTo>
                  <a:cubicBezTo>
                    <a:pt x="723" y="1608"/>
                    <a:pt x="1305" y="1792"/>
                    <a:pt x="1845" y="2068"/>
                  </a:cubicBezTo>
                  <a:cubicBezTo>
                    <a:pt x="2311" y="2307"/>
                    <a:pt x="2774" y="2694"/>
                    <a:pt x="3354" y="2820"/>
                  </a:cubicBezTo>
                  <a:cubicBezTo>
                    <a:pt x="3498" y="2851"/>
                    <a:pt x="3647" y="2862"/>
                    <a:pt x="3799" y="2862"/>
                  </a:cubicBezTo>
                  <a:cubicBezTo>
                    <a:pt x="4199" y="2862"/>
                    <a:pt x="4623" y="2784"/>
                    <a:pt x="5046" y="2784"/>
                  </a:cubicBezTo>
                  <a:cubicBezTo>
                    <a:pt x="5469" y="2784"/>
                    <a:pt x="5893" y="2862"/>
                    <a:pt x="6293" y="2862"/>
                  </a:cubicBezTo>
                  <a:cubicBezTo>
                    <a:pt x="6445" y="2862"/>
                    <a:pt x="6594" y="2851"/>
                    <a:pt x="6738" y="2820"/>
                  </a:cubicBezTo>
                  <a:cubicBezTo>
                    <a:pt x="7318" y="2694"/>
                    <a:pt x="7778" y="2310"/>
                    <a:pt x="8247" y="2068"/>
                  </a:cubicBezTo>
                  <a:cubicBezTo>
                    <a:pt x="8785" y="1792"/>
                    <a:pt x="9368" y="1608"/>
                    <a:pt x="9697" y="1216"/>
                  </a:cubicBezTo>
                  <a:cubicBezTo>
                    <a:pt x="9989" y="864"/>
                    <a:pt x="10071" y="434"/>
                    <a:pt x="10091"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4"/>
            <p:cNvSpPr/>
            <p:nvPr/>
          </p:nvSpPr>
          <p:spPr>
            <a:xfrm>
              <a:off x="1513047" y="3010410"/>
              <a:ext cx="47842" cy="38189"/>
            </a:xfrm>
            <a:custGeom>
              <a:rect b="b" l="l" r="r" t="t"/>
              <a:pathLst>
                <a:path extrusionOk="0" h="1266" w="1586">
                  <a:moveTo>
                    <a:pt x="793" y="0"/>
                  </a:moveTo>
                  <a:cubicBezTo>
                    <a:pt x="354" y="0"/>
                    <a:pt x="0" y="283"/>
                    <a:pt x="0" y="632"/>
                  </a:cubicBezTo>
                  <a:cubicBezTo>
                    <a:pt x="0" y="981"/>
                    <a:pt x="355" y="1265"/>
                    <a:pt x="793" y="1265"/>
                  </a:cubicBezTo>
                  <a:cubicBezTo>
                    <a:pt x="1231" y="1265"/>
                    <a:pt x="1586" y="981"/>
                    <a:pt x="1586" y="632"/>
                  </a:cubicBezTo>
                  <a:cubicBezTo>
                    <a:pt x="1586" y="283"/>
                    <a:pt x="1231" y="0"/>
                    <a:pt x="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4"/>
            <p:cNvSpPr/>
            <p:nvPr/>
          </p:nvSpPr>
          <p:spPr>
            <a:xfrm>
              <a:off x="1642784" y="3010410"/>
              <a:ext cx="47902" cy="38189"/>
            </a:xfrm>
            <a:custGeom>
              <a:rect b="b" l="l" r="r" t="t"/>
              <a:pathLst>
                <a:path extrusionOk="0" h="1266" w="1588">
                  <a:moveTo>
                    <a:pt x="793" y="0"/>
                  </a:moveTo>
                  <a:cubicBezTo>
                    <a:pt x="355" y="0"/>
                    <a:pt x="0" y="283"/>
                    <a:pt x="0" y="632"/>
                  </a:cubicBezTo>
                  <a:cubicBezTo>
                    <a:pt x="0" y="981"/>
                    <a:pt x="355" y="1265"/>
                    <a:pt x="793" y="1265"/>
                  </a:cubicBezTo>
                  <a:cubicBezTo>
                    <a:pt x="1233" y="1265"/>
                    <a:pt x="1588" y="981"/>
                    <a:pt x="1588" y="632"/>
                  </a:cubicBezTo>
                  <a:cubicBezTo>
                    <a:pt x="1588" y="283"/>
                    <a:pt x="1233" y="0"/>
                    <a:pt x="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4"/>
            <p:cNvSpPr/>
            <p:nvPr/>
          </p:nvSpPr>
          <p:spPr>
            <a:xfrm>
              <a:off x="1398514" y="2773772"/>
              <a:ext cx="423969" cy="422280"/>
            </a:xfrm>
            <a:custGeom>
              <a:rect b="b" l="l" r="r" t="t"/>
              <a:pathLst>
                <a:path extrusionOk="0" h="13999" w="14055">
                  <a:moveTo>
                    <a:pt x="6741" y="3075"/>
                  </a:moveTo>
                  <a:cubicBezTo>
                    <a:pt x="9841" y="3075"/>
                    <a:pt x="12610" y="5035"/>
                    <a:pt x="13642" y="7955"/>
                  </a:cubicBezTo>
                  <a:lnTo>
                    <a:pt x="13642" y="9545"/>
                  </a:lnTo>
                  <a:lnTo>
                    <a:pt x="11972" y="9545"/>
                  </a:lnTo>
                  <a:cubicBezTo>
                    <a:pt x="11845" y="8785"/>
                    <a:pt x="11549" y="8053"/>
                    <a:pt x="11111" y="7417"/>
                  </a:cubicBezTo>
                  <a:cubicBezTo>
                    <a:pt x="11071" y="7358"/>
                    <a:pt x="11008" y="7328"/>
                    <a:pt x="10943" y="7328"/>
                  </a:cubicBezTo>
                  <a:cubicBezTo>
                    <a:pt x="10902" y="7328"/>
                    <a:pt x="10861" y="7340"/>
                    <a:pt x="10825" y="7365"/>
                  </a:cubicBezTo>
                  <a:cubicBezTo>
                    <a:pt x="10730" y="7428"/>
                    <a:pt x="10708" y="7557"/>
                    <a:pt x="10773" y="7650"/>
                  </a:cubicBezTo>
                  <a:cubicBezTo>
                    <a:pt x="11163" y="8218"/>
                    <a:pt x="11431" y="8868"/>
                    <a:pt x="11555" y="9544"/>
                  </a:cubicBezTo>
                  <a:lnTo>
                    <a:pt x="1926" y="9544"/>
                  </a:lnTo>
                  <a:cubicBezTo>
                    <a:pt x="2345" y="7241"/>
                    <a:pt x="4374" y="5532"/>
                    <a:pt x="6741" y="5532"/>
                  </a:cubicBezTo>
                  <a:cubicBezTo>
                    <a:pt x="8036" y="5532"/>
                    <a:pt x="9258" y="6034"/>
                    <a:pt x="10180" y="6945"/>
                  </a:cubicBezTo>
                  <a:cubicBezTo>
                    <a:pt x="10220" y="6984"/>
                    <a:pt x="10272" y="7004"/>
                    <a:pt x="10324" y="7004"/>
                  </a:cubicBezTo>
                  <a:cubicBezTo>
                    <a:pt x="10377" y="7004"/>
                    <a:pt x="10429" y="6984"/>
                    <a:pt x="10470" y="6943"/>
                  </a:cubicBezTo>
                  <a:cubicBezTo>
                    <a:pt x="10549" y="6862"/>
                    <a:pt x="10549" y="6732"/>
                    <a:pt x="10468" y="6652"/>
                  </a:cubicBezTo>
                  <a:cubicBezTo>
                    <a:pt x="9467" y="5665"/>
                    <a:pt x="8143" y="5121"/>
                    <a:pt x="6738" y="5121"/>
                  </a:cubicBezTo>
                  <a:cubicBezTo>
                    <a:pt x="5443" y="5121"/>
                    <a:pt x="4198" y="5593"/>
                    <a:pt x="3228" y="6449"/>
                  </a:cubicBezTo>
                  <a:cubicBezTo>
                    <a:pt x="2312" y="7257"/>
                    <a:pt x="1706" y="8351"/>
                    <a:pt x="1506" y="9546"/>
                  </a:cubicBezTo>
                  <a:lnTo>
                    <a:pt x="413" y="9546"/>
                  </a:lnTo>
                  <a:lnTo>
                    <a:pt x="413" y="6712"/>
                  </a:lnTo>
                  <a:cubicBezTo>
                    <a:pt x="1723" y="4467"/>
                    <a:pt x="4142" y="3075"/>
                    <a:pt x="6741" y="3075"/>
                  </a:cubicBezTo>
                  <a:close/>
                  <a:moveTo>
                    <a:pt x="11564" y="9956"/>
                  </a:moveTo>
                  <a:cubicBezTo>
                    <a:pt x="11533" y="10245"/>
                    <a:pt x="11453" y="10569"/>
                    <a:pt x="11231" y="10833"/>
                  </a:cubicBezTo>
                  <a:cubicBezTo>
                    <a:pt x="11018" y="11088"/>
                    <a:pt x="10656" y="11255"/>
                    <a:pt x="10273" y="11431"/>
                  </a:cubicBezTo>
                  <a:cubicBezTo>
                    <a:pt x="10132" y="11495"/>
                    <a:pt x="9989" y="11561"/>
                    <a:pt x="9845" y="11634"/>
                  </a:cubicBezTo>
                  <a:cubicBezTo>
                    <a:pt x="9694" y="11712"/>
                    <a:pt x="9542" y="11804"/>
                    <a:pt x="9397" y="11894"/>
                  </a:cubicBezTo>
                  <a:cubicBezTo>
                    <a:pt x="9081" y="12089"/>
                    <a:pt x="8755" y="12289"/>
                    <a:pt x="8388" y="12366"/>
                  </a:cubicBezTo>
                  <a:cubicBezTo>
                    <a:pt x="8260" y="12394"/>
                    <a:pt x="8125" y="12404"/>
                    <a:pt x="7985" y="12404"/>
                  </a:cubicBezTo>
                  <a:cubicBezTo>
                    <a:pt x="7798" y="12404"/>
                    <a:pt x="7603" y="12386"/>
                    <a:pt x="7400" y="12367"/>
                  </a:cubicBezTo>
                  <a:cubicBezTo>
                    <a:pt x="7186" y="12348"/>
                    <a:pt x="6965" y="12327"/>
                    <a:pt x="6742" y="12327"/>
                  </a:cubicBezTo>
                  <a:cubicBezTo>
                    <a:pt x="6517" y="12327"/>
                    <a:pt x="6295" y="12348"/>
                    <a:pt x="6084" y="12367"/>
                  </a:cubicBezTo>
                  <a:cubicBezTo>
                    <a:pt x="5882" y="12387"/>
                    <a:pt x="5687" y="12405"/>
                    <a:pt x="5501" y="12405"/>
                  </a:cubicBezTo>
                  <a:cubicBezTo>
                    <a:pt x="5360" y="12405"/>
                    <a:pt x="5224" y="12394"/>
                    <a:pt x="5094" y="12366"/>
                  </a:cubicBezTo>
                  <a:cubicBezTo>
                    <a:pt x="4727" y="12286"/>
                    <a:pt x="4402" y="12086"/>
                    <a:pt x="4087" y="11894"/>
                  </a:cubicBezTo>
                  <a:cubicBezTo>
                    <a:pt x="3941" y="11805"/>
                    <a:pt x="3788" y="11712"/>
                    <a:pt x="3637" y="11634"/>
                  </a:cubicBezTo>
                  <a:cubicBezTo>
                    <a:pt x="3495" y="11560"/>
                    <a:pt x="3349" y="11493"/>
                    <a:pt x="3210" y="11431"/>
                  </a:cubicBezTo>
                  <a:cubicBezTo>
                    <a:pt x="2827" y="11255"/>
                    <a:pt x="2464" y="11088"/>
                    <a:pt x="2253" y="10833"/>
                  </a:cubicBezTo>
                  <a:cubicBezTo>
                    <a:pt x="2032" y="10569"/>
                    <a:pt x="1953" y="10245"/>
                    <a:pt x="1920" y="9956"/>
                  </a:cubicBezTo>
                  <a:close/>
                  <a:moveTo>
                    <a:pt x="1504" y="9956"/>
                  </a:moveTo>
                  <a:cubicBezTo>
                    <a:pt x="1538" y="10319"/>
                    <a:pt x="1633" y="10739"/>
                    <a:pt x="1935" y="11098"/>
                  </a:cubicBezTo>
                  <a:cubicBezTo>
                    <a:pt x="2208" y="11425"/>
                    <a:pt x="2609" y="11610"/>
                    <a:pt x="3037" y="11805"/>
                  </a:cubicBezTo>
                  <a:cubicBezTo>
                    <a:pt x="3173" y="11869"/>
                    <a:pt x="3313" y="11934"/>
                    <a:pt x="3449" y="12002"/>
                  </a:cubicBezTo>
                  <a:cubicBezTo>
                    <a:pt x="3586" y="12071"/>
                    <a:pt x="3725" y="12157"/>
                    <a:pt x="3871" y="12246"/>
                  </a:cubicBezTo>
                  <a:cubicBezTo>
                    <a:pt x="4199" y="12447"/>
                    <a:pt x="4571" y="12675"/>
                    <a:pt x="5006" y="12770"/>
                  </a:cubicBezTo>
                  <a:cubicBezTo>
                    <a:pt x="5166" y="12804"/>
                    <a:pt x="5330" y="12816"/>
                    <a:pt x="5496" y="12816"/>
                  </a:cubicBezTo>
                  <a:cubicBezTo>
                    <a:pt x="5704" y="12816"/>
                    <a:pt x="5915" y="12797"/>
                    <a:pt x="6121" y="12778"/>
                  </a:cubicBezTo>
                  <a:cubicBezTo>
                    <a:pt x="6326" y="12759"/>
                    <a:pt x="6536" y="12740"/>
                    <a:pt x="6742" y="12740"/>
                  </a:cubicBezTo>
                  <a:cubicBezTo>
                    <a:pt x="6948" y="12740"/>
                    <a:pt x="7158" y="12759"/>
                    <a:pt x="7363" y="12778"/>
                  </a:cubicBezTo>
                  <a:cubicBezTo>
                    <a:pt x="7569" y="12796"/>
                    <a:pt x="7779" y="12817"/>
                    <a:pt x="7986" y="12817"/>
                  </a:cubicBezTo>
                  <a:cubicBezTo>
                    <a:pt x="8153" y="12817"/>
                    <a:pt x="8317" y="12804"/>
                    <a:pt x="8476" y="12771"/>
                  </a:cubicBezTo>
                  <a:cubicBezTo>
                    <a:pt x="8911" y="12676"/>
                    <a:pt x="9285" y="12449"/>
                    <a:pt x="9613" y="12247"/>
                  </a:cubicBezTo>
                  <a:cubicBezTo>
                    <a:pt x="9760" y="12159"/>
                    <a:pt x="9899" y="12074"/>
                    <a:pt x="10035" y="12003"/>
                  </a:cubicBezTo>
                  <a:cubicBezTo>
                    <a:pt x="10169" y="11935"/>
                    <a:pt x="10310" y="11870"/>
                    <a:pt x="10447" y="11808"/>
                  </a:cubicBezTo>
                  <a:cubicBezTo>
                    <a:pt x="10875" y="11611"/>
                    <a:pt x="11276" y="11426"/>
                    <a:pt x="11549" y="11100"/>
                  </a:cubicBezTo>
                  <a:cubicBezTo>
                    <a:pt x="11848" y="10740"/>
                    <a:pt x="11944" y="10322"/>
                    <a:pt x="11980" y="9959"/>
                  </a:cubicBezTo>
                  <a:lnTo>
                    <a:pt x="13645" y="9959"/>
                  </a:lnTo>
                  <a:lnTo>
                    <a:pt x="13645" y="13588"/>
                  </a:lnTo>
                  <a:lnTo>
                    <a:pt x="414" y="13588"/>
                  </a:lnTo>
                  <a:lnTo>
                    <a:pt x="414" y="9956"/>
                  </a:lnTo>
                  <a:close/>
                  <a:moveTo>
                    <a:pt x="6742" y="0"/>
                  </a:moveTo>
                  <a:cubicBezTo>
                    <a:pt x="5461" y="0"/>
                    <a:pt x="4213" y="243"/>
                    <a:pt x="3035" y="723"/>
                  </a:cubicBezTo>
                  <a:cubicBezTo>
                    <a:pt x="2929" y="766"/>
                    <a:pt x="2880" y="886"/>
                    <a:pt x="2921" y="991"/>
                  </a:cubicBezTo>
                  <a:cubicBezTo>
                    <a:pt x="2954" y="1071"/>
                    <a:pt x="3031" y="1119"/>
                    <a:pt x="3112" y="1119"/>
                  </a:cubicBezTo>
                  <a:cubicBezTo>
                    <a:pt x="3138" y="1119"/>
                    <a:pt x="3165" y="1114"/>
                    <a:pt x="3191" y="1104"/>
                  </a:cubicBezTo>
                  <a:cubicBezTo>
                    <a:pt x="4319" y="645"/>
                    <a:pt x="5514" y="413"/>
                    <a:pt x="6742" y="413"/>
                  </a:cubicBezTo>
                  <a:cubicBezTo>
                    <a:pt x="8014" y="413"/>
                    <a:pt x="9249" y="663"/>
                    <a:pt x="10413" y="1154"/>
                  </a:cubicBezTo>
                  <a:cubicBezTo>
                    <a:pt x="11537" y="1629"/>
                    <a:pt x="12546" y="2309"/>
                    <a:pt x="13412" y="3174"/>
                  </a:cubicBezTo>
                  <a:cubicBezTo>
                    <a:pt x="13488" y="3253"/>
                    <a:pt x="13567" y="3333"/>
                    <a:pt x="13642" y="3415"/>
                  </a:cubicBezTo>
                  <a:lnTo>
                    <a:pt x="13642" y="6909"/>
                  </a:lnTo>
                  <a:cubicBezTo>
                    <a:pt x="12342" y="4334"/>
                    <a:pt x="9681" y="2664"/>
                    <a:pt x="6739" y="2664"/>
                  </a:cubicBezTo>
                  <a:cubicBezTo>
                    <a:pt x="5353" y="2664"/>
                    <a:pt x="3994" y="3037"/>
                    <a:pt x="2808" y="3739"/>
                  </a:cubicBezTo>
                  <a:cubicBezTo>
                    <a:pt x="1861" y="4298"/>
                    <a:pt x="1043" y="5057"/>
                    <a:pt x="413" y="5952"/>
                  </a:cubicBezTo>
                  <a:lnTo>
                    <a:pt x="413" y="2849"/>
                  </a:lnTo>
                  <a:cubicBezTo>
                    <a:pt x="996" y="2322"/>
                    <a:pt x="1639" y="1871"/>
                    <a:pt x="2328" y="1506"/>
                  </a:cubicBezTo>
                  <a:cubicBezTo>
                    <a:pt x="2429" y="1451"/>
                    <a:pt x="2467" y="1328"/>
                    <a:pt x="2413" y="1226"/>
                  </a:cubicBezTo>
                  <a:cubicBezTo>
                    <a:pt x="2376" y="1156"/>
                    <a:pt x="2304" y="1117"/>
                    <a:pt x="2231" y="1117"/>
                  </a:cubicBezTo>
                  <a:cubicBezTo>
                    <a:pt x="2199" y="1117"/>
                    <a:pt x="2166" y="1124"/>
                    <a:pt x="2136" y="1141"/>
                  </a:cubicBezTo>
                  <a:cubicBezTo>
                    <a:pt x="1389" y="1537"/>
                    <a:pt x="694" y="2028"/>
                    <a:pt x="67" y="2608"/>
                  </a:cubicBezTo>
                  <a:cubicBezTo>
                    <a:pt x="24" y="2646"/>
                    <a:pt x="0" y="2701"/>
                    <a:pt x="0" y="2759"/>
                  </a:cubicBezTo>
                  <a:lnTo>
                    <a:pt x="0" y="13793"/>
                  </a:lnTo>
                  <a:cubicBezTo>
                    <a:pt x="0" y="13906"/>
                    <a:pt x="93" y="13999"/>
                    <a:pt x="206" y="13999"/>
                  </a:cubicBezTo>
                  <a:lnTo>
                    <a:pt x="13845" y="13999"/>
                  </a:lnTo>
                  <a:cubicBezTo>
                    <a:pt x="13957" y="13999"/>
                    <a:pt x="14051" y="13906"/>
                    <a:pt x="14051" y="13793"/>
                  </a:cubicBezTo>
                  <a:lnTo>
                    <a:pt x="14051" y="3336"/>
                  </a:lnTo>
                  <a:cubicBezTo>
                    <a:pt x="14055" y="3284"/>
                    <a:pt x="14034" y="3233"/>
                    <a:pt x="14000" y="3197"/>
                  </a:cubicBezTo>
                  <a:cubicBezTo>
                    <a:pt x="13903" y="3090"/>
                    <a:pt x="13801" y="2984"/>
                    <a:pt x="13703" y="2884"/>
                  </a:cubicBezTo>
                  <a:cubicBezTo>
                    <a:pt x="12799" y="1981"/>
                    <a:pt x="11748" y="1271"/>
                    <a:pt x="10575" y="775"/>
                  </a:cubicBezTo>
                  <a:cubicBezTo>
                    <a:pt x="9360" y="260"/>
                    <a:pt x="8069" y="0"/>
                    <a:pt x="674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4"/>
            <p:cNvSpPr/>
            <p:nvPr/>
          </p:nvSpPr>
          <p:spPr>
            <a:xfrm>
              <a:off x="1533257" y="2991105"/>
              <a:ext cx="35263" cy="23830"/>
            </a:xfrm>
            <a:custGeom>
              <a:rect b="b" l="l" r="r" t="t"/>
              <a:pathLst>
                <a:path extrusionOk="0" h="790" w="1169">
                  <a:moveTo>
                    <a:pt x="584" y="0"/>
                  </a:moveTo>
                  <a:cubicBezTo>
                    <a:pt x="263" y="0"/>
                    <a:pt x="0" y="263"/>
                    <a:pt x="0" y="584"/>
                  </a:cubicBezTo>
                  <a:cubicBezTo>
                    <a:pt x="0" y="698"/>
                    <a:pt x="93" y="790"/>
                    <a:pt x="206" y="790"/>
                  </a:cubicBezTo>
                  <a:cubicBezTo>
                    <a:pt x="320" y="790"/>
                    <a:pt x="411" y="698"/>
                    <a:pt x="411" y="584"/>
                  </a:cubicBezTo>
                  <a:cubicBezTo>
                    <a:pt x="411" y="491"/>
                    <a:pt x="488" y="413"/>
                    <a:pt x="583" y="413"/>
                  </a:cubicBezTo>
                  <a:cubicBezTo>
                    <a:pt x="678" y="413"/>
                    <a:pt x="754" y="491"/>
                    <a:pt x="754" y="584"/>
                  </a:cubicBezTo>
                  <a:cubicBezTo>
                    <a:pt x="754" y="698"/>
                    <a:pt x="848" y="790"/>
                    <a:pt x="960" y="790"/>
                  </a:cubicBezTo>
                  <a:cubicBezTo>
                    <a:pt x="1073" y="790"/>
                    <a:pt x="1166" y="698"/>
                    <a:pt x="1166" y="584"/>
                  </a:cubicBezTo>
                  <a:cubicBezTo>
                    <a:pt x="1169" y="263"/>
                    <a:pt x="907" y="0"/>
                    <a:pt x="58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4"/>
            <p:cNvSpPr/>
            <p:nvPr/>
          </p:nvSpPr>
          <p:spPr>
            <a:xfrm>
              <a:off x="1635152" y="2991105"/>
              <a:ext cx="35233" cy="23830"/>
            </a:xfrm>
            <a:custGeom>
              <a:rect b="b" l="l" r="r" t="t"/>
              <a:pathLst>
                <a:path extrusionOk="0" h="790" w="1168">
                  <a:moveTo>
                    <a:pt x="585" y="0"/>
                  </a:moveTo>
                  <a:cubicBezTo>
                    <a:pt x="262" y="0"/>
                    <a:pt x="1" y="263"/>
                    <a:pt x="1" y="584"/>
                  </a:cubicBezTo>
                  <a:cubicBezTo>
                    <a:pt x="1" y="698"/>
                    <a:pt x="94" y="790"/>
                    <a:pt x="206" y="790"/>
                  </a:cubicBezTo>
                  <a:cubicBezTo>
                    <a:pt x="320" y="790"/>
                    <a:pt x="410" y="698"/>
                    <a:pt x="410" y="584"/>
                  </a:cubicBezTo>
                  <a:cubicBezTo>
                    <a:pt x="410" y="491"/>
                    <a:pt x="489" y="413"/>
                    <a:pt x="583" y="413"/>
                  </a:cubicBezTo>
                  <a:cubicBezTo>
                    <a:pt x="676" y="413"/>
                    <a:pt x="755" y="491"/>
                    <a:pt x="755" y="584"/>
                  </a:cubicBezTo>
                  <a:cubicBezTo>
                    <a:pt x="755" y="698"/>
                    <a:pt x="848" y="790"/>
                    <a:pt x="960" y="790"/>
                  </a:cubicBezTo>
                  <a:cubicBezTo>
                    <a:pt x="1073" y="790"/>
                    <a:pt x="1166" y="698"/>
                    <a:pt x="1166" y="584"/>
                  </a:cubicBezTo>
                  <a:cubicBezTo>
                    <a:pt x="1168" y="263"/>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4"/>
            <p:cNvSpPr/>
            <p:nvPr/>
          </p:nvSpPr>
          <p:spPr>
            <a:xfrm>
              <a:off x="1582757" y="3015840"/>
              <a:ext cx="38098" cy="17978"/>
            </a:xfrm>
            <a:custGeom>
              <a:rect b="b" l="l" r="r" t="t"/>
              <a:pathLst>
                <a:path extrusionOk="0" h="596" w="1263">
                  <a:moveTo>
                    <a:pt x="1033" y="1"/>
                  </a:moveTo>
                  <a:cubicBezTo>
                    <a:pt x="976" y="1"/>
                    <a:pt x="918" y="24"/>
                    <a:pt x="878" y="72"/>
                  </a:cubicBezTo>
                  <a:cubicBezTo>
                    <a:pt x="815" y="141"/>
                    <a:pt x="726" y="184"/>
                    <a:pt x="633" y="184"/>
                  </a:cubicBezTo>
                  <a:cubicBezTo>
                    <a:pt x="538" y="184"/>
                    <a:pt x="449" y="144"/>
                    <a:pt x="386" y="72"/>
                  </a:cubicBezTo>
                  <a:cubicBezTo>
                    <a:pt x="345" y="25"/>
                    <a:pt x="288" y="1"/>
                    <a:pt x="230" y="1"/>
                  </a:cubicBezTo>
                  <a:cubicBezTo>
                    <a:pt x="183" y="1"/>
                    <a:pt x="135" y="18"/>
                    <a:pt x="96" y="51"/>
                  </a:cubicBezTo>
                  <a:cubicBezTo>
                    <a:pt x="11" y="125"/>
                    <a:pt x="1" y="257"/>
                    <a:pt x="75" y="341"/>
                  </a:cubicBezTo>
                  <a:cubicBezTo>
                    <a:pt x="215" y="502"/>
                    <a:pt x="418" y="596"/>
                    <a:pt x="633" y="596"/>
                  </a:cubicBezTo>
                  <a:cubicBezTo>
                    <a:pt x="844" y="596"/>
                    <a:pt x="1048" y="502"/>
                    <a:pt x="1189" y="341"/>
                  </a:cubicBezTo>
                  <a:cubicBezTo>
                    <a:pt x="1263" y="255"/>
                    <a:pt x="1255" y="125"/>
                    <a:pt x="1168" y="51"/>
                  </a:cubicBezTo>
                  <a:cubicBezTo>
                    <a:pt x="1130" y="17"/>
                    <a:pt x="1081" y="1"/>
                    <a:pt x="103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74"/>
          <p:cNvGrpSpPr/>
          <p:nvPr/>
        </p:nvGrpSpPr>
        <p:grpSpPr>
          <a:xfrm>
            <a:off x="4126686" y="3445499"/>
            <a:ext cx="346656" cy="423879"/>
            <a:chOff x="4126686" y="3445499"/>
            <a:chExt cx="346656" cy="423879"/>
          </a:xfrm>
        </p:grpSpPr>
        <p:sp>
          <p:nvSpPr>
            <p:cNvPr id="2600" name="Google Shape;2600;p74"/>
            <p:cNvSpPr/>
            <p:nvPr/>
          </p:nvSpPr>
          <p:spPr>
            <a:xfrm>
              <a:off x="4213317" y="3623498"/>
              <a:ext cx="173388" cy="239751"/>
            </a:xfrm>
            <a:custGeom>
              <a:rect b="b" l="l" r="r" t="t"/>
              <a:pathLst>
                <a:path extrusionOk="0" h="7948" w="5748">
                  <a:moveTo>
                    <a:pt x="1719" y="1"/>
                  </a:moveTo>
                  <a:cubicBezTo>
                    <a:pt x="1153" y="1"/>
                    <a:pt x="650" y="433"/>
                    <a:pt x="591" y="1018"/>
                  </a:cubicBezTo>
                  <a:cubicBezTo>
                    <a:pt x="415" y="2916"/>
                    <a:pt x="238" y="4817"/>
                    <a:pt x="61" y="6716"/>
                  </a:cubicBezTo>
                  <a:cubicBezTo>
                    <a:pt x="1" y="7315"/>
                    <a:pt x="601" y="7874"/>
                    <a:pt x="1400" y="7912"/>
                  </a:cubicBezTo>
                  <a:cubicBezTo>
                    <a:pt x="1891" y="7936"/>
                    <a:pt x="2383" y="7948"/>
                    <a:pt x="2874" y="7948"/>
                  </a:cubicBezTo>
                  <a:cubicBezTo>
                    <a:pt x="3366" y="7948"/>
                    <a:pt x="3857" y="7936"/>
                    <a:pt x="4348" y="7912"/>
                  </a:cubicBezTo>
                  <a:cubicBezTo>
                    <a:pt x="5147" y="7874"/>
                    <a:pt x="5747" y="7315"/>
                    <a:pt x="5684" y="6716"/>
                  </a:cubicBezTo>
                  <a:cubicBezTo>
                    <a:pt x="5509" y="4817"/>
                    <a:pt x="5332" y="2916"/>
                    <a:pt x="5156" y="1018"/>
                  </a:cubicBezTo>
                  <a:cubicBezTo>
                    <a:pt x="5097" y="433"/>
                    <a:pt x="4594" y="1"/>
                    <a:pt x="4026" y="1"/>
                  </a:cubicBezTo>
                  <a:cubicBezTo>
                    <a:pt x="4009" y="1"/>
                    <a:pt x="3992" y="1"/>
                    <a:pt x="3975" y="2"/>
                  </a:cubicBezTo>
                  <a:cubicBezTo>
                    <a:pt x="3608" y="20"/>
                    <a:pt x="3240" y="29"/>
                    <a:pt x="2872" y="29"/>
                  </a:cubicBezTo>
                  <a:cubicBezTo>
                    <a:pt x="2504" y="29"/>
                    <a:pt x="2137" y="20"/>
                    <a:pt x="1770" y="2"/>
                  </a:cubicBezTo>
                  <a:cubicBezTo>
                    <a:pt x="1753" y="1"/>
                    <a:pt x="1736" y="1"/>
                    <a:pt x="1719"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4"/>
            <p:cNvSpPr/>
            <p:nvPr/>
          </p:nvSpPr>
          <p:spPr>
            <a:xfrm>
              <a:off x="4221462" y="3623498"/>
              <a:ext cx="157160" cy="136979"/>
            </a:xfrm>
            <a:custGeom>
              <a:rect b="b" l="l" r="r" t="t"/>
              <a:pathLst>
                <a:path extrusionOk="0" h="4541" w="5210">
                  <a:moveTo>
                    <a:pt x="1451" y="1"/>
                  </a:moveTo>
                  <a:cubicBezTo>
                    <a:pt x="884" y="1"/>
                    <a:pt x="381" y="433"/>
                    <a:pt x="323" y="1018"/>
                  </a:cubicBezTo>
                  <a:lnTo>
                    <a:pt x="0" y="4479"/>
                  </a:lnTo>
                  <a:cubicBezTo>
                    <a:pt x="868" y="4520"/>
                    <a:pt x="1737" y="4540"/>
                    <a:pt x="2605" y="4540"/>
                  </a:cubicBezTo>
                  <a:cubicBezTo>
                    <a:pt x="3473" y="4540"/>
                    <a:pt x="4341" y="4520"/>
                    <a:pt x="5210" y="4479"/>
                  </a:cubicBezTo>
                  <a:lnTo>
                    <a:pt x="4887" y="1018"/>
                  </a:lnTo>
                  <a:cubicBezTo>
                    <a:pt x="4828" y="433"/>
                    <a:pt x="4326" y="1"/>
                    <a:pt x="3759" y="1"/>
                  </a:cubicBezTo>
                  <a:cubicBezTo>
                    <a:pt x="3742" y="1"/>
                    <a:pt x="3725" y="1"/>
                    <a:pt x="3708" y="2"/>
                  </a:cubicBezTo>
                  <a:cubicBezTo>
                    <a:pt x="3341" y="20"/>
                    <a:pt x="2973" y="29"/>
                    <a:pt x="2605" y="29"/>
                  </a:cubicBezTo>
                  <a:cubicBezTo>
                    <a:pt x="2237" y="29"/>
                    <a:pt x="1869" y="20"/>
                    <a:pt x="1501" y="2"/>
                  </a:cubicBezTo>
                  <a:cubicBezTo>
                    <a:pt x="1485" y="1"/>
                    <a:pt x="1468" y="1"/>
                    <a:pt x="145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4"/>
            <p:cNvSpPr/>
            <p:nvPr/>
          </p:nvSpPr>
          <p:spPr>
            <a:xfrm>
              <a:off x="4131271" y="3451833"/>
              <a:ext cx="337516" cy="251335"/>
            </a:xfrm>
            <a:custGeom>
              <a:rect b="b" l="l" r="r" t="t"/>
              <a:pathLst>
                <a:path extrusionOk="0" h="8332" w="11189">
                  <a:moveTo>
                    <a:pt x="4901" y="1"/>
                  </a:moveTo>
                  <a:cubicBezTo>
                    <a:pt x="2582" y="1"/>
                    <a:pt x="488" y="1887"/>
                    <a:pt x="231" y="4462"/>
                  </a:cubicBezTo>
                  <a:cubicBezTo>
                    <a:pt x="193" y="4906"/>
                    <a:pt x="156" y="5348"/>
                    <a:pt x="118" y="5792"/>
                  </a:cubicBezTo>
                  <a:cubicBezTo>
                    <a:pt x="1" y="7024"/>
                    <a:pt x="970" y="8153"/>
                    <a:pt x="2271" y="8230"/>
                  </a:cubicBezTo>
                  <a:cubicBezTo>
                    <a:pt x="3378" y="8298"/>
                    <a:pt x="4486" y="8332"/>
                    <a:pt x="5595" y="8332"/>
                  </a:cubicBezTo>
                  <a:cubicBezTo>
                    <a:pt x="6704" y="8332"/>
                    <a:pt x="7813" y="8298"/>
                    <a:pt x="8920" y="8230"/>
                  </a:cubicBezTo>
                  <a:cubicBezTo>
                    <a:pt x="10222" y="8153"/>
                    <a:pt x="11189" y="7024"/>
                    <a:pt x="11078" y="5792"/>
                  </a:cubicBezTo>
                  <a:cubicBezTo>
                    <a:pt x="11040" y="5348"/>
                    <a:pt x="11003" y="4906"/>
                    <a:pt x="10963" y="4462"/>
                  </a:cubicBezTo>
                  <a:cubicBezTo>
                    <a:pt x="10706" y="1887"/>
                    <a:pt x="8614" y="1"/>
                    <a:pt x="6293" y="1"/>
                  </a:cubicBezTo>
                  <a:cubicBezTo>
                    <a:pt x="6277" y="1"/>
                    <a:pt x="6260" y="1"/>
                    <a:pt x="6244" y="1"/>
                  </a:cubicBezTo>
                  <a:cubicBezTo>
                    <a:pt x="6028" y="3"/>
                    <a:pt x="5813" y="4"/>
                    <a:pt x="5597" y="4"/>
                  </a:cubicBezTo>
                  <a:cubicBezTo>
                    <a:pt x="5381" y="4"/>
                    <a:pt x="5166" y="3"/>
                    <a:pt x="4950" y="1"/>
                  </a:cubicBezTo>
                  <a:cubicBezTo>
                    <a:pt x="4934" y="1"/>
                    <a:pt x="4917" y="1"/>
                    <a:pt x="4901"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4"/>
            <p:cNvSpPr/>
            <p:nvPr/>
          </p:nvSpPr>
          <p:spPr>
            <a:xfrm>
              <a:off x="4131271" y="3451743"/>
              <a:ext cx="206962" cy="251365"/>
            </a:xfrm>
            <a:custGeom>
              <a:rect b="b" l="l" r="r" t="t"/>
              <a:pathLst>
                <a:path extrusionOk="0" h="8333" w="6861">
                  <a:moveTo>
                    <a:pt x="4902" y="1"/>
                  </a:moveTo>
                  <a:cubicBezTo>
                    <a:pt x="2582" y="1"/>
                    <a:pt x="487" y="1888"/>
                    <a:pt x="230" y="4464"/>
                  </a:cubicBezTo>
                  <a:cubicBezTo>
                    <a:pt x="191" y="4908"/>
                    <a:pt x="155" y="5348"/>
                    <a:pt x="116" y="5792"/>
                  </a:cubicBezTo>
                  <a:cubicBezTo>
                    <a:pt x="1" y="7026"/>
                    <a:pt x="970" y="8154"/>
                    <a:pt x="2270" y="8231"/>
                  </a:cubicBezTo>
                  <a:cubicBezTo>
                    <a:pt x="3386" y="8298"/>
                    <a:pt x="4504" y="8333"/>
                    <a:pt x="5621" y="8333"/>
                  </a:cubicBezTo>
                  <a:cubicBezTo>
                    <a:pt x="6035" y="8333"/>
                    <a:pt x="6448" y="8328"/>
                    <a:pt x="6861" y="8318"/>
                  </a:cubicBezTo>
                  <a:cubicBezTo>
                    <a:pt x="5360" y="7415"/>
                    <a:pt x="4357" y="5767"/>
                    <a:pt x="4357" y="3887"/>
                  </a:cubicBezTo>
                  <a:cubicBezTo>
                    <a:pt x="4357" y="2338"/>
                    <a:pt x="5036" y="952"/>
                    <a:pt x="6111" y="4"/>
                  </a:cubicBezTo>
                  <a:lnTo>
                    <a:pt x="6111" y="4"/>
                  </a:lnTo>
                  <a:cubicBezTo>
                    <a:pt x="5951" y="5"/>
                    <a:pt x="5790" y="6"/>
                    <a:pt x="5630" y="6"/>
                  </a:cubicBezTo>
                  <a:cubicBezTo>
                    <a:pt x="5403" y="6"/>
                    <a:pt x="5176" y="5"/>
                    <a:pt x="4948" y="1"/>
                  </a:cubicBezTo>
                  <a:cubicBezTo>
                    <a:pt x="4933" y="1"/>
                    <a:pt x="4918" y="1"/>
                    <a:pt x="4902"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4"/>
            <p:cNvSpPr/>
            <p:nvPr/>
          </p:nvSpPr>
          <p:spPr>
            <a:xfrm>
              <a:off x="4154889" y="3494847"/>
              <a:ext cx="53513" cy="58309"/>
            </a:xfrm>
            <a:custGeom>
              <a:rect b="b" l="l" r="r" t="t"/>
              <a:pathLst>
                <a:path extrusionOk="0" h="1933" w="1774">
                  <a:moveTo>
                    <a:pt x="1103" y="1"/>
                  </a:moveTo>
                  <a:cubicBezTo>
                    <a:pt x="993" y="1"/>
                    <a:pt x="877" y="30"/>
                    <a:pt x="763" y="85"/>
                  </a:cubicBezTo>
                  <a:cubicBezTo>
                    <a:pt x="496" y="375"/>
                    <a:pt x="259" y="701"/>
                    <a:pt x="62" y="1054"/>
                  </a:cubicBezTo>
                  <a:cubicBezTo>
                    <a:pt x="0" y="1403"/>
                    <a:pt x="98" y="1721"/>
                    <a:pt x="342" y="1862"/>
                  </a:cubicBezTo>
                  <a:cubicBezTo>
                    <a:pt x="425" y="1910"/>
                    <a:pt x="519" y="1933"/>
                    <a:pt x="616" y="1933"/>
                  </a:cubicBezTo>
                  <a:cubicBezTo>
                    <a:pt x="923" y="1933"/>
                    <a:pt x="1270" y="1706"/>
                    <a:pt x="1488" y="1329"/>
                  </a:cubicBezTo>
                  <a:cubicBezTo>
                    <a:pt x="1774" y="838"/>
                    <a:pt x="1723" y="273"/>
                    <a:pt x="1376" y="72"/>
                  </a:cubicBezTo>
                  <a:cubicBezTo>
                    <a:pt x="1293" y="24"/>
                    <a:pt x="1200" y="1"/>
                    <a:pt x="1103"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4"/>
            <p:cNvSpPr/>
            <p:nvPr/>
          </p:nvSpPr>
          <p:spPr>
            <a:xfrm>
              <a:off x="4391226" y="3489719"/>
              <a:ext cx="52940" cy="58852"/>
            </a:xfrm>
            <a:custGeom>
              <a:rect b="b" l="l" r="r" t="t"/>
              <a:pathLst>
                <a:path extrusionOk="0" h="1951" w="1755">
                  <a:moveTo>
                    <a:pt x="691" y="0"/>
                  </a:moveTo>
                  <a:cubicBezTo>
                    <a:pt x="590" y="0"/>
                    <a:pt x="495" y="24"/>
                    <a:pt x="410" y="73"/>
                  </a:cubicBezTo>
                  <a:cubicBezTo>
                    <a:pt x="55" y="279"/>
                    <a:pt x="0" y="848"/>
                    <a:pt x="287" y="1345"/>
                  </a:cubicBezTo>
                  <a:cubicBezTo>
                    <a:pt x="505" y="1722"/>
                    <a:pt x="855" y="1950"/>
                    <a:pt x="1166" y="1950"/>
                  </a:cubicBezTo>
                  <a:cubicBezTo>
                    <a:pt x="1267" y="1950"/>
                    <a:pt x="1363" y="1927"/>
                    <a:pt x="1450" y="1877"/>
                  </a:cubicBezTo>
                  <a:cubicBezTo>
                    <a:pt x="1647" y="1764"/>
                    <a:pt x="1750" y="1541"/>
                    <a:pt x="1754" y="1279"/>
                  </a:cubicBezTo>
                  <a:cubicBezTo>
                    <a:pt x="1497" y="797"/>
                    <a:pt x="1161" y="368"/>
                    <a:pt x="775" y="5"/>
                  </a:cubicBezTo>
                  <a:cubicBezTo>
                    <a:pt x="747" y="2"/>
                    <a:pt x="719" y="0"/>
                    <a:pt x="691" y="0"/>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4"/>
            <p:cNvSpPr/>
            <p:nvPr/>
          </p:nvSpPr>
          <p:spPr>
            <a:xfrm>
              <a:off x="4251445" y="3451773"/>
              <a:ext cx="68957" cy="36017"/>
            </a:xfrm>
            <a:custGeom>
              <a:rect b="b" l="l" r="r" t="t"/>
              <a:pathLst>
                <a:path extrusionOk="0" h="1194" w="2286">
                  <a:moveTo>
                    <a:pt x="933" y="0"/>
                  </a:moveTo>
                  <a:cubicBezTo>
                    <a:pt x="705" y="0"/>
                    <a:pt x="480" y="17"/>
                    <a:pt x="256" y="52"/>
                  </a:cubicBezTo>
                  <a:cubicBezTo>
                    <a:pt x="96" y="173"/>
                    <a:pt x="0" y="326"/>
                    <a:pt x="0" y="494"/>
                  </a:cubicBezTo>
                  <a:cubicBezTo>
                    <a:pt x="0" y="880"/>
                    <a:pt x="512" y="1194"/>
                    <a:pt x="1142" y="1194"/>
                  </a:cubicBezTo>
                  <a:cubicBezTo>
                    <a:pt x="1772" y="1194"/>
                    <a:pt x="2285" y="880"/>
                    <a:pt x="2285" y="494"/>
                  </a:cubicBezTo>
                  <a:cubicBezTo>
                    <a:pt x="2285" y="302"/>
                    <a:pt x="2161" y="130"/>
                    <a:pt x="1957" y="5"/>
                  </a:cubicBezTo>
                  <a:cubicBezTo>
                    <a:pt x="1847" y="5"/>
                    <a:pt x="1737" y="5"/>
                    <a:pt x="1627" y="5"/>
                  </a:cubicBezTo>
                  <a:cubicBezTo>
                    <a:pt x="1406" y="5"/>
                    <a:pt x="1185" y="4"/>
                    <a:pt x="963" y="0"/>
                  </a:cubicBezTo>
                  <a:cubicBezTo>
                    <a:pt x="953" y="0"/>
                    <a:pt x="943" y="0"/>
                    <a:pt x="933" y="0"/>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4"/>
            <p:cNvSpPr/>
            <p:nvPr/>
          </p:nvSpPr>
          <p:spPr>
            <a:xfrm>
              <a:off x="4251475" y="3451773"/>
              <a:ext cx="61868" cy="35927"/>
            </a:xfrm>
            <a:custGeom>
              <a:rect b="b" l="l" r="r" t="t"/>
              <a:pathLst>
                <a:path extrusionOk="0" h="1191" w="2051">
                  <a:moveTo>
                    <a:pt x="934" y="0"/>
                  </a:moveTo>
                  <a:cubicBezTo>
                    <a:pt x="706" y="0"/>
                    <a:pt x="480" y="17"/>
                    <a:pt x="258" y="52"/>
                  </a:cubicBezTo>
                  <a:cubicBezTo>
                    <a:pt x="97" y="173"/>
                    <a:pt x="1" y="326"/>
                    <a:pt x="1" y="494"/>
                  </a:cubicBezTo>
                  <a:cubicBezTo>
                    <a:pt x="1" y="877"/>
                    <a:pt x="503" y="1188"/>
                    <a:pt x="1128" y="1191"/>
                  </a:cubicBezTo>
                  <a:cubicBezTo>
                    <a:pt x="1382" y="775"/>
                    <a:pt x="1694" y="398"/>
                    <a:pt x="2051" y="71"/>
                  </a:cubicBezTo>
                  <a:cubicBezTo>
                    <a:pt x="2021" y="48"/>
                    <a:pt x="1991" y="25"/>
                    <a:pt x="1959" y="5"/>
                  </a:cubicBezTo>
                  <a:cubicBezTo>
                    <a:pt x="1848" y="5"/>
                    <a:pt x="1738" y="5"/>
                    <a:pt x="1628" y="5"/>
                  </a:cubicBezTo>
                  <a:cubicBezTo>
                    <a:pt x="1407" y="5"/>
                    <a:pt x="1185" y="4"/>
                    <a:pt x="963" y="0"/>
                  </a:cubicBezTo>
                  <a:cubicBezTo>
                    <a:pt x="954" y="0"/>
                    <a:pt x="944" y="0"/>
                    <a:pt x="934" y="0"/>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4"/>
            <p:cNvSpPr/>
            <p:nvPr/>
          </p:nvSpPr>
          <p:spPr>
            <a:xfrm>
              <a:off x="4264868" y="3519280"/>
              <a:ext cx="73723" cy="52306"/>
            </a:xfrm>
            <a:custGeom>
              <a:rect b="b" l="l" r="r" t="t"/>
              <a:pathLst>
                <a:path extrusionOk="0" h="1734" w="2444">
                  <a:moveTo>
                    <a:pt x="1222" y="0"/>
                  </a:moveTo>
                  <a:cubicBezTo>
                    <a:pt x="548" y="0"/>
                    <a:pt x="0" y="388"/>
                    <a:pt x="0" y="867"/>
                  </a:cubicBezTo>
                  <a:cubicBezTo>
                    <a:pt x="0" y="1346"/>
                    <a:pt x="548" y="1734"/>
                    <a:pt x="1222" y="1734"/>
                  </a:cubicBezTo>
                  <a:cubicBezTo>
                    <a:pt x="1897" y="1734"/>
                    <a:pt x="2444" y="1346"/>
                    <a:pt x="2444" y="867"/>
                  </a:cubicBezTo>
                  <a:cubicBezTo>
                    <a:pt x="2444" y="388"/>
                    <a:pt x="1897" y="0"/>
                    <a:pt x="1222" y="0"/>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4"/>
            <p:cNvSpPr/>
            <p:nvPr/>
          </p:nvSpPr>
          <p:spPr>
            <a:xfrm>
              <a:off x="4209788" y="3612397"/>
              <a:ext cx="48686" cy="38732"/>
            </a:xfrm>
            <a:custGeom>
              <a:rect b="b" l="l" r="r" t="t"/>
              <a:pathLst>
                <a:path extrusionOk="0" h="1284" w="1614">
                  <a:moveTo>
                    <a:pt x="807" y="0"/>
                  </a:moveTo>
                  <a:cubicBezTo>
                    <a:pt x="362" y="0"/>
                    <a:pt x="1" y="287"/>
                    <a:pt x="1" y="642"/>
                  </a:cubicBezTo>
                  <a:cubicBezTo>
                    <a:pt x="1" y="997"/>
                    <a:pt x="362" y="1284"/>
                    <a:pt x="807" y="1284"/>
                  </a:cubicBezTo>
                  <a:cubicBezTo>
                    <a:pt x="1252" y="1284"/>
                    <a:pt x="1613" y="997"/>
                    <a:pt x="1613" y="642"/>
                  </a:cubicBezTo>
                  <a:cubicBezTo>
                    <a:pt x="1613" y="287"/>
                    <a:pt x="1252" y="0"/>
                    <a:pt x="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4"/>
            <p:cNvSpPr/>
            <p:nvPr/>
          </p:nvSpPr>
          <p:spPr>
            <a:xfrm>
              <a:off x="4341515" y="3612397"/>
              <a:ext cx="48716" cy="38732"/>
            </a:xfrm>
            <a:custGeom>
              <a:rect b="b" l="l" r="r" t="t"/>
              <a:pathLst>
                <a:path extrusionOk="0" h="1284" w="1615">
                  <a:moveTo>
                    <a:pt x="807" y="0"/>
                  </a:moveTo>
                  <a:cubicBezTo>
                    <a:pt x="361" y="0"/>
                    <a:pt x="0" y="287"/>
                    <a:pt x="0" y="642"/>
                  </a:cubicBezTo>
                  <a:cubicBezTo>
                    <a:pt x="0" y="997"/>
                    <a:pt x="361" y="1284"/>
                    <a:pt x="807" y="1284"/>
                  </a:cubicBezTo>
                  <a:cubicBezTo>
                    <a:pt x="1253" y="1284"/>
                    <a:pt x="1614" y="997"/>
                    <a:pt x="1614" y="642"/>
                  </a:cubicBezTo>
                  <a:cubicBezTo>
                    <a:pt x="1614" y="287"/>
                    <a:pt x="1253" y="0"/>
                    <a:pt x="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4"/>
            <p:cNvSpPr/>
            <p:nvPr/>
          </p:nvSpPr>
          <p:spPr>
            <a:xfrm>
              <a:off x="4126686" y="3445499"/>
              <a:ext cx="346656" cy="423879"/>
            </a:xfrm>
            <a:custGeom>
              <a:rect b="b" l="l" r="r" t="t"/>
              <a:pathLst>
                <a:path extrusionOk="0" h="14052" w="11492">
                  <a:moveTo>
                    <a:pt x="5190" y="415"/>
                  </a:moveTo>
                  <a:cubicBezTo>
                    <a:pt x="5410" y="415"/>
                    <a:pt x="5629" y="422"/>
                    <a:pt x="5849" y="422"/>
                  </a:cubicBezTo>
                  <a:cubicBezTo>
                    <a:pt x="5910" y="422"/>
                    <a:pt x="5972" y="421"/>
                    <a:pt x="6034" y="420"/>
                  </a:cubicBezTo>
                  <a:cubicBezTo>
                    <a:pt x="6117" y="480"/>
                    <a:pt x="6217" y="578"/>
                    <a:pt x="6217" y="702"/>
                  </a:cubicBezTo>
                  <a:cubicBezTo>
                    <a:pt x="6216" y="933"/>
                    <a:pt x="5831" y="1195"/>
                    <a:pt x="5279" y="1195"/>
                  </a:cubicBezTo>
                  <a:cubicBezTo>
                    <a:pt x="4729" y="1195"/>
                    <a:pt x="4345" y="936"/>
                    <a:pt x="4345" y="702"/>
                  </a:cubicBezTo>
                  <a:cubicBezTo>
                    <a:pt x="4345" y="599"/>
                    <a:pt x="4419" y="511"/>
                    <a:pt x="4481" y="457"/>
                  </a:cubicBezTo>
                  <a:cubicBezTo>
                    <a:pt x="4717" y="423"/>
                    <a:pt x="4954" y="415"/>
                    <a:pt x="5190" y="415"/>
                  </a:cubicBezTo>
                  <a:close/>
                  <a:moveTo>
                    <a:pt x="9455" y="1671"/>
                  </a:moveTo>
                  <a:cubicBezTo>
                    <a:pt x="9791" y="1998"/>
                    <a:pt x="10084" y="2377"/>
                    <a:pt x="10316" y="2797"/>
                  </a:cubicBezTo>
                  <a:cubicBezTo>
                    <a:pt x="10300" y="2967"/>
                    <a:pt x="10230" y="3100"/>
                    <a:pt x="10116" y="3165"/>
                  </a:cubicBezTo>
                  <a:cubicBezTo>
                    <a:pt x="10058" y="3199"/>
                    <a:pt x="9996" y="3211"/>
                    <a:pt x="9936" y="3211"/>
                  </a:cubicBezTo>
                  <a:cubicBezTo>
                    <a:pt x="9842" y="3211"/>
                    <a:pt x="9754" y="3180"/>
                    <a:pt x="9699" y="3155"/>
                  </a:cubicBezTo>
                  <a:cubicBezTo>
                    <a:pt x="9520" y="3073"/>
                    <a:pt x="9352" y="2911"/>
                    <a:pt x="9235" y="2708"/>
                  </a:cubicBezTo>
                  <a:cubicBezTo>
                    <a:pt x="9007" y="2316"/>
                    <a:pt x="9029" y="1862"/>
                    <a:pt x="9281" y="1717"/>
                  </a:cubicBezTo>
                  <a:cubicBezTo>
                    <a:pt x="9332" y="1687"/>
                    <a:pt x="9390" y="1673"/>
                    <a:pt x="9455" y="1671"/>
                  </a:cubicBezTo>
                  <a:close/>
                  <a:moveTo>
                    <a:pt x="2037" y="1842"/>
                  </a:moveTo>
                  <a:cubicBezTo>
                    <a:pt x="2093" y="1842"/>
                    <a:pt x="2151" y="1853"/>
                    <a:pt x="2206" y="1884"/>
                  </a:cubicBezTo>
                  <a:cubicBezTo>
                    <a:pt x="2451" y="2028"/>
                    <a:pt x="2468" y="2476"/>
                    <a:pt x="2244" y="2863"/>
                  </a:cubicBezTo>
                  <a:cubicBezTo>
                    <a:pt x="2068" y="3169"/>
                    <a:pt x="1784" y="3365"/>
                    <a:pt x="1552" y="3365"/>
                  </a:cubicBezTo>
                  <a:cubicBezTo>
                    <a:pt x="1490" y="3365"/>
                    <a:pt x="1431" y="3351"/>
                    <a:pt x="1379" y="3320"/>
                  </a:cubicBezTo>
                  <a:cubicBezTo>
                    <a:pt x="1230" y="3233"/>
                    <a:pt x="1157" y="3016"/>
                    <a:pt x="1194" y="2758"/>
                  </a:cubicBezTo>
                  <a:cubicBezTo>
                    <a:pt x="1370" y="2446"/>
                    <a:pt x="1580" y="2153"/>
                    <a:pt x="1821" y="1890"/>
                  </a:cubicBezTo>
                  <a:cubicBezTo>
                    <a:pt x="1879" y="1866"/>
                    <a:pt x="1956" y="1842"/>
                    <a:pt x="2037" y="1842"/>
                  </a:cubicBezTo>
                  <a:close/>
                  <a:moveTo>
                    <a:pt x="6431" y="1"/>
                  </a:moveTo>
                  <a:cubicBezTo>
                    <a:pt x="6418" y="1"/>
                    <a:pt x="6405" y="1"/>
                    <a:pt x="6392" y="1"/>
                  </a:cubicBezTo>
                  <a:cubicBezTo>
                    <a:pt x="6142" y="4"/>
                    <a:pt x="5893" y="6"/>
                    <a:pt x="5643" y="6"/>
                  </a:cubicBezTo>
                  <a:cubicBezTo>
                    <a:pt x="5560" y="6"/>
                    <a:pt x="5477" y="6"/>
                    <a:pt x="5393" y="6"/>
                  </a:cubicBezTo>
                  <a:cubicBezTo>
                    <a:pt x="5306" y="4"/>
                    <a:pt x="5218" y="3"/>
                    <a:pt x="5130" y="3"/>
                  </a:cubicBezTo>
                  <a:cubicBezTo>
                    <a:pt x="4869" y="3"/>
                    <a:pt x="4609" y="13"/>
                    <a:pt x="4352" y="59"/>
                  </a:cubicBezTo>
                  <a:cubicBezTo>
                    <a:pt x="3518" y="192"/>
                    <a:pt x="2713" y="556"/>
                    <a:pt x="2033" y="1122"/>
                  </a:cubicBezTo>
                  <a:cubicBezTo>
                    <a:pt x="1863" y="1264"/>
                    <a:pt x="1703" y="1415"/>
                    <a:pt x="1552" y="1578"/>
                  </a:cubicBezTo>
                  <a:cubicBezTo>
                    <a:pt x="1459" y="1680"/>
                    <a:pt x="1367" y="1785"/>
                    <a:pt x="1283" y="1894"/>
                  </a:cubicBezTo>
                  <a:cubicBezTo>
                    <a:pt x="1111" y="2115"/>
                    <a:pt x="953" y="2349"/>
                    <a:pt x="818" y="2593"/>
                  </a:cubicBezTo>
                  <a:cubicBezTo>
                    <a:pt x="817" y="2596"/>
                    <a:pt x="815" y="2601"/>
                    <a:pt x="812" y="2604"/>
                  </a:cubicBezTo>
                  <a:cubicBezTo>
                    <a:pt x="567" y="3051"/>
                    <a:pt x="383" y="3535"/>
                    <a:pt x="274" y="4039"/>
                  </a:cubicBezTo>
                  <a:cubicBezTo>
                    <a:pt x="250" y="4150"/>
                    <a:pt x="321" y="4260"/>
                    <a:pt x="432" y="4283"/>
                  </a:cubicBezTo>
                  <a:cubicBezTo>
                    <a:pt x="447" y="4287"/>
                    <a:pt x="462" y="4288"/>
                    <a:pt x="477" y="4288"/>
                  </a:cubicBezTo>
                  <a:cubicBezTo>
                    <a:pt x="571" y="4288"/>
                    <a:pt x="655" y="4222"/>
                    <a:pt x="676" y="4126"/>
                  </a:cubicBezTo>
                  <a:cubicBezTo>
                    <a:pt x="731" y="3874"/>
                    <a:pt x="805" y="3629"/>
                    <a:pt x="895" y="3394"/>
                  </a:cubicBezTo>
                  <a:cubicBezTo>
                    <a:pt x="962" y="3513"/>
                    <a:pt x="1056" y="3610"/>
                    <a:pt x="1173" y="3678"/>
                  </a:cubicBezTo>
                  <a:cubicBezTo>
                    <a:pt x="1292" y="3748"/>
                    <a:pt x="1419" y="3779"/>
                    <a:pt x="1552" y="3779"/>
                  </a:cubicBezTo>
                  <a:cubicBezTo>
                    <a:pt x="1931" y="3779"/>
                    <a:pt x="2342" y="3516"/>
                    <a:pt x="2599" y="3070"/>
                  </a:cubicBezTo>
                  <a:cubicBezTo>
                    <a:pt x="2947" y="2468"/>
                    <a:pt x="2865" y="1792"/>
                    <a:pt x="2411" y="1531"/>
                  </a:cubicBezTo>
                  <a:cubicBezTo>
                    <a:pt x="2364" y="1502"/>
                    <a:pt x="2311" y="1480"/>
                    <a:pt x="2256" y="1464"/>
                  </a:cubicBezTo>
                  <a:cubicBezTo>
                    <a:pt x="2750" y="1044"/>
                    <a:pt x="3325" y="735"/>
                    <a:pt x="3945" y="563"/>
                  </a:cubicBezTo>
                  <a:lnTo>
                    <a:pt x="3945" y="563"/>
                  </a:lnTo>
                  <a:cubicBezTo>
                    <a:pt x="3935" y="608"/>
                    <a:pt x="3930" y="653"/>
                    <a:pt x="3930" y="701"/>
                  </a:cubicBezTo>
                  <a:cubicBezTo>
                    <a:pt x="3930" y="1207"/>
                    <a:pt x="4522" y="1605"/>
                    <a:pt x="5278" y="1605"/>
                  </a:cubicBezTo>
                  <a:cubicBezTo>
                    <a:pt x="6034" y="1605"/>
                    <a:pt x="6625" y="1207"/>
                    <a:pt x="6625" y="701"/>
                  </a:cubicBezTo>
                  <a:cubicBezTo>
                    <a:pt x="6625" y="602"/>
                    <a:pt x="6603" y="505"/>
                    <a:pt x="6560" y="415"/>
                  </a:cubicBezTo>
                  <a:lnTo>
                    <a:pt x="6560" y="415"/>
                  </a:lnTo>
                  <a:cubicBezTo>
                    <a:pt x="7495" y="443"/>
                    <a:pt x="8371" y="787"/>
                    <a:pt x="9090" y="1352"/>
                  </a:cubicBezTo>
                  <a:cubicBezTo>
                    <a:pt x="9085" y="1353"/>
                    <a:pt x="9081" y="1356"/>
                    <a:pt x="9075" y="1359"/>
                  </a:cubicBezTo>
                  <a:cubicBezTo>
                    <a:pt x="8615" y="1625"/>
                    <a:pt x="8528" y="2307"/>
                    <a:pt x="8880" y="2912"/>
                  </a:cubicBezTo>
                  <a:cubicBezTo>
                    <a:pt x="9041" y="3189"/>
                    <a:pt x="9270" y="3408"/>
                    <a:pt x="9529" y="3526"/>
                  </a:cubicBezTo>
                  <a:cubicBezTo>
                    <a:pt x="9667" y="3588"/>
                    <a:pt x="9806" y="3619"/>
                    <a:pt x="9937" y="3619"/>
                  </a:cubicBezTo>
                  <a:cubicBezTo>
                    <a:pt x="10073" y="3619"/>
                    <a:pt x="10205" y="3587"/>
                    <a:pt x="10323" y="3519"/>
                  </a:cubicBezTo>
                  <a:cubicBezTo>
                    <a:pt x="10418" y="3464"/>
                    <a:pt x="10498" y="3390"/>
                    <a:pt x="10560" y="3301"/>
                  </a:cubicBezTo>
                  <a:cubicBezTo>
                    <a:pt x="10737" y="3734"/>
                    <a:pt x="10857" y="4200"/>
                    <a:pt x="10906" y="4689"/>
                  </a:cubicBezTo>
                  <a:lnTo>
                    <a:pt x="11020" y="6018"/>
                  </a:lnTo>
                  <a:cubicBezTo>
                    <a:pt x="11070" y="6552"/>
                    <a:pt x="10899" y="7079"/>
                    <a:pt x="10538" y="7500"/>
                  </a:cubicBezTo>
                  <a:cubicBezTo>
                    <a:pt x="10162" y="7938"/>
                    <a:pt x="9637" y="8197"/>
                    <a:pt x="9057" y="8233"/>
                  </a:cubicBezTo>
                  <a:cubicBezTo>
                    <a:pt x="7958" y="8299"/>
                    <a:pt x="6851" y="8332"/>
                    <a:pt x="5745" y="8332"/>
                  </a:cubicBezTo>
                  <a:cubicBezTo>
                    <a:pt x="4638" y="8332"/>
                    <a:pt x="3531" y="8299"/>
                    <a:pt x="2432" y="8233"/>
                  </a:cubicBezTo>
                  <a:cubicBezTo>
                    <a:pt x="1854" y="8197"/>
                    <a:pt x="1329" y="7937"/>
                    <a:pt x="953" y="7500"/>
                  </a:cubicBezTo>
                  <a:cubicBezTo>
                    <a:pt x="592" y="7080"/>
                    <a:pt x="420" y="6554"/>
                    <a:pt x="471" y="6018"/>
                  </a:cubicBezTo>
                  <a:lnTo>
                    <a:pt x="554" y="5060"/>
                  </a:lnTo>
                  <a:cubicBezTo>
                    <a:pt x="562" y="4947"/>
                    <a:pt x="480" y="4847"/>
                    <a:pt x="367" y="4838"/>
                  </a:cubicBezTo>
                  <a:cubicBezTo>
                    <a:pt x="362" y="4837"/>
                    <a:pt x="356" y="4837"/>
                    <a:pt x="351" y="4837"/>
                  </a:cubicBezTo>
                  <a:cubicBezTo>
                    <a:pt x="245" y="4837"/>
                    <a:pt x="154" y="4917"/>
                    <a:pt x="145" y="5024"/>
                  </a:cubicBezTo>
                  <a:lnTo>
                    <a:pt x="62" y="5981"/>
                  </a:lnTo>
                  <a:cubicBezTo>
                    <a:pt x="0" y="6628"/>
                    <a:pt x="207" y="7264"/>
                    <a:pt x="642" y="7768"/>
                  </a:cubicBezTo>
                  <a:cubicBezTo>
                    <a:pt x="1092" y="8292"/>
                    <a:pt x="1719" y="8602"/>
                    <a:pt x="2410" y="8644"/>
                  </a:cubicBezTo>
                  <a:cubicBezTo>
                    <a:pt x="2638" y="8659"/>
                    <a:pt x="2867" y="8669"/>
                    <a:pt x="3095" y="8681"/>
                  </a:cubicBezTo>
                  <a:lnTo>
                    <a:pt x="2729" y="12593"/>
                  </a:lnTo>
                  <a:cubicBezTo>
                    <a:pt x="2698" y="12892"/>
                    <a:pt x="2802" y="13195"/>
                    <a:pt x="3018" y="13447"/>
                  </a:cubicBezTo>
                  <a:cubicBezTo>
                    <a:pt x="3309" y="13785"/>
                    <a:pt x="3763" y="13992"/>
                    <a:pt x="4263" y="14016"/>
                  </a:cubicBezTo>
                  <a:cubicBezTo>
                    <a:pt x="4754" y="14040"/>
                    <a:pt x="5250" y="14052"/>
                    <a:pt x="5745" y="14052"/>
                  </a:cubicBezTo>
                  <a:cubicBezTo>
                    <a:pt x="6241" y="14052"/>
                    <a:pt x="6736" y="14040"/>
                    <a:pt x="7229" y="14016"/>
                  </a:cubicBezTo>
                  <a:cubicBezTo>
                    <a:pt x="7729" y="13992"/>
                    <a:pt x="8183" y="13785"/>
                    <a:pt x="8473" y="13447"/>
                  </a:cubicBezTo>
                  <a:cubicBezTo>
                    <a:pt x="8689" y="13195"/>
                    <a:pt x="8791" y="12892"/>
                    <a:pt x="8761" y="12595"/>
                  </a:cubicBezTo>
                  <a:lnTo>
                    <a:pt x="8698" y="11923"/>
                  </a:lnTo>
                  <a:cubicBezTo>
                    <a:pt x="8688" y="11817"/>
                    <a:pt x="8598" y="11737"/>
                    <a:pt x="8493" y="11737"/>
                  </a:cubicBezTo>
                  <a:cubicBezTo>
                    <a:pt x="8487" y="11737"/>
                    <a:pt x="8481" y="11738"/>
                    <a:pt x="8474" y="11738"/>
                  </a:cubicBezTo>
                  <a:cubicBezTo>
                    <a:pt x="8362" y="11750"/>
                    <a:pt x="8279" y="11849"/>
                    <a:pt x="8289" y="11961"/>
                  </a:cubicBezTo>
                  <a:lnTo>
                    <a:pt x="8353" y="12634"/>
                  </a:lnTo>
                  <a:cubicBezTo>
                    <a:pt x="8377" y="12874"/>
                    <a:pt x="8261" y="13062"/>
                    <a:pt x="8162" y="13179"/>
                  </a:cubicBezTo>
                  <a:cubicBezTo>
                    <a:pt x="7948" y="13429"/>
                    <a:pt x="7593" y="13587"/>
                    <a:pt x="7210" y="13606"/>
                  </a:cubicBezTo>
                  <a:cubicBezTo>
                    <a:pt x="6725" y="13629"/>
                    <a:pt x="6236" y="13641"/>
                    <a:pt x="5747" y="13641"/>
                  </a:cubicBezTo>
                  <a:cubicBezTo>
                    <a:pt x="5258" y="13641"/>
                    <a:pt x="4768" y="13629"/>
                    <a:pt x="4282" y="13606"/>
                  </a:cubicBezTo>
                  <a:cubicBezTo>
                    <a:pt x="3901" y="13587"/>
                    <a:pt x="3546" y="13429"/>
                    <a:pt x="3331" y="13179"/>
                  </a:cubicBezTo>
                  <a:cubicBezTo>
                    <a:pt x="3231" y="13062"/>
                    <a:pt x="3117" y="12874"/>
                    <a:pt x="3141" y="12633"/>
                  </a:cubicBezTo>
                  <a:lnTo>
                    <a:pt x="3506" y="8698"/>
                  </a:lnTo>
                  <a:cubicBezTo>
                    <a:pt x="4251" y="8728"/>
                    <a:pt x="4998" y="8744"/>
                    <a:pt x="5747" y="8744"/>
                  </a:cubicBezTo>
                  <a:cubicBezTo>
                    <a:pt x="6494" y="8744"/>
                    <a:pt x="7244" y="8730"/>
                    <a:pt x="7988" y="8698"/>
                  </a:cubicBezTo>
                  <a:lnTo>
                    <a:pt x="8202" y="10999"/>
                  </a:lnTo>
                  <a:cubicBezTo>
                    <a:pt x="8213" y="11107"/>
                    <a:pt x="8303" y="11185"/>
                    <a:pt x="8408" y="11185"/>
                  </a:cubicBezTo>
                  <a:lnTo>
                    <a:pt x="8427" y="11185"/>
                  </a:lnTo>
                  <a:cubicBezTo>
                    <a:pt x="8539" y="11175"/>
                    <a:pt x="8622" y="11074"/>
                    <a:pt x="8612" y="10962"/>
                  </a:cubicBezTo>
                  <a:lnTo>
                    <a:pt x="8399" y="8682"/>
                  </a:lnTo>
                  <a:cubicBezTo>
                    <a:pt x="8628" y="8670"/>
                    <a:pt x="8856" y="8659"/>
                    <a:pt x="9082" y="8645"/>
                  </a:cubicBezTo>
                  <a:cubicBezTo>
                    <a:pt x="9775" y="8604"/>
                    <a:pt x="10402" y="8292"/>
                    <a:pt x="10850" y="7768"/>
                  </a:cubicBezTo>
                  <a:cubicBezTo>
                    <a:pt x="11285" y="7264"/>
                    <a:pt x="11492" y="6631"/>
                    <a:pt x="11431" y="5983"/>
                  </a:cubicBezTo>
                  <a:lnTo>
                    <a:pt x="11317" y="4653"/>
                  </a:lnTo>
                  <a:lnTo>
                    <a:pt x="11317" y="4650"/>
                  </a:lnTo>
                  <a:cubicBezTo>
                    <a:pt x="11246" y="3940"/>
                    <a:pt x="11038" y="3261"/>
                    <a:pt x="10708" y="2652"/>
                  </a:cubicBezTo>
                  <a:cubicBezTo>
                    <a:pt x="10440" y="2150"/>
                    <a:pt x="10090" y="1695"/>
                    <a:pt x="9673" y="1307"/>
                  </a:cubicBezTo>
                  <a:cubicBezTo>
                    <a:pt x="8764" y="462"/>
                    <a:pt x="7615" y="1"/>
                    <a:pt x="64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4"/>
            <p:cNvSpPr/>
            <p:nvPr/>
          </p:nvSpPr>
          <p:spPr>
            <a:xfrm>
              <a:off x="4242154" y="3596983"/>
              <a:ext cx="12428" cy="22352"/>
            </a:xfrm>
            <a:custGeom>
              <a:rect b="b" l="l" r="r" t="t"/>
              <a:pathLst>
                <a:path extrusionOk="0" h="741" w="412">
                  <a:moveTo>
                    <a:pt x="206" y="1"/>
                  </a:moveTo>
                  <a:cubicBezTo>
                    <a:pt x="92" y="1"/>
                    <a:pt x="0" y="94"/>
                    <a:pt x="0" y="206"/>
                  </a:cubicBezTo>
                  <a:lnTo>
                    <a:pt x="0" y="536"/>
                  </a:lnTo>
                  <a:cubicBezTo>
                    <a:pt x="0" y="649"/>
                    <a:pt x="92" y="740"/>
                    <a:pt x="206" y="740"/>
                  </a:cubicBezTo>
                  <a:cubicBezTo>
                    <a:pt x="318" y="740"/>
                    <a:pt x="412" y="649"/>
                    <a:pt x="412" y="536"/>
                  </a:cubicBezTo>
                  <a:lnTo>
                    <a:pt x="412" y="206"/>
                  </a:lnTo>
                  <a:cubicBezTo>
                    <a:pt x="412" y="93"/>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4"/>
            <p:cNvSpPr/>
            <p:nvPr/>
          </p:nvSpPr>
          <p:spPr>
            <a:xfrm>
              <a:off x="4345587" y="3596983"/>
              <a:ext cx="12368" cy="22352"/>
            </a:xfrm>
            <a:custGeom>
              <a:rect b="b" l="l" r="r" t="t"/>
              <a:pathLst>
                <a:path extrusionOk="0" h="741" w="410">
                  <a:moveTo>
                    <a:pt x="204" y="1"/>
                  </a:moveTo>
                  <a:cubicBezTo>
                    <a:pt x="92" y="1"/>
                    <a:pt x="0" y="94"/>
                    <a:pt x="0" y="206"/>
                  </a:cubicBezTo>
                  <a:lnTo>
                    <a:pt x="0" y="536"/>
                  </a:lnTo>
                  <a:cubicBezTo>
                    <a:pt x="0" y="649"/>
                    <a:pt x="92" y="740"/>
                    <a:pt x="204" y="740"/>
                  </a:cubicBezTo>
                  <a:cubicBezTo>
                    <a:pt x="318" y="740"/>
                    <a:pt x="410" y="649"/>
                    <a:pt x="410" y="536"/>
                  </a:cubicBezTo>
                  <a:lnTo>
                    <a:pt x="410" y="206"/>
                  </a:lnTo>
                  <a:cubicBezTo>
                    <a:pt x="410" y="93"/>
                    <a:pt x="318" y="1"/>
                    <a:pt x="20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4"/>
            <p:cNvSpPr/>
            <p:nvPr/>
          </p:nvSpPr>
          <p:spPr>
            <a:xfrm>
              <a:off x="4279528" y="3606606"/>
              <a:ext cx="41085" cy="18672"/>
            </a:xfrm>
            <a:custGeom>
              <a:rect b="b" l="l" r="r" t="t"/>
              <a:pathLst>
                <a:path extrusionOk="0" h="619" w="1362">
                  <a:moveTo>
                    <a:pt x="230" y="0"/>
                  </a:moveTo>
                  <a:cubicBezTo>
                    <a:pt x="181" y="0"/>
                    <a:pt x="133" y="17"/>
                    <a:pt x="94" y="50"/>
                  </a:cubicBezTo>
                  <a:cubicBezTo>
                    <a:pt x="10" y="124"/>
                    <a:pt x="1" y="256"/>
                    <a:pt x="75" y="340"/>
                  </a:cubicBezTo>
                  <a:cubicBezTo>
                    <a:pt x="227" y="516"/>
                    <a:pt x="448" y="618"/>
                    <a:pt x="681" y="618"/>
                  </a:cubicBezTo>
                  <a:cubicBezTo>
                    <a:pt x="914" y="618"/>
                    <a:pt x="1135" y="516"/>
                    <a:pt x="1288" y="340"/>
                  </a:cubicBezTo>
                  <a:cubicBezTo>
                    <a:pt x="1362" y="256"/>
                    <a:pt x="1354" y="124"/>
                    <a:pt x="1267" y="50"/>
                  </a:cubicBezTo>
                  <a:cubicBezTo>
                    <a:pt x="1228" y="17"/>
                    <a:pt x="1180" y="0"/>
                    <a:pt x="1132" y="0"/>
                  </a:cubicBezTo>
                  <a:cubicBezTo>
                    <a:pt x="1075" y="0"/>
                    <a:pt x="1018" y="24"/>
                    <a:pt x="977" y="71"/>
                  </a:cubicBezTo>
                  <a:cubicBezTo>
                    <a:pt x="903" y="155"/>
                    <a:pt x="794" y="205"/>
                    <a:pt x="681" y="205"/>
                  </a:cubicBezTo>
                  <a:cubicBezTo>
                    <a:pt x="566" y="205"/>
                    <a:pt x="459" y="155"/>
                    <a:pt x="385" y="71"/>
                  </a:cubicBezTo>
                  <a:cubicBezTo>
                    <a:pt x="345" y="24"/>
                    <a:pt x="287" y="0"/>
                    <a:pt x="23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4"/>
            <p:cNvSpPr/>
            <p:nvPr/>
          </p:nvSpPr>
          <p:spPr>
            <a:xfrm>
              <a:off x="4258624" y="3513066"/>
              <a:ext cx="86181" cy="64734"/>
            </a:xfrm>
            <a:custGeom>
              <a:rect b="b" l="l" r="r" t="t"/>
              <a:pathLst>
                <a:path extrusionOk="0" h="2146" w="2857">
                  <a:moveTo>
                    <a:pt x="1429" y="410"/>
                  </a:moveTo>
                  <a:cubicBezTo>
                    <a:pt x="1981" y="410"/>
                    <a:pt x="2447" y="713"/>
                    <a:pt x="2447" y="1073"/>
                  </a:cubicBezTo>
                  <a:cubicBezTo>
                    <a:pt x="2444" y="1432"/>
                    <a:pt x="1981" y="1736"/>
                    <a:pt x="1429" y="1736"/>
                  </a:cubicBezTo>
                  <a:cubicBezTo>
                    <a:pt x="879" y="1736"/>
                    <a:pt x="413" y="1432"/>
                    <a:pt x="413" y="1073"/>
                  </a:cubicBezTo>
                  <a:cubicBezTo>
                    <a:pt x="413" y="715"/>
                    <a:pt x="879" y="410"/>
                    <a:pt x="1429" y="410"/>
                  </a:cubicBezTo>
                  <a:close/>
                  <a:moveTo>
                    <a:pt x="1429" y="1"/>
                  </a:moveTo>
                  <a:cubicBezTo>
                    <a:pt x="1061" y="1"/>
                    <a:pt x="712" y="104"/>
                    <a:pt x="445" y="293"/>
                  </a:cubicBezTo>
                  <a:cubicBezTo>
                    <a:pt x="158" y="496"/>
                    <a:pt x="0" y="774"/>
                    <a:pt x="0" y="1073"/>
                  </a:cubicBezTo>
                  <a:cubicBezTo>
                    <a:pt x="0" y="1373"/>
                    <a:pt x="157" y="1650"/>
                    <a:pt x="445" y="1854"/>
                  </a:cubicBezTo>
                  <a:cubicBezTo>
                    <a:pt x="710" y="2042"/>
                    <a:pt x="1059" y="2145"/>
                    <a:pt x="1429" y="2145"/>
                  </a:cubicBezTo>
                  <a:cubicBezTo>
                    <a:pt x="1797" y="2145"/>
                    <a:pt x="2146" y="2042"/>
                    <a:pt x="2413" y="1854"/>
                  </a:cubicBezTo>
                  <a:cubicBezTo>
                    <a:pt x="2700" y="1651"/>
                    <a:pt x="2856" y="1375"/>
                    <a:pt x="2856" y="1073"/>
                  </a:cubicBezTo>
                  <a:cubicBezTo>
                    <a:pt x="2856" y="774"/>
                    <a:pt x="2700" y="496"/>
                    <a:pt x="2413" y="293"/>
                  </a:cubicBezTo>
                  <a:cubicBezTo>
                    <a:pt x="2148" y="104"/>
                    <a:pt x="1799" y="1"/>
                    <a:pt x="14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74"/>
          <p:cNvGrpSpPr/>
          <p:nvPr/>
        </p:nvGrpSpPr>
        <p:grpSpPr>
          <a:xfrm>
            <a:off x="720935" y="2823181"/>
            <a:ext cx="427981" cy="323218"/>
            <a:chOff x="720935" y="2823181"/>
            <a:chExt cx="427981" cy="323218"/>
          </a:xfrm>
        </p:grpSpPr>
        <p:sp>
          <p:nvSpPr>
            <p:cNvPr id="2617" name="Google Shape;2617;p74"/>
            <p:cNvSpPr/>
            <p:nvPr/>
          </p:nvSpPr>
          <p:spPr>
            <a:xfrm>
              <a:off x="956910" y="2973187"/>
              <a:ext cx="135109" cy="135139"/>
            </a:xfrm>
            <a:custGeom>
              <a:rect b="b" l="l" r="r" t="t"/>
              <a:pathLst>
                <a:path extrusionOk="0" h="4480" w="4479">
                  <a:moveTo>
                    <a:pt x="1332" y="1"/>
                  </a:moveTo>
                  <a:cubicBezTo>
                    <a:pt x="600" y="1"/>
                    <a:pt x="1" y="600"/>
                    <a:pt x="1" y="1332"/>
                  </a:cubicBezTo>
                  <a:lnTo>
                    <a:pt x="1" y="3148"/>
                  </a:lnTo>
                  <a:cubicBezTo>
                    <a:pt x="1" y="3881"/>
                    <a:pt x="600" y="4480"/>
                    <a:pt x="1332" y="4480"/>
                  </a:cubicBezTo>
                  <a:lnTo>
                    <a:pt x="3147" y="4480"/>
                  </a:lnTo>
                  <a:cubicBezTo>
                    <a:pt x="3879" y="4480"/>
                    <a:pt x="4478" y="3878"/>
                    <a:pt x="4478" y="3148"/>
                  </a:cubicBezTo>
                  <a:lnTo>
                    <a:pt x="4478" y="1332"/>
                  </a:lnTo>
                  <a:cubicBezTo>
                    <a:pt x="4478" y="600"/>
                    <a:pt x="3879" y="1"/>
                    <a:pt x="3147" y="1"/>
                  </a:cubicBezTo>
                  <a:close/>
                </a:path>
              </a:pathLst>
            </a:custGeom>
            <a:solidFill>
              <a:srgbClr val="C9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4"/>
            <p:cNvSpPr/>
            <p:nvPr/>
          </p:nvSpPr>
          <p:spPr>
            <a:xfrm>
              <a:off x="849314" y="2829455"/>
              <a:ext cx="215408" cy="226992"/>
            </a:xfrm>
            <a:custGeom>
              <a:rect b="b" l="l" r="r" t="t"/>
              <a:pathLst>
                <a:path extrusionOk="0" h="7525" w="7141">
                  <a:moveTo>
                    <a:pt x="3568" y="0"/>
                  </a:moveTo>
                  <a:cubicBezTo>
                    <a:pt x="2254" y="1911"/>
                    <a:pt x="2491" y="4238"/>
                    <a:pt x="2491" y="4238"/>
                  </a:cubicBezTo>
                  <a:cubicBezTo>
                    <a:pt x="1705" y="2904"/>
                    <a:pt x="874" y="2677"/>
                    <a:pt x="398" y="2677"/>
                  </a:cubicBezTo>
                  <a:cubicBezTo>
                    <a:pt x="151" y="2677"/>
                    <a:pt x="0" y="2738"/>
                    <a:pt x="0" y="2738"/>
                  </a:cubicBezTo>
                  <a:cubicBezTo>
                    <a:pt x="1451" y="4387"/>
                    <a:pt x="1367" y="7051"/>
                    <a:pt x="1394" y="7524"/>
                  </a:cubicBezTo>
                  <a:lnTo>
                    <a:pt x="5748" y="7524"/>
                  </a:lnTo>
                  <a:cubicBezTo>
                    <a:pt x="5773" y="7050"/>
                    <a:pt x="5691" y="4387"/>
                    <a:pt x="7140" y="2738"/>
                  </a:cubicBezTo>
                  <a:cubicBezTo>
                    <a:pt x="7138" y="2738"/>
                    <a:pt x="6986" y="2677"/>
                    <a:pt x="6738" y="2677"/>
                  </a:cubicBezTo>
                  <a:cubicBezTo>
                    <a:pt x="6261" y="2677"/>
                    <a:pt x="5430" y="2904"/>
                    <a:pt x="4643" y="4238"/>
                  </a:cubicBezTo>
                  <a:cubicBezTo>
                    <a:pt x="4643" y="4238"/>
                    <a:pt x="4880" y="1911"/>
                    <a:pt x="3568"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4"/>
            <p:cNvSpPr/>
            <p:nvPr/>
          </p:nvSpPr>
          <p:spPr>
            <a:xfrm>
              <a:off x="919536" y="3046637"/>
              <a:ext cx="223221" cy="93813"/>
            </a:xfrm>
            <a:custGeom>
              <a:rect b="b" l="l" r="r" t="t"/>
              <a:pathLst>
                <a:path extrusionOk="0" h="3110" w="7400">
                  <a:moveTo>
                    <a:pt x="1669" y="1"/>
                  </a:moveTo>
                  <a:cubicBezTo>
                    <a:pt x="752" y="1"/>
                    <a:pt x="0" y="752"/>
                    <a:pt x="0" y="1669"/>
                  </a:cubicBezTo>
                  <a:lnTo>
                    <a:pt x="0" y="3110"/>
                  </a:lnTo>
                  <a:lnTo>
                    <a:pt x="7399" y="3110"/>
                  </a:lnTo>
                  <a:lnTo>
                    <a:pt x="7399" y="1669"/>
                  </a:lnTo>
                  <a:cubicBezTo>
                    <a:pt x="7399" y="752"/>
                    <a:pt x="6648" y="1"/>
                    <a:pt x="5731" y="1"/>
                  </a:cubicBezTo>
                  <a:close/>
                </a:path>
              </a:pathLst>
            </a:custGeom>
            <a:solidFill>
              <a:srgbClr val="AA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4"/>
            <p:cNvSpPr/>
            <p:nvPr/>
          </p:nvSpPr>
          <p:spPr>
            <a:xfrm>
              <a:off x="948313" y="2965254"/>
              <a:ext cx="165666" cy="174655"/>
            </a:xfrm>
            <a:custGeom>
              <a:rect b="b" l="l" r="r" t="t"/>
              <a:pathLst>
                <a:path extrusionOk="0" h="5790" w="5492">
                  <a:moveTo>
                    <a:pt x="2744" y="1"/>
                  </a:moveTo>
                  <a:cubicBezTo>
                    <a:pt x="1735" y="1474"/>
                    <a:pt x="1916" y="3261"/>
                    <a:pt x="1916" y="3261"/>
                  </a:cubicBezTo>
                  <a:cubicBezTo>
                    <a:pt x="1312" y="2235"/>
                    <a:pt x="673" y="2059"/>
                    <a:pt x="307" y="2059"/>
                  </a:cubicBezTo>
                  <a:cubicBezTo>
                    <a:pt x="117" y="2059"/>
                    <a:pt x="0" y="2107"/>
                    <a:pt x="0" y="2107"/>
                  </a:cubicBezTo>
                  <a:cubicBezTo>
                    <a:pt x="1116" y="3376"/>
                    <a:pt x="1051" y="5425"/>
                    <a:pt x="1071" y="5790"/>
                  </a:cubicBezTo>
                  <a:lnTo>
                    <a:pt x="4420" y="5790"/>
                  </a:lnTo>
                  <a:cubicBezTo>
                    <a:pt x="4441" y="5426"/>
                    <a:pt x="4376" y="3377"/>
                    <a:pt x="5491" y="2107"/>
                  </a:cubicBezTo>
                  <a:cubicBezTo>
                    <a:pt x="5491" y="2107"/>
                    <a:pt x="5374" y="2059"/>
                    <a:pt x="5184" y="2059"/>
                  </a:cubicBezTo>
                  <a:cubicBezTo>
                    <a:pt x="4817" y="2059"/>
                    <a:pt x="4178" y="2235"/>
                    <a:pt x="3573" y="3261"/>
                  </a:cubicBezTo>
                  <a:cubicBezTo>
                    <a:pt x="3573" y="3261"/>
                    <a:pt x="3755" y="1474"/>
                    <a:pt x="2744"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4"/>
            <p:cNvSpPr/>
            <p:nvPr/>
          </p:nvSpPr>
          <p:spPr>
            <a:xfrm>
              <a:off x="727451" y="2954455"/>
              <a:ext cx="299116" cy="185997"/>
            </a:xfrm>
            <a:custGeom>
              <a:rect b="b" l="l" r="r" t="t"/>
              <a:pathLst>
                <a:path extrusionOk="0" h="6166" w="9916">
                  <a:moveTo>
                    <a:pt x="3957" y="1"/>
                  </a:moveTo>
                  <a:cubicBezTo>
                    <a:pt x="2949" y="1"/>
                    <a:pt x="2017" y="541"/>
                    <a:pt x="1514" y="1416"/>
                  </a:cubicBezTo>
                  <a:lnTo>
                    <a:pt x="498" y="3188"/>
                  </a:lnTo>
                  <a:cubicBezTo>
                    <a:pt x="1" y="4056"/>
                    <a:pt x="1" y="5124"/>
                    <a:pt x="498" y="5993"/>
                  </a:cubicBezTo>
                  <a:lnTo>
                    <a:pt x="597" y="6166"/>
                  </a:lnTo>
                  <a:lnTo>
                    <a:pt x="9319" y="6166"/>
                  </a:lnTo>
                  <a:lnTo>
                    <a:pt x="9418" y="5993"/>
                  </a:lnTo>
                  <a:cubicBezTo>
                    <a:pt x="9915" y="5124"/>
                    <a:pt x="9915" y="4056"/>
                    <a:pt x="9418" y="3188"/>
                  </a:cubicBezTo>
                  <a:lnTo>
                    <a:pt x="8402" y="1416"/>
                  </a:lnTo>
                  <a:cubicBezTo>
                    <a:pt x="7899" y="541"/>
                    <a:pt x="6967" y="1"/>
                    <a:pt x="5959" y="1"/>
                  </a:cubicBezTo>
                  <a:close/>
                </a:path>
              </a:pathLst>
            </a:custGeom>
            <a:solidFill>
              <a:srgbClr val="D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4"/>
            <p:cNvSpPr/>
            <p:nvPr/>
          </p:nvSpPr>
          <p:spPr>
            <a:xfrm>
              <a:off x="727420" y="2954516"/>
              <a:ext cx="135381" cy="185997"/>
            </a:xfrm>
            <a:custGeom>
              <a:rect b="b" l="l" r="r" t="t"/>
              <a:pathLst>
                <a:path extrusionOk="0" h="6166" w="4488">
                  <a:moveTo>
                    <a:pt x="3957" y="0"/>
                  </a:moveTo>
                  <a:cubicBezTo>
                    <a:pt x="2948" y="0"/>
                    <a:pt x="2016" y="540"/>
                    <a:pt x="1513" y="1417"/>
                  </a:cubicBezTo>
                  <a:lnTo>
                    <a:pt x="497" y="3188"/>
                  </a:lnTo>
                  <a:cubicBezTo>
                    <a:pt x="0" y="4057"/>
                    <a:pt x="0" y="5124"/>
                    <a:pt x="497" y="5994"/>
                  </a:cubicBezTo>
                  <a:lnTo>
                    <a:pt x="596" y="6165"/>
                  </a:lnTo>
                  <a:lnTo>
                    <a:pt x="3393" y="6165"/>
                  </a:lnTo>
                  <a:cubicBezTo>
                    <a:pt x="3009" y="5553"/>
                    <a:pt x="2785" y="4830"/>
                    <a:pt x="2785" y="4057"/>
                  </a:cubicBezTo>
                  <a:lnTo>
                    <a:pt x="2785" y="3111"/>
                  </a:lnTo>
                  <a:cubicBezTo>
                    <a:pt x="2785" y="1811"/>
                    <a:pt x="3466" y="661"/>
                    <a:pt x="448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4"/>
            <p:cNvSpPr/>
            <p:nvPr/>
          </p:nvSpPr>
          <p:spPr>
            <a:xfrm>
              <a:off x="720935" y="2823181"/>
              <a:ext cx="427981" cy="323218"/>
            </a:xfrm>
            <a:custGeom>
              <a:rect b="b" l="l" r="r" t="t"/>
              <a:pathLst>
                <a:path extrusionOk="0" h="10715" w="14188">
                  <a:moveTo>
                    <a:pt x="4660" y="3086"/>
                  </a:moveTo>
                  <a:cubicBezTo>
                    <a:pt x="5028" y="3086"/>
                    <a:pt x="5659" y="3251"/>
                    <a:pt x="6311" y="4151"/>
                  </a:cubicBezTo>
                  <a:cubicBezTo>
                    <a:pt x="6265" y="4150"/>
                    <a:pt x="6221" y="4147"/>
                    <a:pt x="6175" y="4147"/>
                  </a:cubicBezTo>
                  <a:lnTo>
                    <a:pt x="5231" y="4147"/>
                  </a:lnTo>
                  <a:lnTo>
                    <a:pt x="5231" y="4150"/>
                  </a:lnTo>
                  <a:cubicBezTo>
                    <a:pt x="5065" y="3755"/>
                    <a:pt x="4866" y="3399"/>
                    <a:pt x="4635" y="3086"/>
                  </a:cubicBezTo>
                  <a:cubicBezTo>
                    <a:pt x="4643" y="3086"/>
                    <a:pt x="4651" y="3086"/>
                    <a:pt x="4660" y="3086"/>
                  </a:cubicBezTo>
                  <a:close/>
                  <a:moveTo>
                    <a:pt x="10971" y="5181"/>
                  </a:moveTo>
                  <a:cubicBezTo>
                    <a:pt x="11591" y="5181"/>
                    <a:pt x="12094" y="5685"/>
                    <a:pt x="12094" y="6305"/>
                  </a:cubicBezTo>
                  <a:lnTo>
                    <a:pt x="12094" y="6706"/>
                  </a:lnTo>
                  <a:cubicBezTo>
                    <a:pt x="11834" y="6824"/>
                    <a:pt x="11588" y="7015"/>
                    <a:pt x="11359" y="7274"/>
                  </a:cubicBezTo>
                  <a:lnTo>
                    <a:pt x="11321" y="7318"/>
                  </a:lnTo>
                  <a:cubicBezTo>
                    <a:pt x="11288" y="6743"/>
                    <a:pt x="11167" y="5956"/>
                    <a:pt x="10791" y="5181"/>
                  </a:cubicBezTo>
                  <a:lnTo>
                    <a:pt x="10969" y="5181"/>
                  </a:lnTo>
                  <a:cubicBezTo>
                    <a:pt x="10970" y="5181"/>
                    <a:pt x="10970" y="5181"/>
                    <a:pt x="10971" y="5181"/>
                  </a:cubicBezTo>
                  <a:close/>
                  <a:moveTo>
                    <a:pt x="10285" y="5097"/>
                  </a:moveTo>
                  <a:cubicBezTo>
                    <a:pt x="10762" y="5926"/>
                    <a:pt x="10892" y="6815"/>
                    <a:pt x="10915" y="7416"/>
                  </a:cubicBezTo>
                  <a:cubicBezTo>
                    <a:pt x="10929" y="7740"/>
                    <a:pt x="10908" y="7947"/>
                    <a:pt x="10908" y="7948"/>
                  </a:cubicBezTo>
                  <a:cubicBezTo>
                    <a:pt x="10899" y="8045"/>
                    <a:pt x="10955" y="8136"/>
                    <a:pt x="11048" y="8166"/>
                  </a:cubicBezTo>
                  <a:cubicBezTo>
                    <a:pt x="11070" y="8173"/>
                    <a:pt x="11091" y="8176"/>
                    <a:pt x="11112" y="8176"/>
                  </a:cubicBezTo>
                  <a:cubicBezTo>
                    <a:pt x="11184" y="8176"/>
                    <a:pt x="11252" y="8139"/>
                    <a:pt x="11290" y="8074"/>
                  </a:cubicBezTo>
                  <a:cubicBezTo>
                    <a:pt x="11411" y="7872"/>
                    <a:pt x="11538" y="7694"/>
                    <a:pt x="11670" y="7546"/>
                  </a:cubicBezTo>
                  <a:cubicBezTo>
                    <a:pt x="11892" y="7295"/>
                    <a:pt x="12128" y="7125"/>
                    <a:pt x="12372" y="7037"/>
                  </a:cubicBezTo>
                  <a:cubicBezTo>
                    <a:pt x="12471" y="7002"/>
                    <a:pt x="12565" y="6984"/>
                    <a:pt x="12642" y="6978"/>
                  </a:cubicBezTo>
                  <a:lnTo>
                    <a:pt x="12642" y="6978"/>
                  </a:lnTo>
                  <a:cubicBezTo>
                    <a:pt x="12562" y="7091"/>
                    <a:pt x="12491" y="7212"/>
                    <a:pt x="12421" y="7335"/>
                  </a:cubicBezTo>
                  <a:cubicBezTo>
                    <a:pt x="12421" y="7338"/>
                    <a:pt x="12420" y="7338"/>
                    <a:pt x="12420" y="7339"/>
                  </a:cubicBezTo>
                  <a:cubicBezTo>
                    <a:pt x="12420" y="7339"/>
                    <a:pt x="12420" y="7341"/>
                    <a:pt x="12418" y="7341"/>
                  </a:cubicBezTo>
                  <a:cubicBezTo>
                    <a:pt x="12250" y="7650"/>
                    <a:pt x="12113" y="8000"/>
                    <a:pt x="12007" y="8383"/>
                  </a:cubicBezTo>
                  <a:lnTo>
                    <a:pt x="12007" y="8388"/>
                  </a:lnTo>
                  <a:lnTo>
                    <a:pt x="12007" y="8389"/>
                  </a:lnTo>
                  <a:cubicBezTo>
                    <a:pt x="11795" y="9173"/>
                    <a:pt x="11767" y="9926"/>
                    <a:pt x="11758" y="10293"/>
                  </a:cubicBezTo>
                  <a:lnTo>
                    <a:pt x="9895" y="10293"/>
                  </a:lnTo>
                  <a:cubicBezTo>
                    <a:pt x="10022" y="10038"/>
                    <a:pt x="10112" y="9768"/>
                    <a:pt x="10162" y="9490"/>
                  </a:cubicBezTo>
                  <a:cubicBezTo>
                    <a:pt x="10276" y="8858"/>
                    <a:pt x="10194" y="8221"/>
                    <a:pt x="9917" y="7644"/>
                  </a:cubicBezTo>
                  <a:cubicBezTo>
                    <a:pt x="9874" y="7548"/>
                    <a:pt x="9813" y="7443"/>
                    <a:pt x="9760" y="7348"/>
                  </a:cubicBezTo>
                  <a:cubicBezTo>
                    <a:pt x="9728" y="7293"/>
                    <a:pt x="9702" y="7253"/>
                    <a:pt x="9667" y="7191"/>
                  </a:cubicBezTo>
                  <a:cubicBezTo>
                    <a:pt x="9713" y="6617"/>
                    <a:pt x="9861" y="5832"/>
                    <a:pt x="10285" y="5097"/>
                  </a:cubicBezTo>
                  <a:close/>
                  <a:moveTo>
                    <a:pt x="12711" y="7672"/>
                  </a:moveTo>
                  <a:cubicBezTo>
                    <a:pt x="13335" y="7848"/>
                    <a:pt x="13776" y="8417"/>
                    <a:pt x="13776" y="9079"/>
                  </a:cubicBezTo>
                  <a:lnTo>
                    <a:pt x="13776" y="10312"/>
                  </a:lnTo>
                  <a:lnTo>
                    <a:pt x="12168" y="10312"/>
                  </a:lnTo>
                  <a:cubicBezTo>
                    <a:pt x="12176" y="9982"/>
                    <a:pt x="12196" y="9388"/>
                    <a:pt x="12344" y="8735"/>
                  </a:cubicBezTo>
                  <a:lnTo>
                    <a:pt x="12449" y="8787"/>
                  </a:lnTo>
                  <a:cubicBezTo>
                    <a:pt x="12541" y="8831"/>
                    <a:pt x="12605" y="8910"/>
                    <a:pt x="12630" y="9009"/>
                  </a:cubicBezTo>
                  <a:lnTo>
                    <a:pt x="12723" y="9398"/>
                  </a:lnTo>
                  <a:cubicBezTo>
                    <a:pt x="12745" y="9493"/>
                    <a:pt x="12831" y="9556"/>
                    <a:pt x="12923" y="9556"/>
                  </a:cubicBezTo>
                  <a:cubicBezTo>
                    <a:pt x="12940" y="9556"/>
                    <a:pt x="12955" y="9553"/>
                    <a:pt x="12971" y="9550"/>
                  </a:cubicBezTo>
                  <a:cubicBezTo>
                    <a:pt x="13082" y="9524"/>
                    <a:pt x="13150" y="9411"/>
                    <a:pt x="13122" y="9302"/>
                  </a:cubicBezTo>
                  <a:lnTo>
                    <a:pt x="13029" y="8913"/>
                  </a:lnTo>
                  <a:cubicBezTo>
                    <a:pt x="12977" y="8694"/>
                    <a:pt x="12831" y="8513"/>
                    <a:pt x="12630" y="8414"/>
                  </a:cubicBezTo>
                  <a:lnTo>
                    <a:pt x="12452" y="8330"/>
                  </a:lnTo>
                  <a:cubicBezTo>
                    <a:pt x="12523" y="8093"/>
                    <a:pt x="12610" y="7873"/>
                    <a:pt x="12711" y="7672"/>
                  </a:cubicBezTo>
                  <a:close/>
                  <a:moveTo>
                    <a:pt x="7825" y="1"/>
                  </a:moveTo>
                  <a:cubicBezTo>
                    <a:pt x="7757" y="1"/>
                    <a:pt x="7694" y="34"/>
                    <a:pt x="7655" y="90"/>
                  </a:cubicBezTo>
                  <a:cubicBezTo>
                    <a:pt x="6757" y="1399"/>
                    <a:pt x="6561" y="2902"/>
                    <a:pt x="6531" y="3758"/>
                  </a:cubicBezTo>
                  <a:cubicBezTo>
                    <a:pt x="6099" y="3208"/>
                    <a:pt x="5619" y="2865"/>
                    <a:pt x="5096" y="2731"/>
                  </a:cubicBezTo>
                  <a:cubicBezTo>
                    <a:pt x="4933" y="2690"/>
                    <a:pt x="4785" y="2676"/>
                    <a:pt x="4658" y="2676"/>
                  </a:cubicBezTo>
                  <a:cubicBezTo>
                    <a:pt x="4372" y="2676"/>
                    <a:pt x="4190" y="2748"/>
                    <a:pt x="4179" y="2752"/>
                  </a:cubicBezTo>
                  <a:cubicBezTo>
                    <a:pt x="4119" y="2777"/>
                    <a:pt x="4073" y="2829"/>
                    <a:pt x="4055" y="2894"/>
                  </a:cubicBezTo>
                  <a:cubicBezTo>
                    <a:pt x="4040" y="2959"/>
                    <a:pt x="4058" y="3027"/>
                    <a:pt x="4102" y="3078"/>
                  </a:cubicBezTo>
                  <a:cubicBezTo>
                    <a:pt x="4366" y="3378"/>
                    <a:pt x="4595" y="3737"/>
                    <a:pt x="4784" y="4146"/>
                  </a:cubicBezTo>
                  <a:lnTo>
                    <a:pt x="4176" y="4146"/>
                  </a:lnTo>
                  <a:cubicBezTo>
                    <a:pt x="4021" y="4146"/>
                    <a:pt x="3863" y="4157"/>
                    <a:pt x="3710" y="4181"/>
                  </a:cubicBezTo>
                  <a:cubicBezTo>
                    <a:pt x="3597" y="4199"/>
                    <a:pt x="3521" y="4302"/>
                    <a:pt x="3537" y="4416"/>
                  </a:cubicBezTo>
                  <a:cubicBezTo>
                    <a:pt x="3553" y="4518"/>
                    <a:pt x="3642" y="4590"/>
                    <a:pt x="3742" y="4590"/>
                  </a:cubicBezTo>
                  <a:cubicBezTo>
                    <a:pt x="3752" y="4590"/>
                    <a:pt x="3762" y="4589"/>
                    <a:pt x="3773" y="4588"/>
                  </a:cubicBezTo>
                  <a:cubicBezTo>
                    <a:pt x="3904" y="4567"/>
                    <a:pt x="4039" y="4557"/>
                    <a:pt x="4173" y="4557"/>
                  </a:cubicBezTo>
                  <a:lnTo>
                    <a:pt x="6175" y="4557"/>
                  </a:lnTo>
                  <a:cubicBezTo>
                    <a:pt x="6434" y="4557"/>
                    <a:pt x="6692" y="4595"/>
                    <a:pt x="6939" y="4671"/>
                  </a:cubicBezTo>
                  <a:cubicBezTo>
                    <a:pt x="7490" y="4839"/>
                    <a:pt x="8003" y="5209"/>
                    <a:pt x="8321" y="5688"/>
                  </a:cubicBezTo>
                  <a:cubicBezTo>
                    <a:pt x="8766" y="6358"/>
                    <a:pt x="9201" y="7088"/>
                    <a:pt x="9547" y="7814"/>
                  </a:cubicBezTo>
                  <a:cubicBezTo>
                    <a:pt x="9785" y="8314"/>
                    <a:pt x="9858" y="8864"/>
                    <a:pt x="9757" y="9408"/>
                  </a:cubicBezTo>
                  <a:cubicBezTo>
                    <a:pt x="9704" y="9700"/>
                    <a:pt x="9602" y="9979"/>
                    <a:pt x="9454" y="10238"/>
                  </a:cubicBezTo>
                  <a:lnTo>
                    <a:pt x="9415" y="10305"/>
                  </a:lnTo>
                  <a:lnTo>
                    <a:pt x="931" y="10305"/>
                  </a:lnTo>
                  <a:lnTo>
                    <a:pt x="893" y="10237"/>
                  </a:lnTo>
                  <a:cubicBezTo>
                    <a:pt x="431" y="9433"/>
                    <a:pt x="431" y="8440"/>
                    <a:pt x="893" y="7636"/>
                  </a:cubicBezTo>
                  <a:lnTo>
                    <a:pt x="1907" y="5866"/>
                  </a:lnTo>
                  <a:cubicBezTo>
                    <a:pt x="2147" y="5446"/>
                    <a:pt x="2499" y="5104"/>
                    <a:pt x="2922" y="4870"/>
                  </a:cubicBezTo>
                  <a:cubicBezTo>
                    <a:pt x="3023" y="4817"/>
                    <a:pt x="3060" y="4691"/>
                    <a:pt x="3003" y="4591"/>
                  </a:cubicBezTo>
                  <a:cubicBezTo>
                    <a:pt x="2967" y="4523"/>
                    <a:pt x="2896" y="4484"/>
                    <a:pt x="2823" y="4484"/>
                  </a:cubicBezTo>
                  <a:cubicBezTo>
                    <a:pt x="2790" y="4484"/>
                    <a:pt x="2755" y="4492"/>
                    <a:pt x="2724" y="4509"/>
                  </a:cubicBezTo>
                  <a:cubicBezTo>
                    <a:pt x="2233" y="4779"/>
                    <a:pt x="1826" y="5175"/>
                    <a:pt x="1548" y="5660"/>
                  </a:cubicBezTo>
                  <a:lnTo>
                    <a:pt x="533" y="7431"/>
                  </a:lnTo>
                  <a:cubicBezTo>
                    <a:pt x="1" y="8360"/>
                    <a:pt x="1" y="9512"/>
                    <a:pt x="533" y="10439"/>
                  </a:cubicBezTo>
                  <a:lnTo>
                    <a:pt x="631" y="10611"/>
                  </a:lnTo>
                  <a:cubicBezTo>
                    <a:pt x="668" y="10676"/>
                    <a:pt x="737" y="10714"/>
                    <a:pt x="811" y="10714"/>
                  </a:cubicBezTo>
                  <a:lnTo>
                    <a:pt x="13980" y="10714"/>
                  </a:lnTo>
                  <a:cubicBezTo>
                    <a:pt x="14094" y="10714"/>
                    <a:pt x="14186" y="10623"/>
                    <a:pt x="14186" y="10510"/>
                  </a:cubicBezTo>
                  <a:lnTo>
                    <a:pt x="14186" y="9070"/>
                  </a:lnTo>
                  <a:cubicBezTo>
                    <a:pt x="14187" y="8635"/>
                    <a:pt x="14029" y="8206"/>
                    <a:pt x="13742" y="7866"/>
                  </a:cubicBezTo>
                  <a:cubicBezTo>
                    <a:pt x="13522" y="7607"/>
                    <a:pt x="13235" y="7413"/>
                    <a:pt x="12918" y="7304"/>
                  </a:cubicBezTo>
                  <a:cubicBezTo>
                    <a:pt x="12999" y="7178"/>
                    <a:pt x="13088" y="7059"/>
                    <a:pt x="13181" y="6953"/>
                  </a:cubicBezTo>
                  <a:cubicBezTo>
                    <a:pt x="13226" y="6903"/>
                    <a:pt x="13244" y="6835"/>
                    <a:pt x="13229" y="6770"/>
                  </a:cubicBezTo>
                  <a:cubicBezTo>
                    <a:pt x="13214" y="6704"/>
                    <a:pt x="13167" y="6651"/>
                    <a:pt x="13104" y="6625"/>
                  </a:cubicBezTo>
                  <a:cubicBezTo>
                    <a:pt x="13081" y="6615"/>
                    <a:pt x="12938" y="6562"/>
                    <a:pt x="12720" y="6562"/>
                  </a:cubicBezTo>
                  <a:cubicBezTo>
                    <a:pt x="12655" y="6562"/>
                    <a:pt x="12584" y="6567"/>
                    <a:pt x="12507" y="6579"/>
                  </a:cubicBezTo>
                  <a:lnTo>
                    <a:pt x="12507" y="6304"/>
                  </a:lnTo>
                  <a:cubicBezTo>
                    <a:pt x="12507" y="5455"/>
                    <a:pt x="11818" y="4765"/>
                    <a:pt x="10970" y="4765"/>
                  </a:cubicBezTo>
                  <a:lnTo>
                    <a:pt x="10625" y="4765"/>
                  </a:lnTo>
                  <a:cubicBezTo>
                    <a:pt x="10847" y="4091"/>
                    <a:pt x="11155" y="3524"/>
                    <a:pt x="11547" y="3079"/>
                  </a:cubicBezTo>
                  <a:cubicBezTo>
                    <a:pt x="11591" y="3029"/>
                    <a:pt x="11609" y="2961"/>
                    <a:pt x="11594" y="2896"/>
                  </a:cubicBezTo>
                  <a:cubicBezTo>
                    <a:pt x="11579" y="2831"/>
                    <a:pt x="11532" y="2777"/>
                    <a:pt x="11470" y="2754"/>
                  </a:cubicBezTo>
                  <a:cubicBezTo>
                    <a:pt x="11459" y="2750"/>
                    <a:pt x="11276" y="2677"/>
                    <a:pt x="10990" y="2677"/>
                  </a:cubicBezTo>
                  <a:cubicBezTo>
                    <a:pt x="10860" y="2677"/>
                    <a:pt x="10710" y="2692"/>
                    <a:pt x="10544" y="2734"/>
                  </a:cubicBezTo>
                  <a:cubicBezTo>
                    <a:pt x="10026" y="2868"/>
                    <a:pt x="9549" y="3211"/>
                    <a:pt x="9120" y="3755"/>
                  </a:cubicBezTo>
                  <a:cubicBezTo>
                    <a:pt x="9105" y="3347"/>
                    <a:pt x="9055" y="2792"/>
                    <a:pt x="8905" y="2180"/>
                  </a:cubicBezTo>
                  <a:cubicBezTo>
                    <a:pt x="8881" y="2085"/>
                    <a:pt x="8797" y="2023"/>
                    <a:pt x="8706" y="2023"/>
                  </a:cubicBezTo>
                  <a:cubicBezTo>
                    <a:pt x="8690" y="2023"/>
                    <a:pt x="8674" y="2025"/>
                    <a:pt x="8658" y="2029"/>
                  </a:cubicBezTo>
                  <a:cubicBezTo>
                    <a:pt x="8547" y="2057"/>
                    <a:pt x="8481" y="2168"/>
                    <a:pt x="8506" y="2276"/>
                  </a:cubicBezTo>
                  <a:cubicBezTo>
                    <a:pt x="8791" y="3447"/>
                    <a:pt x="8698" y="4413"/>
                    <a:pt x="8697" y="4424"/>
                  </a:cubicBezTo>
                  <a:cubicBezTo>
                    <a:pt x="8688" y="4520"/>
                    <a:pt x="8744" y="4610"/>
                    <a:pt x="8837" y="4640"/>
                  </a:cubicBezTo>
                  <a:cubicBezTo>
                    <a:pt x="8858" y="4646"/>
                    <a:pt x="8880" y="4650"/>
                    <a:pt x="8901" y="4650"/>
                  </a:cubicBezTo>
                  <a:cubicBezTo>
                    <a:pt x="8973" y="4650"/>
                    <a:pt x="9041" y="4613"/>
                    <a:pt x="9080" y="4549"/>
                  </a:cubicBezTo>
                  <a:cubicBezTo>
                    <a:pt x="9819" y="3293"/>
                    <a:pt x="10577" y="3086"/>
                    <a:pt x="10992" y="3086"/>
                  </a:cubicBezTo>
                  <a:cubicBezTo>
                    <a:pt x="11000" y="3086"/>
                    <a:pt x="11007" y="3086"/>
                    <a:pt x="11014" y="3086"/>
                  </a:cubicBezTo>
                  <a:cubicBezTo>
                    <a:pt x="10717" y="3489"/>
                    <a:pt x="10472" y="3965"/>
                    <a:pt x="10281" y="4505"/>
                  </a:cubicBezTo>
                  <a:cubicBezTo>
                    <a:pt x="10214" y="4506"/>
                    <a:pt x="10154" y="4539"/>
                    <a:pt x="10117" y="4594"/>
                  </a:cubicBezTo>
                  <a:cubicBezTo>
                    <a:pt x="9661" y="5256"/>
                    <a:pt x="9438" y="5978"/>
                    <a:pt x="9330" y="6591"/>
                  </a:cubicBezTo>
                  <a:cubicBezTo>
                    <a:pt x="8951" y="5918"/>
                    <a:pt x="8626" y="5357"/>
                    <a:pt x="8432" y="5159"/>
                  </a:cubicBezTo>
                  <a:cubicBezTo>
                    <a:pt x="8064" y="4746"/>
                    <a:pt x="7590" y="4443"/>
                    <a:pt x="7062" y="4280"/>
                  </a:cubicBezTo>
                  <a:cubicBezTo>
                    <a:pt x="7024" y="4270"/>
                    <a:pt x="6982" y="4256"/>
                    <a:pt x="6942" y="4248"/>
                  </a:cubicBezTo>
                  <a:cubicBezTo>
                    <a:pt x="6922" y="3721"/>
                    <a:pt x="6936" y="2064"/>
                    <a:pt x="7824" y="587"/>
                  </a:cubicBezTo>
                  <a:cubicBezTo>
                    <a:pt x="7973" y="837"/>
                    <a:pt x="8106" y="1103"/>
                    <a:pt x="8219" y="1381"/>
                  </a:cubicBezTo>
                  <a:cubicBezTo>
                    <a:pt x="8252" y="1462"/>
                    <a:pt x="8329" y="1511"/>
                    <a:pt x="8411" y="1511"/>
                  </a:cubicBezTo>
                  <a:cubicBezTo>
                    <a:pt x="8436" y="1511"/>
                    <a:pt x="8463" y="1507"/>
                    <a:pt x="8488" y="1496"/>
                  </a:cubicBezTo>
                  <a:cubicBezTo>
                    <a:pt x="8593" y="1454"/>
                    <a:pt x="8645" y="1334"/>
                    <a:pt x="8602" y="1229"/>
                  </a:cubicBezTo>
                  <a:cubicBezTo>
                    <a:pt x="8438" y="819"/>
                    <a:pt x="8232" y="437"/>
                    <a:pt x="7996" y="90"/>
                  </a:cubicBezTo>
                  <a:cubicBezTo>
                    <a:pt x="7957" y="34"/>
                    <a:pt x="7893" y="1"/>
                    <a:pt x="782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4"/>
            <p:cNvSpPr/>
            <p:nvPr/>
          </p:nvSpPr>
          <p:spPr>
            <a:xfrm>
              <a:off x="804520" y="2986942"/>
              <a:ext cx="109378" cy="42231"/>
            </a:xfrm>
            <a:custGeom>
              <a:rect b="b" l="l" r="r" t="t"/>
              <a:pathLst>
                <a:path extrusionOk="0" h="1400" w="3626">
                  <a:moveTo>
                    <a:pt x="1370" y="0"/>
                  </a:moveTo>
                  <a:cubicBezTo>
                    <a:pt x="1135" y="0"/>
                    <a:pt x="913" y="101"/>
                    <a:pt x="757" y="277"/>
                  </a:cubicBezTo>
                  <a:lnTo>
                    <a:pt x="74" y="1060"/>
                  </a:lnTo>
                  <a:cubicBezTo>
                    <a:pt x="0" y="1142"/>
                    <a:pt x="9" y="1274"/>
                    <a:pt x="93" y="1348"/>
                  </a:cubicBezTo>
                  <a:cubicBezTo>
                    <a:pt x="133" y="1380"/>
                    <a:pt x="181" y="1400"/>
                    <a:pt x="228" y="1400"/>
                  </a:cubicBezTo>
                  <a:cubicBezTo>
                    <a:pt x="286" y="1400"/>
                    <a:pt x="343" y="1376"/>
                    <a:pt x="383" y="1329"/>
                  </a:cubicBezTo>
                  <a:lnTo>
                    <a:pt x="1068" y="548"/>
                  </a:lnTo>
                  <a:cubicBezTo>
                    <a:pt x="1144" y="460"/>
                    <a:pt x="1254" y="410"/>
                    <a:pt x="1370" y="410"/>
                  </a:cubicBezTo>
                  <a:lnTo>
                    <a:pt x="3420" y="410"/>
                  </a:lnTo>
                  <a:cubicBezTo>
                    <a:pt x="3535" y="410"/>
                    <a:pt x="3626" y="318"/>
                    <a:pt x="3626" y="205"/>
                  </a:cubicBezTo>
                  <a:cubicBezTo>
                    <a:pt x="3626" y="92"/>
                    <a:pt x="3532" y="0"/>
                    <a:pt x="342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5" name="Google Shape;2625;p74"/>
          <p:cNvGrpSpPr/>
          <p:nvPr/>
        </p:nvGrpSpPr>
        <p:grpSpPr>
          <a:xfrm>
            <a:off x="7993949" y="2121802"/>
            <a:ext cx="430058" cy="381165"/>
            <a:chOff x="7993949" y="2121802"/>
            <a:chExt cx="430058" cy="381165"/>
          </a:xfrm>
        </p:grpSpPr>
        <p:sp>
          <p:nvSpPr>
            <p:cNvPr id="2626" name="Google Shape;2626;p74"/>
            <p:cNvSpPr/>
            <p:nvPr/>
          </p:nvSpPr>
          <p:spPr>
            <a:xfrm>
              <a:off x="8000736" y="2127926"/>
              <a:ext cx="416367" cy="368616"/>
            </a:xfrm>
            <a:custGeom>
              <a:rect b="b" l="l" r="r" t="t"/>
              <a:pathLst>
                <a:path extrusionOk="0" h="12220" w="13803">
                  <a:moveTo>
                    <a:pt x="3500" y="0"/>
                  </a:moveTo>
                  <a:cubicBezTo>
                    <a:pt x="2729" y="0"/>
                    <a:pt x="2069" y="564"/>
                    <a:pt x="1825" y="1345"/>
                  </a:cubicBezTo>
                  <a:cubicBezTo>
                    <a:pt x="1800" y="1426"/>
                    <a:pt x="1725" y="1476"/>
                    <a:pt x="1646" y="1476"/>
                  </a:cubicBezTo>
                  <a:cubicBezTo>
                    <a:pt x="1614" y="1476"/>
                    <a:pt x="1582" y="1467"/>
                    <a:pt x="1552" y="1450"/>
                  </a:cubicBezTo>
                  <a:cubicBezTo>
                    <a:pt x="1468" y="1401"/>
                    <a:pt x="1378" y="1377"/>
                    <a:pt x="1289" y="1377"/>
                  </a:cubicBezTo>
                  <a:cubicBezTo>
                    <a:pt x="1083" y="1377"/>
                    <a:pt x="883" y="1504"/>
                    <a:pt x="783" y="1724"/>
                  </a:cubicBezTo>
                  <a:lnTo>
                    <a:pt x="147" y="3105"/>
                  </a:lnTo>
                  <a:cubicBezTo>
                    <a:pt x="0" y="3419"/>
                    <a:pt x="110" y="3814"/>
                    <a:pt x="389" y="3978"/>
                  </a:cubicBezTo>
                  <a:lnTo>
                    <a:pt x="1633" y="4713"/>
                  </a:lnTo>
                  <a:cubicBezTo>
                    <a:pt x="1691" y="4747"/>
                    <a:pt x="1725" y="4808"/>
                    <a:pt x="1725" y="4874"/>
                  </a:cubicBezTo>
                  <a:lnTo>
                    <a:pt x="1725" y="10208"/>
                  </a:lnTo>
                  <a:cubicBezTo>
                    <a:pt x="1725" y="11314"/>
                    <a:pt x="2524" y="12220"/>
                    <a:pt x="3503" y="12220"/>
                  </a:cubicBezTo>
                  <a:lnTo>
                    <a:pt x="10740" y="12220"/>
                  </a:lnTo>
                  <a:cubicBezTo>
                    <a:pt x="11717" y="12220"/>
                    <a:pt x="12518" y="11314"/>
                    <a:pt x="12518" y="10208"/>
                  </a:cubicBezTo>
                  <a:lnTo>
                    <a:pt x="12518" y="8372"/>
                  </a:lnTo>
                  <a:cubicBezTo>
                    <a:pt x="12518" y="8315"/>
                    <a:pt x="12543" y="8260"/>
                    <a:pt x="12589" y="8224"/>
                  </a:cubicBezTo>
                  <a:lnTo>
                    <a:pt x="13481" y="7523"/>
                  </a:lnTo>
                  <a:cubicBezTo>
                    <a:pt x="13739" y="7324"/>
                    <a:pt x="13802" y="6920"/>
                    <a:pt x="13623" y="6627"/>
                  </a:cubicBezTo>
                  <a:lnTo>
                    <a:pt x="12839" y="5348"/>
                  </a:lnTo>
                  <a:cubicBezTo>
                    <a:pt x="12780" y="5251"/>
                    <a:pt x="12700" y="5177"/>
                    <a:pt x="12611" y="5132"/>
                  </a:cubicBezTo>
                  <a:cubicBezTo>
                    <a:pt x="12551" y="5101"/>
                    <a:pt x="12515" y="5035"/>
                    <a:pt x="12515" y="4967"/>
                  </a:cubicBezTo>
                  <a:lnTo>
                    <a:pt x="12515" y="2012"/>
                  </a:lnTo>
                  <a:cubicBezTo>
                    <a:pt x="12515" y="907"/>
                    <a:pt x="11717" y="0"/>
                    <a:pt x="1073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4"/>
            <p:cNvSpPr/>
            <p:nvPr/>
          </p:nvSpPr>
          <p:spPr>
            <a:xfrm>
              <a:off x="8000766" y="2127926"/>
              <a:ext cx="253115" cy="368616"/>
            </a:xfrm>
            <a:custGeom>
              <a:rect b="b" l="l" r="r" t="t"/>
              <a:pathLst>
                <a:path extrusionOk="0" h="12220" w="8391">
                  <a:moveTo>
                    <a:pt x="3502" y="0"/>
                  </a:moveTo>
                  <a:cubicBezTo>
                    <a:pt x="2730" y="0"/>
                    <a:pt x="2070" y="564"/>
                    <a:pt x="1826" y="1345"/>
                  </a:cubicBezTo>
                  <a:cubicBezTo>
                    <a:pt x="1801" y="1426"/>
                    <a:pt x="1725" y="1476"/>
                    <a:pt x="1646" y="1476"/>
                  </a:cubicBezTo>
                  <a:cubicBezTo>
                    <a:pt x="1615" y="1476"/>
                    <a:pt x="1582" y="1467"/>
                    <a:pt x="1552" y="1450"/>
                  </a:cubicBezTo>
                  <a:cubicBezTo>
                    <a:pt x="1468" y="1401"/>
                    <a:pt x="1379" y="1377"/>
                    <a:pt x="1290" y="1377"/>
                  </a:cubicBezTo>
                  <a:cubicBezTo>
                    <a:pt x="1084" y="1377"/>
                    <a:pt x="885" y="1504"/>
                    <a:pt x="783" y="1724"/>
                  </a:cubicBezTo>
                  <a:lnTo>
                    <a:pt x="147" y="3105"/>
                  </a:lnTo>
                  <a:cubicBezTo>
                    <a:pt x="1" y="3419"/>
                    <a:pt x="110" y="3814"/>
                    <a:pt x="390" y="3978"/>
                  </a:cubicBezTo>
                  <a:lnTo>
                    <a:pt x="1634" y="4713"/>
                  </a:lnTo>
                  <a:cubicBezTo>
                    <a:pt x="1691" y="4747"/>
                    <a:pt x="1727" y="4808"/>
                    <a:pt x="1727" y="4874"/>
                  </a:cubicBezTo>
                  <a:lnTo>
                    <a:pt x="1727" y="10208"/>
                  </a:lnTo>
                  <a:cubicBezTo>
                    <a:pt x="1727" y="11314"/>
                    <a:pt x="2526" y="12220"/>
                    <a:pt x="3503" y="12220"/>
                  </a:cubicBezTo>
                  <a:lnTo>
                    <a:pt x="8390" y="12220"/>
                  </a:lnTo>
                  <a:cubicBezTo>
                    <a:pt x="6914" y="11022"/>
                    <a:pt x="5969" y="9198"/>
                    <a:pt x="5969" y="7160"/>
                  </a:cubicBezTo>
                  <a:lnTo>
                    <a:pt x="5969" y="4957"/>
                  </a:lnTo>
                  <a:cubicBezTo>
                    <a:pt x="5969" y="2979"/>
                    <a:pt x="6862" y="1200"/>
                    <a:pt x="826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4"/>
            <p:cNvSpPr/>
            <p:nvPr/>
          </p:nvSpPr>
          <p:spPr>
            <a:xfrm>
              <a:off x="8087066" y="2190848"/>
              <a:ext cx="47238" cy="93843"/>
            </a:xfrm>
            <a:custGeom>
              <a:rect b="b" l="l" r="r" t="t"/>
              <a:pathLst>
                <a:path extrusionOk="0" h="3111" w="1566">
                  <a:moveTo>
                    <a:pt x="783" y="0"/>
                  </a:moveTo>
                  <a:cubicBezTo>
                    <a:pt x="349" y="0"/>
                    <a:pt x="0" y="697"/>
                    <a:pt x="0" y="1555"/>
                  </a:cubicBezTo>
                  <a:cubicBezTo>
                    <a:pt x="0" y="2413"/>
                    <a:pt x="349" y="3111"/>
                    <a:pt x="783" y="3111"/>
                  </a:cubicBezTo>
                  <a:cubicBezTo>
                    <a:pt x="1215" y="3111"/>
                    <a:pt x="1565" y="2415"/>
                    <a:pt x="1565" y="1555"/>
                  </a:cubicBezTo>
                  <a:cubicBezTo>
                    <a:pt x="1565" y="695"/>
                    <a:pt x="1215" y="0"/>
                    <a:pt x="783"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4"/>
            <p:cNvSpPr/>
            <p:nvPr/>
          </p:nvSpPr>
          <p:spPr>
            <a:xfrm>
              <a:off x="8108603" y="2358411"/>
              <a:ext cx="54116" cy="43106"/>
            </a:xfrm>
            <a:custGeom>
              <a:rect b="b" l="l" r="r" t="t"/>
              <a:pathLst>
                <a:path extrusionOk="0" h="1429" w="1794">
                  <a:moveTo>
                    <a:pt x="897" y="1"/>
                  </a:moveTo>
                  <a:cubicBezTo>
                    <a:pt x="402" y="1"/>
                    <a:pt x="1" y="322"/>
                    <a:pt x="1" y="715"/>
                  </a:cubicBezTo>
                  <a:cubicBezTo>
                    <a:pt x="1" y="1109"/>
                    <a:pt x="402" y="1428"/>
                    <a:pt x="897" y="1428"/>
                  </a:cubicBezTo>
                  <a:cubicBezTo>
                    <a:pt x="1393" y="1428"/>
                    <a:pt x="1793" y="1109"/>
                    <a:pt x="1793" y="715"/>
                  </a:cubicBezTo>
                  <a:cubicBezTo>
                    <a:pt x="1793" y="322"/>
                    <a:pt x="1393" y="1"/>
                    <a:pt x="8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4"/>
            <p:cNvSpPr/>
            <p:nvPr/>
          </p:nvSpPr>
          <p:spPr>
            <a:xfrm>
              <a:off x="8255231" y="2358411"/>
              <a:ext cx="54086" cy="43106"/>
            </a:xfrm>
            <a:custGeom>
              <a:rect b="b" l="l" r="r" t="t"/>
              <a:pathLst>
                <a:path extrusionOk="0" h="1429" w="1793">
                  <a:moveTo>
                    <a:pt x="897" y="1"/>
                  </a:moveTo>
                  <a:cubicBezTo>
                    <a:pt x="401" y="1"/>
                    <a:pt x="0" y="322"/>
                    <a:pt x="0" y="715"/>
                  </a:cubicBezTo>
                  <a:cubicBezTo>
                    <a:pt x="0" y="1109"/>
                    <a:pt x="401" y="1428"/>
                    <a:pt x="897" y="1428"/>
                  </a:cubicBezTo>
                  <a:cubicBezTo>
                    <a:pt x="1392" y="1428"/>
                    <a:pt x="1793" y="1109"/>
                    <a:pt x="1793" y="715"/>
                  </a:cubicBezTo>
                  <a:cubicBezTo>
                    <a:pt x="1793" y="322"/>
                    <a:pt x="1392" y="1"/>
                    <a:pt x="8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4"/>
            <p:cNvSpPr/>
            <p:nvPr/>
          </p:nvSpPr>
          <p:spPr>
            <a:xfrm>
              <a:off x="8157318" y="2121802"/>
              <a:ext cx="266689" cy="380954"/>
            </a:xfrm>
            <a:custGeom>
              <a:rect b="b" l="l" r="r" t="t"/>
              <a:pathLst>
                <a:path extrusionOk="0" h="12629" w="8841">
                  <a:moveTo>
                    <a:pt x="207" y="1"/>
                  </a:moveTo>
                  <a:cubicBezTo>
                    <a:pt x="94" y="1"/>
                    <a:pt x="1" y="93"/>
                    <a:pt x="1" y="205"/>
                  </a:cubicBezTo>
                  <a:cubicBezTo>
                    <a:pt x="1" y="320"/>
                    <a:pt x="94" y="411"/>
                    <a:pt x="207" y="411"/>
                  </a:cubicBezTo>
                  <a:lnTo>
                    <a:pt x="1621" y="411"/>
                  </a:lnTo>
                  <a:lnTo>
                    <a:pt x="1621" y="3814"/>
                  </a:lnTo>
                  <a:cubicBezTo>
                    <a:pt x="1621" y="3926"/>
                    <a:pt x="1714" y="4020"/>
                    <a:pt x="1826" y="4020"/>
                  </a:cubicBezTo>
                  <a:cubicBezTo>
                    <a:pt x="1939" y="4020"/>
                    <a:pt x="2032" y="3926"/>
                    <a:pt x="2032" y="3814"/>
                  </a:cubicBezTo>
                  <a:lnTo>
                    <a:pt x="2032" y="411"/>
                  </a:lnTo>
                  <a:lnTo>
                    <a:pt x="3190" y="411"/>
                  </a:lnTo>
                  <a:lnTo>
                    <a:pt x="3190" y="2527"/>
                  </a:lnTo>
                  <a:cubicBezTo>
                    <a:pt x="3190" y="2641"/>
                    <a:pt x="3283" y="2733"/>
                    <a:pt x="3396" y="2733"/>
                  </a:cubicBezTo>
                  <a:cubicBezTo>
                    <a:pt x="3508" y="2733"/>
                    <a:pt x="3601" y="2641"/>
                    <a:pt x="3601" y="2527"/>
                  </a:cubicBezTo>
                  <a:lnTo>
                    <a:pt x="3601" y="411"/>
                  </a:lnTo>
                  <a:lnTo>
                    <a:pt x="4980" y="411"/>
                  </a:lnTo>
                  <a:lnTo>
                    <a:pt x="4980" y="5400"/>
                  </a:lnTo>
                  <a:cubicBezTo>
                    <a:pt x="4980" y="5512"/>
                    <a:pt x="5073" y="5604"/>
                    <a:pt x="5185" y="5604"/>
                  </a:cubicBezTo>
                  <a:cubicBezTo>
                    <a:pt x="5298" y="5604"/>
                    <a:pt x="5391" y="5512"/>
                    <a:pt x="5391" y="5400"/>
                  </a:cubicBezTo>
                  <a:lnTo>
                    <a:pt x="5391" y="409"/>
                  </a:lnTo>
                  <a:lnTo>
                    <a:pt x="5545" y="409"/>
                  </a:lnTo>
                  <a:cubicBezTo>
                    <a:pt x="6410" y="409"/>
                    <a:pt x="7114" y="1218"/>
                    <a:pt x="7114" y="2215"/>
                  </a:cubicBezTo>
                  <a:lnTo>
                    <a:pt x="7114" y="6385"/>
                  </a:lnTo>
                  <a:cubicBezTo>
                    <a:pt x="7114" y="6497"/>
                    <a:pt x="7206" y="6589"/>
                    <a:pt x="7320" y="6589"/>
                  </a:cubicBezTo>
                  <a:cubicBezTo>
                    <a:pt x="7432" y="6589"/>
                    <a:pt x="7524" y="6497"/>
                    <a:pt x="7524" y="6385"/>
                  </a:cubicBezTo>
                  <a:lnTo>
                    <a:pt x="7524" y="5752"/>
                  </a:lnTo>
                  <a:lnTo>
                    <a:pt x="8252" y="6938"/>
                  </a:lnTo>
                  <a:cubicBezTo>
                    <a:pt x="8374" y="7141"/>
                    <a:pt x="8333" y="7429"/>
                    <a:pt x="8156" y="7568"/>
                  </a:cubicBezTo>
                  <a:lnTo>
                    <a:pt x="7264" y="8269"/>
                  </a:lnTo>
                  <a:cubicBezTo>
                    <a:pt x="7167" y="8345"/>
                    <a:pt x="7114" y="8457"/>
                    <a:pt x="7114" y="8577"/>
                  </a:cubicBezTo>
                  <a:lnTo>
                    <a:pt x="7114" y="10414"/>
                  </a:lnTo>
                  <a:cubicBezTo>
                    <a:pt x="7114" y="11114"/>
                    <a:pt x="6765" y="11725"/>
                    <a:pt x="6255" y="12022"/>
                  </a:cubicBezTo>
                  <a:lnTo>
                    <a:pt x="6255" y="7505"/>
                  </a:lnTo>
                  <a:cubicBezTo>
                    <a:pt x="6255" y="7391"/>
                    <a:pt x="6162" y="7300"/>
                    <a:pt x="6049" y="7300"/>
                  </a:cubicBezTo>
                  <a:cubicBezTo>
                    <a:pt x="5934" y="7300"/>
                    <a:pt x="5844" y="7392"/>
                    <a:pt x="5844" y="7505"/>
                  </a:cubicBezTo>
                  <a:lnTo>
                    <a:pt x="5844" y="12185"/>
                  </a:lnTo>
                  <a:cubicBezTo>
                    <a:pt x="5747" y="12207"/>
                    <a:pt x="5648" y="12219"/>
                    <a:pt x="5545" y="12219"/>
                  </a:cubicBezTo>
                  <a:lnTo>
                    <a:pt x="5397" y="12219"/>
                  </a:lnTo>
                  <a:cubicBezTo>
                    <a:pt x="5283" y="12219"/>
                    <a:pt x="5191" y="12310"/>
                    <a:pt x="5191" y="12423"/>
                  </a:cubicBezTo>
                  <a:cubicBezTo>
                    <a:pt x="5191" y="12537"/>
                    <a:pt x="5283" y="12628"/>
                    <a:pt x="5397" y="12628"/>
                  </a:cubicBezTo>
                  <a:lnTo>
                    <a:pt x="5545" y="12628"/>
                  </a:lnTo>
                  <a:cubicBezTo>
                    <a:pt x="6636" y="12628"/>
                    <a:pt x="7527" y="11634"/>
                    <a:pt x="7527" y="10411"/>
                  </a:cubicBezTo>
                  <a:lnTo>
                    <a:pt x="7527" y="8584"/>
                  </a:lnTo>
                  <a:lnTo>
                    <a:pt x="8411" y="7889"/>
                  </a:lnTo>
                  <a:cubicBezTo>
                    <a:pt x="8755" y="7626"/>
                    <a:pt x="8840" y="7102"/>
                    <a:pt x="8608" y="6724"/>
                  </a:cubicBezTo>
                  <a:lnTo>
                    <a:pt x="7824" y="5444"/>
                  </a:lnTo>
                  <a:cubicBezTo>
                    <a:pt x="7750" y="5323"/>
                    <a:pt x="7650" y="5225"/>
                    <a:pt x="7531" y="5160"/>
                  </a:cubicBezTo>
                  <a:lnTo>
                    <a:pt x="7531" y="2217"/>
                  </a:lnTo>
                  <a:cubicBezTo>
                    <a:pt x="7531" y="995"/>
                    <a:pt x="6642" y="1"/>
                    <a:pt x="554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4"/>
            <p:cNvSpPr/>
            <p:nvPr/>
          </p:nvSpPr>
          <p:spPr>
            <a:xfrm>
              <a:off x="7993949" y="2121863"/>
              <a:ext cx="303550" cy="381105"/>
            </a:xfrm>
            <a:custGeom>
              <a:rect b="b" l="l" r="r" t="t"/>
              <a:pathLst>
                <a:path extrusionOk="0" h="12634" w="10063">
                  <a:moveTo>
                    <a:pt x="3731" y="0"/>
                  </a:moveTo>
                  <a:cubicBezTo>
                    <a:pt x="2897" y="0"/>
                    <a:pt x="2150" y="588"/>
                    <a:pt x="1867" y="1466"/>
                  </a:cubicBezTo>
                  <a:lnTo>
                    <a:pt x="1858" y="1463"/>
                  </a:lnTo>
                  <a:lnTo>
                    <a:pt x="1857" y="1463"/>
                  </a:lnTo>
                  <a:cubicBezTo>
                    <a:pt x="1750" y="1407"/>
                    <a:pt x="1636" y="1378"/>
                    <a:pt x="1520" y="1378"/>
                  </a:cubicBezTo>
                  <a:cubicBezTo>
                    <a:pt x="1448" y="1378"/>
                    <a:pt x="1376" y="1389"/>
                    <a:pt x="1305" y="1411"/>
                  </a:cubicBezTo>
                  <a:cubicBezTo>
                    <a:pt x="1096" y="1475"/>
                    <a:pt x="922" y="1635"/>
                    <a:pt x="824" y="1845"/>
                  </a:cubicBezTo>
                  <a:lnTo>
                    <a:pt x="188" y="3226"/>
                  </a:lnTo>
                  <a:cubicBezTo>
                    <a:pt x="0" y="3635"/>
                    <a:pt x="145" y="4145"/>
                    <a:pt x="512" y="4362"/>
                  </a:cubicBezTo>
                  <a:lnTo>
                    <a:pt x="1747" y="5092"/>
                  </a:lnTo>
                  <a:lnTo>
                    <a:pt x="1747" y="10416"/>
                  </a:lnTo>
                  <a:cubicBezTo>
                    <a:pt x="1747" y="11640"/>
                    <a:pt x="2636" y="12634"/>
                    <a:pt x="3729" y="12634"/>
                  </a:cubicBezTo>
                  <a:lnTo>
                    <a:pt x="9859" y="12634"/>
                  </a:lnTo>
                  <a:cubicBezTo>
                    <a:pt x="9973" y="12634"/>
                    <a:pt x="10063" y="12540"/>
                    <a:pt x="10063" y="12428"/>
                  </a:cubicBezTo>
                  <a:cubicBezTo>
                    <a:pt x="10063" y="12308"/>
                    <a:pt x="9971" y="12217"/>
                    <a:pt x="9856" y="12217"/>
                  </a:cubicBezTo>
                  <a:lnTo>
                    <a:pt x="9319" y="12217"/>
                  </a:lnTo>
                  <a:lnTo>
                    <a:pt x="9319" y="10138"/>
                  </a:lnTo>
                  <a:cubicBezTo>
                    <a:pt x="9319" y="10024"/>
                    <a:pt x="9226" y="9933"/>
                    <a:pt x="9113" y="9933"/>
                  </a:cubicBezTo>
                  <a:cubicBezTo>
                    <a:pt x="8998" y="9933"/>
                    <a:pt x="8908" y="10024"/>
                    <a:pt x="8908" y="10138"/>
                  </a:cubicBezTo>
                  <a:lnTo>
                    <a:pt x="8908" y="12217"/>
                  </a:lnTo>
                  <a:lnTo>
                    <a:pt x="6327" y="12217"/>
                  </a:lnTo>
                  <a:lnTo>
                    <a:pt x="6327" y="9507"/>
                  </a:lnTo>
                  <a:cubicBezTo>
                    <a:pt x="6327" y="9394"/>
                    <a:pt x="6235" y="9303"/>
                    <a:pt x="6121" y="9303"/>
                  </a:cubicBezTo>
                  <a:cubicBezTo>
                    <a:pt x="6009" y="9303"/>
                    <a:pt x="5915" y="9394"/>
                    <a:pt x="5915" y="9507"/>
                  </a:cubicBezTo>
                  <a:lnTo>
                    <a:pt x="5915" y="12217"/>
                  </a:lnTo>
                  <a:lnTo>
                    <a:pt x="3729" y="12217"/>
                  </a:lnTo>
                  <a:cubicBezTo>
                    <a:pt x="3485" y="12217"/>
                    <a:pt x="3253" y="12151"/>
                    <a:pt x="3049" y="12036"/>
                  </a:cubicBezTo>
                  <a:lnTo>
                    <a:pt x="3049" y="10384"/>
                  </a:lnTo>
                  <a:cubicBezTo>
                    <a:pt x="3049" y="10271"/>
                    <a:pt x="2956" y="10178"/>
                    <a:pt x="2843" y="10178"/>
                  </a:cubicBezTo>
                  <a:cubicBezTo>
                    <a:pt x="2728" y="10178"/>
                    <a:pt x="2638" y="10271"/>
                    <a:pt x="2638" y="10384"/>
                  </a:cubicBezTo>
                  <a:lnTo>
                    <a:pt x="2638" y="11703"/>
                  </a:lnTo>
                  <a:cubicBezTo>
                    <a:pt x="2345" y="11375"/>
                    <a:pt x="2161" y="10916"/>
                    <a:pt x="2161" y="10409"/>
                  </a:cubicBezTo>
                  <a:lnTo>
                    <a:pt x="2161" y="5075"/>
                  </a:lnTo>
                  <a:cubicBezTo>
                    <a:pt x="2161" y="4936"/>
                    <a:pt x="2087" y="4808"/>
                    <a:pt x="1968" y="4737"/>
                  </a:cubicBezTo>
                  <a:lnTo>
                    <a:pt x="722" y="4001"/>
                  </a:lnTo>
                  <a:cubicBezTo>
                    <a:pt x="536" y="3890"/>
                    <a:pt x="462" y="3611"/>
                    <a:pt x="564" y="3393"/>
                  </a:cubicBezTo>
                  <a:lnTo>
                    <a:pt x="1200" y="2012"/>
                  </a:lnTo>
                  <a:cubicBezTo>
                    <a:pt x="1247" y="1907"/>
                    <a:pt x="1332" y="1829"/>
                    <a:pt x="1429" y="1799"/>
                  </a:cubicBezTo>
                  <a:cubicBezTo>
                    <a:pt x="1455" y="1791"/>
                    <a:pt x="1486" y="1785"/>
                    <a:pt x="1522" y="1785"/>
                  </a:cubicBezTo>
                  <a:cubicBezTo>
                    <a:pt x="1568" y="1785"/>
                    <a:pt x="1622" y="1796"/>
                    <a:pt x="1679" y="1829"/>
                  </a:cubicBezTo>
                  <a:cubicBezTo>
                    <a:pt x="1695" y="1837"/>
                    <a:pt x="1712" y="1845"/>
                    <a:pt x="1728" y="1852"/>
                  </a:cubicBezTo>
                  <a:lnTo>
                    <a:pt x="2753" y="2367"/>
                  </a:lnTo>
                  <a:cubicBezTo>
                    <a:pt x="2783" y="2382"/>
                    <a:pt x="2814" y="2389"/>
                    <a:pt x="2845" y="2389"/>
                  </a:cubicBezTo>
                  <a:cubicBezTo>
                    <a:pt x="2922" y="2389"/>
                    <a:pt x="2993" y="2346"/>
                    <a:pt x="3030" y="2277"/>
                  </a:cubicBezTo>
                  <a:cubicBezTo>
                    <a:pt x="3081" y="2175"/>
                    <a:pt x="3040" y="2050"/>
                    <a:pt x="2938" y="2000"/>
                  </a:cubicBezTo>
                  <a:lnTo>
                    <a:pt x="2238" y="1650"/>
                  </a:lnTo>
                  <a:cubicBezTo>
                    <a:pt x="2244" y="1636"/>
                    <a:pt x="2250" y="1621"/>
                    <a:pt x="2253" y="1608"/>
                  </a:cubicBezTo>
                  <a:cubicBezTo>
                    <a:pt x="2472" y="913"/>
                    <a:pt x="3036" y="438"/>
                    <a:pt x="3670" y="410"/>
                  </a:cubicBezTo>
                  <a:lnTo>
                    <a:pt x="3670" y="1309"/>
                  </a:lnTo>
                  <a:cubicBezTo>
                    <a:pt x="3670" y="1422"/>
                    <a:pt x="3762" y="1515"/>
                    <a:pt x="3876" y="1515"/>
                  </a:cubicBezTo>
                  <a:cubicBezTo>
                    <a:pt x="4256" y="1515"/>
                    <a:pt x="4612" y="1738"/>
                    <a:pt x="4877" y="2147"/>
                  </a:cubicBezTo>
                  <a:cubicBezTo>
                    <a:pt x="5160" y="2581"/>
                    <a:pt x="5315" y="3183"/>
                    <a:pt x="5315" y="3845"/>
                  </a:cubicBezTo>
                  <a:cubicBezTo>
                    <a:pt x="5315" y="4504"/>
                    <a:pt x="5160" y="5106"/>
                    <a:pt x="4877" y="5541"/>
                  </a:cubicBezTo>
                  <a:cubicBezTo>
                    <a:pt x="4612" y="5948"/>
                    <a:pt x="4256" y="6174"/>
                    <a:pt x="3876" y="6174"/>
                  </a:cubicBezTo>
                  <a:cubicBezTo>
                    <a:pt x="3760" y="6174"/>
                    <a:pt x="3670" y="6266"/>
                    <a:pt x="3670" y="6378"/>
                  </a:cubicBezTo>
                  <a:lnTo>
                    <a:pt x="3670" y="7505"/>
                  </a:lnTo>
                  <a:cubicBezTo>
                    <a:pt x="3670" y="7618"/>
                    <a:pt x="3762" y="7710"/>
                    <a:pt x="3876" y="7710"/>
                  </a:cubicBezTo>
                  <a:cubicBezTo>
                    <a:pt x="3988" y="7710"/>
                    <a:pt x="4080" y="7618"/>
                    <a:pt x="4080" y="7505"/>
                  </a:cubicBezTo>
                  <a:lnTo>
                    <a:pt x="4080" y="6569"/>
                  </a:lnTo>
                  <a:cubicBezTo>
                    <a:pt x="5032" y="6427"/>
                    <a:pt x="5726" y="5303"/>
                    <a:pt x="5726" y="3845"/>
                  </a:cubicBezTo>
                  <a:cubicBezTo>
                    <a:pt x="5726" y="2385"/>
                    <a:pt x="5031" y="1261"/>
                    <a:pt x="4080" y="1119"/>
                  </a:cubicBezTo>
                  <a:lnTo>
                    <a:pt x="4080" y="410"/>
                  </a:lnTo>
                  <a:lnTo>
                    <a:pt x="4664" y="410"/>
                  </a:lnTo>
                  <a:cubicBezTo>
                    <a:pt x="4778" y="410"/>
                    <a:pt x="4870" y="318"/>
                    <a:pt x="4870" y="206"/>
                  </a:cubicBezTo>
                  <a:cubicBezTo>
                    <a:pt x="4870" y="92"/>
                    <a:pt x="4778" y="0"/>
                    <a:pt x="466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4"/>
            <p:cNvSpPr/>
            <p:nvPr/>
          </p:nvSpPr>
          <p:spPr>
            <a:xfrm>
              <a:off x="8080942" y="2184574"/>
              <a:ext cx="59606" cy="106271"/>
            </a:xfrm>
            <a:custGeom>
              <a:rect b="b" l="l" r="r" t="t"/>
              <a:pathLst>
                <a:path extrusionOk="0" h="3523" w="1976">
                  <a:moveTo>
                    <a:pt x="986" y="414"/>
                  </a:moveTo>
                  <a:cubicBezTo>
                    <a:pt x="1258" y="414"/>
                    <a:pt x="1561" y="991"/>
                    <a:pt x="1561" y="1763"/>
                  </a:cubicBezTo>
                  <a:cubicBezTo>
                    <a:pt x="1561" y="2536"/>
                    <a:pt x="1258" y="3113"/>
                    <a:pt x="986" y="3113"/>
                  </a:cubicBezTo>
                  <a:cubicBezTo>
                    <a:pt x="715" y="3113"/>
                    <a:pt x="410" y="2536"/>
                    <a:pt x="410" y="1763"/>
                  </a:cubicBezTo>
                  <a:cubicBezTo>
                    <a:pt x="410" y="991"/>
                    <a:pt x="714" y="414"/>
                    <a:pt x="986" y="414"/>
                  </a:cubicBezTo>
                  <a:close/>
                  <a:moveTo>
                    <a:pt x="987" y="1"/>
                  </a:moveTo>
                  <a:cubicBezTo>
                    <a:pt x="425" y="1"/>
                    <a:pt x="1" y="757"/>
                    <a:pt x="1" y="1763"/>
                  </a:cubicBezTo>
                  <a:cubicBezTo>
                    <a:pt x="1" y="2768"/>
                    <a:pt x="425" y="3523"/>
                    <a:pt x="987" y="3523"/>
                  </a:cubicBezTo>
                  <a:cubicBezTo>
                    <a:pt x="1549" y="3523"/>
                    <a:pt x="1975" y="2767"/>
                    <a:pt x="1975" y="1763"/>
                  </a:cubicBezTo>
                  <a:cubicBezTo>
                    <a:pt x="1975" y="760"/>
                    <a:pt x="1549" y="1"/>
                    <a:pt x="98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4"/>
            <p:cNvSpPr/>
            <p:nvPr/>
          </p:nvSpPr>
          <p:spPr>
            <a:xfrm>
              <a:off x="8145253" y="2342001"/>
              <a:ext cx="12368" cy="23438"/>
            </a:xfrm>
            <a:custGeom>
              <a:rect b="b" l="l" r="r" t="t"/>
              <a:pathLst>
                <a:path extrusionOk="0" h="777" w="410">
                  <a:moveTo>
                    <a:pt x="206" y="0"/>
                  </a:moveTo>
                  <a:cubicBezTo>
                    <a:pt x="90" y="0"/>
                    <a:pt x="0" y="92"/>
                    <a:pt x="0" y="205"/>
                  </a:cubicBezTo>
                  <a:lnTo>
                    <a:pt x="0" y="571"/>
                  </a:lnTo>
                  <a:cubicBezTo>
                    <a:pt x="0" y="685"/>
                    <a:pt x="92" y="777"/>
                    <a:pt x="206" y="777"/>
                  </a:cubicBezTo>
                  <a:cubicBezTo>
                    <a:pt x="318" y="777"/>
                    <a:pt x="410" y="684"/>
                    <a:pt x="410" y="571"/>
                  </a:cubicBezTo>
                  <a:lnTo>
                    <a:pt x="410" y="205"/>
                  </a:lnTo>
                  <a:cubicBezTo>
                    <a:pt x="410" y="91"/>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4"/>
            <p:cNvSpPr/>
            <p:nvPr/>
          </p:nvSpPr>
          <p:spPr>
            <a:xfrm>
              <a:off x="8260359" y="2342001"/>
              <a:ext cx="12398" cy="23438"/>
            </a:xfrm>
            <a:custGeom>
              <a:rect b="b" l="l" r="r" t="t"/>
              <a:pathLst>
                <a:path extrusionOk="0" h="777" w="411">
                  <a:moveTo>
                    <a:pt x="206" y="0"/>
                  </a:moveTo>
                  <a:cubicBezTo>
                    <a:pt x="92" y="0"/>
                    <a:pt x="0" y="92"/>
                    <a:pt x="0" y="205"/>
                  </a:cubicBezTo>
                  <a:lnTo>
                    <a:pt x="0" y="571"/>
                  </a:lnTo>
                  <a:cubicBezTo>
                    <a:pt x="0" y="685"/>
                    <a:pt x="92" y="777"/>
                    <a:pt x="206" y="777"/>
                  </a:cubicBezTo>
                  <a:cubicBezTo>
                    <a:pt x="207" y="777"/>
                    <a:pt x="208" y="777"/>
                    <a:pt x="209" y="777"/>
                  </a:cubicBezTo>
                  <a:cubicBezTo>
                    <a:pt x="320" y="777"/>
                    <a:pt x="410" y="684"/>
                    <a:pt x="410" y="571"/>
                  </a:cubicBezTo>
                  <a:lnTo>
                    <a:pt x="410" y="205"/>
                  </a:lnTo>
                  <a:cubicBezTo>
                    <a:pt x="410" y="91"/>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4"/>
            <p:cNvSpPr/>
            <p:nvPr/>
          </p:nvSpPr>
          <p:spPr>
            <a:xfrm>
              <a:off x="8186879" y="2352649"/>
              <a:ext cx="44222" cy="19366"/>
            </a:xfrm>
            <a:custGeom>
              <a:rect b="b" l="l" r="r" t="t"/>
              <a:pathLst>
                <a:path extrusionOk="0" h="642" w="1466">
                  <a:moveTo>
                    <a:pt x="1235" y="1"/>
                  </a:moveTo>
                  <a:cubicBezTo>
                    <a:pt x="1177" y="1"/>
                    <a:pt x="1120" y="24"/>
                    <a:pt x="1080" y="72"/>
                  </a:cubicBezTo>
                  <a:cubicBezTo>
                    <a:pt x="994" y="174"/>
                    <a:pt x="865" y="232"/>
                    <a:pt x="732" y="232"/>
                  </a:cubicBezTo>
                  <a:cubicBezTo>
                    <a:pt x="601" y="232"/>
                    <a:pt x="472" y="174"/>
                    <a:pt x="386" y="72"/>
                  </a:cubicBezTo>
                  <a:cubicBezTo>
                    <a:pt x="346" y="26"/>
                    <a:pt x="288" y="2"/>
                    <a:pt x="229" y="2"/>
                  </a:cubicBezTo>
                  <a:cubicBezTo>
                    <a:pt x="182" y="2"/>
                    <a:pt x="134" y="18"/>
                    <a:pt x="95" y="51"/>
                  </a:cubicBezTo>
                  <a:cubicBezTo>
                    <a:pt x="11" y="125"/>
                    <a:pt x="0" y="257"/>
                    <a:pt x="74" y="343"/>
                  </a:cubicBezTo>
                  <a:cubicBezTo>
                    <a:pt x="241" y="532"/>
                    <a:pt x="481" y="641"/>
                    <a:pt x="732" y="641"/>
                  </a:cubicBezTo>
                  <a:cubicBezTo>
                    <a:pt x="985" y="641"/>
                    <a:pt x="1225" y="532"/>
                    <a:pt x="1392" y="343"/>
                  </a:cubicBezTo>
                  <a:cubicBezTo>
                    <a:pt x="1466" y="257"/>
                    <a:pt x="1459" y="125"/>
                    <a:pt x="1371" y="51"/>
                  </a:cubicBezTo>
                  <a:cubicBezTo>
                    <a:pt x="1332" y="17"/>
                    <a:pt x="1283" y="1"/>
                    <a:pt x="123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4"/>
            <p:cNvSpPr/>
            <p:nvPr/>
          </p:nvSpPr>
          <p:spPr>
            <a:xfrm>
              <a:off x="8206184" y="2254103"/>
              <a:ext cx="12428" cy="64372"/>
            </a:xfrm>
            <a:custGeom>
              <a:rect b="b" l="l" r="r" t="t"/>
              <a:pathLst>
                <a:path extrusionOk="0" h="2134" w="412">
                  <a:moveTo>
                    <a:pt x="206" y="0"/>
                  </a:moveTo>
                  <a:cubicBezTo>
                    <a:pt x="91" y="0"/>
                    <a:pt x="1" y="92"/>
                    <a:pt x="1" y="205"/>
                  </a:cubicBezTo>
                  <a:lnTo>
                    <a:pt x="1" y="1928"/>
                  </a:lnTo>
                  <a:cubicBezTo>
                    <a:pt x="1" y="2042"/>
                    <a:pt x="92" y="2133"/>
                    <a:pt x="206" y="2133"/>
                  </a:cubicBezTo>
                  <a:cubicBezTo>
                    <a:pt x="319" y="2133"/>
                    <a:pt x="412" y="2042"/>
                    <a:pt x="412" y="1928"/>
                  </a:cubicBezTo>
                  <a:lnTo>
                    <a:pt x="412" y="205"/>
                  </a:lnTo>
                  <a:cubicBezTo>
                    <a:pt x="412" y="91"/>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74"/>
          <p:cNvGrpSpPr/>
          <p:nvPr/>
        </p:nvGrpSpPr>
        <p:grpSpPr>
          <a:xfrm>
            <a:off x="2096483" y="3445619"/>
            <a:ext cx="372960" cy="423847"/>
            <a:chOff x="2096483" y="3445619"/>
            <a:chExt cx="372960" cy="423847"/>
          </a:xfrm>
        </p:grpSpPr>
        <p:sp>
          <p:nvSpPr>
            <p:cNvPr id="2639" name="Google Shape;2639;p74"/>
            <p:cNvSpPr/>
            <p:nvPr/>
          </p:nvSpPr>
          <p:spPr>
            <a:xfrm>
              <a:off x="2096544" y="3451803"/>
              <a:ext cx="372900" cy="369521"/>
            </a:xfrm>
            <a:custGeom>
              <a:rect b="b" l="l" r="r" t="t"/>
              <a:pathLst>
                <a:path extrusionOk="0" h="12250" w="12362">
                  <a:moveTo>
                    <a:pt x="6182" y="1"/>
                  </a:moveTo>
                  <a:cubicBezTo>
                    <a:pt x="6103" y="1"/>
                    <a:pt x="6024" y="11"/>
                    <a:pt x="5947" y="32"/>
                  </a:cubicBezTo>
                  <a:cubicBezTo>
                    <a:pt x="5553" y="137"/>
                    <a:pt x="5170" y="286"/>
                    <a:pt x="4791" y="478"/>
                  </a:cubicBezTo>
                  <a:cubicBezTo>
                    <a:pt x="3110" y="1370"/>
                    <a:pt x="1309" y="3058"/>
                    <a:pt x="656" y="5417"/>
                  </a:cubicBezTo>
                  <a:cubicBezTo>
                    <a:pt x="0" y="7753"/>
                    <a:pt x="1147" y="10328"/>
                    <a:pt x="3860" y="11596"/>
                  </a:cubicBezTo>
                  <a:cubicBezTo>
                    <a:pt x="4524" y="11906"/>
                    <a:pt x="5269" y="12131"/>
                    <a:pt x="6065" y="12242"/>
                  </a:cubicBezTo>
                  <a:cubicBezTo>
                    <a:pt x="6104" y="12247"/>
                    <a:pt x="6143" y="12250"/>
                    <a:pt x="6182" y="12250"/>
                  </a:cubicBezTo>
                  <a:cubicBezTo>
                    <a:pt x="6221" y="12250"/>
                    <a:pt x="6259" y="12247"/>
                    <a:pt x="6299" y="12242"/>
                  </a:cubicBezTo>
                  <a:cubicBezTo>
                    <a:pt x="7091" y="12133"/>
                    <a:pt x="7837" y="11909"/>
                    <a:pt x="8503" y="11596"/>
                  </a:cubicBezTo>
                  <a:cubicBezTo>
                    <a:pt x="11217" y="10328"/>
                    <a:pt x="12362" y="7753"/>
                    <a:pt x="11706" y="5417"/>
                  </a:cubicBezTo>
                  <a:cubicBezTo>
                    <a:pt x="11053" y="3058"/>
                    <a:pt x="9253" y="1372"/>
                    <a:pt x="7571" y="478"/>
                  </a:cubicBezTo>
                  <a:cubicBezTo>
                    <a:pt x="7192" y="286"/>
                    <a:pt x="6809" y="137"/>
                    <a:pt x="6417" y="32"/>
                  </a:cubicBezTo>
                  <a:cubicBezTo>
                    <a:pt x="6340" y="11"/>
                    <a:pt x="6261" y="1"/>
                    <a:pt x="6182"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4"/>
            <p:cNvSpPr/>
            <p:nvPr/>
          </p:nvSpPr>
          <p:spPr>
            <a:xfrm>
              <a:off x="2096483" y="3451803"/>
              <a:ext cx="244517" cy="369521"/>
            </a:xfrm>
            <a:custGeom>
              <a:rect b="b" l="l" r="r" t="t"/>
              <a:pathLst>
                <a:path extrusionOk="0" h="12250" w="8106">
                  <a:moveTo>
                    <a:pt x="6184" y="1"/>
                  </a:moveTo>
                  <a:cubicBezTo>
                    <a:pt x="6104" y="1"/>
                    <a:pt x="6025" y="11"/>
                    <a:pt x="5947" y="32"/>
                  </a:cubicBezTo>
                  <a:cubicBezTo>
                    <a:pt x="5554" y="137"/>
                    <a:pt x="5171" y="286"/>
                    <a:pt x="4792" y="478"/>
                  </a:cubicBezTo>
                  <a:cubicBezTo>
                    <a:pt x="3109" y="1369"/>
                    <a:pt x="1310" y="3058"/>
                    <a:pt x="656" y="5417"/>
                  </a:cubicBezTo>
                  <a:cubicBezTo>
                    <a:pt x="1" y="7753"/>
                    <a:pt x="1147" y="10328"/>
                    <a:pt x="3860" y="11596"/>
                  </a:cubicBezTo>
                  <a:cubicBezTo>
                    <a:pt x="4524" y="11906"/>
                    <a:pt x="5268" y="12130"/>
                    <a:pt x="6065" y="12241"/>
                  </a:cubicBezTo>
                  <a:cubicBezTo>
                    <a:pt x="6105" y="12247"/>
                    <a:pt x="6143" y="12249"/>
                    <a:pt x="6182" y="12249"/>
                  </a:cubicBezTo>
                  <a:cubicBezTo>
                    <a:pt x="6221" y="12249"/>
                    <a:pt x="6260" y="12247"/>
                    <a:pt x="6299" y="12241"/>
                  </a:cubicBezTo>
                  <a:cubicBezTo>
                    <a:pt x="6938" y="12152"/>
                    <a:pt x="7546" y="11989"/>
                    <a:pt x="8105" y="11767"/>
                  </a:cubicBezTo>
                  <a:cubicBezTo>
                    <a:pt x="6221" y="10053"/>
                    <a:pt x="5037" y="7577"/>
                    <a:pt x="5037" y="4826"/>
                  </a:cubicBezTo>
                  <a:cubicBezTo>
                    <a:pt x="5037" y="3068"/>
                    <a:pt x="5520" y="1425"/>
                    <a:pt x="6360" y="18"/>
                  </a:cubicBezTo>
                  <a:cubicBezTo>
                    <a:pt x="6301" y="6"/>
                    <a:pt x="6242" y="1"/>
                    <a:pt x="618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4"/>
            <p:cNvSpPr/>
            <p:nvPr/>
          </p:nvSpPr>
          <p:spPr>
            <a:xfrm>
              <a:off x="2187549" y="3604434"/>
              <a:ext cx="190794" cy="258816"/>
            </a:xfrm>
            <a:custGeom>
              <a:rect b="b" l="l" r="r" t="t"/>
              <a:pathLst>
                <a:path extrusionOk="0" h="8580" w="6325">
                  <a:moveTo>
                    <a:pt x="3163" y="1"/>
                  </a:moveTo>
                  <a:cubicBezTo>
                    <a:pt x="2891" y="1"/>
                    <a:pt x="2656" y="224"/>
                    <a:pt x="2641" y="511"/>
                  </a:cubicBezTo>
                  <a:cubicBezTo>
                    <a:pt x="2616" y="1073"/>
                    <a:pt x="2592" y="1635"/>
                    <a:pt x="2566" y="2197"/>
                  </a:cubicBezTo>
                  <a:lnTo>
                    <a:pt x="2048" y="1771"/>
                  </a:lnTo>
                  <a:cubicBezTo>
                    <a:pt x="1982" y="1717"/>
                    <a:pt x="1903" y="1691"/>
                    <a:pt x="1825" y="1691"/>
                  </a:cubicBezTo>
                  <a:cubicBezTo>
                    <a:pt x="1716" y="1691"/>
                    <a:pt x="1608" y="1742"/>
                    <a:pt x="1536" y="1838"/>
                  </a:cubicBezTo>
                  <a:cubicBezTo>
                    <a:pt x="1412" y="2005"/>
                    <a:pt x="1442" y="2246"/>
                    <a:pt x="1598" y="2378"/>
                  </a:cubicBezTo>
                  <a:lnTo>
                    <a:pt x="2514" y="3131"/>
                  </a:lnTo>
                  <a:lnTo>
                    <a:pt x="2526" y="3116"/>
                  </a:lnTo>
                  <a:lnTo>
                    <a:pt x="2526" y="3116"/>
                  </a:lnTo>
                  <a:cubicBezTo>
                    <a:pt x="2498" y="3745"/>
                    <a:pt x="2468" y="4373"/>
                    <a:pt x="2440" y="5002"/>
                  </a:cubicBezTo>
                  <a:lnTo>
                    <a:pt x="637" y="3523"/>
                  </a:lnTo>
                  <a:cubicBezTo>
                    <a:pt x="571" y="3468"/>
                    <a:pt x="492" y="3442"/>
                    <a:pt x="413" y="3442"/>
                  </a:cubicBezTo>
                  <a:cubicBezTo>
                    <a:pt x="305" y="3442"/>
                    <a:pt x="197" y="3492"/>
                    <a:pt x="125" y="3589"/>
                  </a:cubicBezTo>
                  <a:cubicBezTo>
                    <a:pt x="1" y="3755"/>
                    <a:pt x="30" y="3997"/>
                    <a:pt x="189" y="4129"/>
                  </a:cubicBezTo>
                  <a:lnTo>
                    <a:pt x="2397" y="5943"/>
                  </a:lnTo>
                  <a:lnTo>
                    <a:pt x="2304" y="8034"/>
                  </a:lnTo>
                  <a:cubicBezTo>
                    <a:pt x="2289" y="8321"/>
                    <a:pt x="2674" y="8580"/>
                    <a:pt x="3162" y="8580"/>
                  </a:cubicBezTo>
                  <a:cubicBezTo>
                    <a:pt x="3650" y="8580"/>
                    <a:pt x="4035" y="8323"/>
                    <a:pt x="4020" y="8034"/>
                  </a:cubicBezTo>
                  <a:lnTo>
                    <a:pt x="3925" y="5943"/>
                  </a:lnTo>
                  <a:lnTo>
                    <a:pt x="6135" y="4129"/>
                  </a:lnTo>
                  <a:cubicBezTo>
                    <a:pt x="6298" y="3999"/>
                    <a:pt x="6324" y="3755"/>
                    <a:pt x="6202" y="3589"/>
                  </a:cubicBezTo>
                  <a:cubicBezTo>
                    <a:pt x="6129" y="3492"/>
                    <a:pt x="6021" y="3442"/>
                    <a:pt x="5913" y="3442"/>
                  </a:cubicBezTo>
                  <a:cubicBezTo>
                    <a:pt x="5834" y="3442"/>
                    <a:pt x="5755" y="3468"/>
                    <a:pt x="5688" y="3523"/>
                  </a:cubicBezTo>
                  <a:lnTo>
                    <a:pt x="3887" y="5002"/>
                  </a:lnTo>
                  <a:cubicBezTo>
                    <a:pt x="3859" y="4373"/>
                    <a:pt x="3830" y="3745"/>
                    <a:pt x="3801" y="3116"/>
                  </a:cubicBezTo>
                  <a:lnTo>
                    <a:pt x="3801" y="3116"/>
                  </a:lnTo>
                  <a:lnTo>
                    <a:pt x="3813" y="3131"/>
                  </a:lnTo>
                  <a:lnTo>
                    <a:pt x="4727" y="2378"/>
                  </a:lnTo>
                  <a:cubicBezTo>
                    <a:pt x="4887" y="2249"/>
                    <a:pt x="4915" y="2005"/>
                    <a:pt x="4790" y="1838"/>
                  </a:cubicBezTo>
                  <a:cubicBezTo>
                    <a:pt x="4718" y="1742"/>
                    <a:pt x="4610" y="1691"/>
                    <a:pt x="4501" y="1691"/>
                  </a:cubicBezTo>
                  <a:cubicBezTo>
                    <a:pt x="4423" y="1691"/>
                    <a:pt x="4344" y="1717"/>
                    <a:pt x="4279" y="1771"/>
                  </a:cubicBezTo>
                  <a:lnTo>
                    <a:pt x="3761" y="2197"/>
                  </a:lnTo>
                  <a:cubicBezTo>
                    <a:pt x="3734" y="1635"/>
                    <a:pt x="3711" y="1073"/>
                    <a:pt x="3684" y="511"/>
                  </a:cubicBezTo>
                  <a:cubicBezTo>
                    <a:pt x="3669" y="223"/>
                    <a:pt x="3435" y="1"/>
                    <a:pt x="3163" y="1"/>
                  </a:cubicBezTo>
                  <a:close/>
                </a:path>
              </a:pathLst>
            </a:custGeom>
            <a:solidFill>
              <a:srgbClr val="78A9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4"/>
            <p:cNvSpPr/>
            <p:nvPr/>
          </p:nvSpPr>
          <p:spPr>
            <a:xfrm>
              <a:off x="2192376" y="3550802"/>
              <a:ext cx="48897" cy="39003"/>
            </a:xfrm>
            <a:custGeom>
              <a:rect b="b" l="l" r="r" t="t"/>
              <a:pathLst>
                <a:path extrusionOk="0" h="1293" w="1621">
                  <a:moveTo>
                    <a:pt x="810" y="1"/>
                  </a:moveTo>
                  <a:cubicBezTo>
                    <a:pt x="363" y="1"/>
                    <a:pt x="1" y="289"/>
                    <a:pt x="1" y="647"/>
                  </a:cubicBezTo>
                  <a:cubicBezTo>
                    <a:pt x="1" y="1004"/>
                    <a:pt x="363" y="1292"/>
                    <a:pt x="810" y="1292"/>
                  </a:cubicBezTo>
                  <a:cubicBezTo>
                    <a:pt x="1258" y="1292"/>
                    <a:pt x="1620" y="1004"/>
                    <a:pt x="1620" y="647"/>
                  </a:cubicBezTo>
                  <a:cubicBezTo>
                    <a:pt x="1620" y="289"/>
                    <a:pt x="1258" y="1"/>
                    <a:pt x="8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4"/>
            <p:cNvSpPr/>
            <p:nvPr/>
          </p:nvSpPr>
          <p:spPr>
            <a:xfrm>
              <a:off x="2324676" y="3550802"/>
              <a:ext cx="48867" cy="39003"/>
            </a:xfrm>
            <a:custGeom>
              <a:rect b="b" l="l" r="r" t="t"/>
              <a:pathLst>
                <a:path extrusionOk="0" h="1293" w="1620">
                  <a:moveTo>
                    <a:pt x="809" y="1"/>
                  </a:moveTo>
                  <a:cubicBezTo>
                    <a:pt x="363" y="1"/>
                    <a:pt x="0" y="289"/>
                    <a:pt x="0" y="647"/>
                  </a:cubicBezTo>
                  <a:cubicBezTo>
                    <a:pt x="0" y="1004"/>
                    <a:pt x="363" y="1292"/>
                    <a:pt x="809" y="1292"/>
                  </a:cubicBezTo>
                  <a:cubicBezTo>
                    <a:pt x="1258" y="1292"/>
                    <a:pt x="1620" y="1004"/>
                    <a:pt x="1620" y="647"/>
                  </a:cubicBezTo>
                  <a:cubicBezTo>
                    <a:pt x="1620" y="289"/>
                    <a:pt x="1259" y="1"/>
                    <a:pt x="8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4"/>
            <p:cNvSpPr/>
            <p:nvPr/>
          </p:nvSpPr>
          <p:spPr>
            <a:xfrm>
              <a:off x="2192858" y="3445619"/>
              <a:ext cx="274501" cy="294591"/>
            </a:xfrm>
            <a:custGeom>
              <a:rect b="b" l="l" r="r" t="t"/>
              <a:pathLst>
                <a:path extrusionOk="0" h="9766" w="9100">
                  <a:moveTo>
                    <a:pt x="2987" y="1"/>
                  </a:moveTo>
                  <a:cubicBezTo>
                    <a:pt x="2890" y="1"/>
                    <a:pt x="2794" y="13"/>
                    <a:pt x="2700" y="39"/>
                  </a:cubicBezTo>
                  <a:cubicBezTo>
                    <a:pt x="2305" y="144"/>
                    <a:pt x="1903" y="299"/>
                    <a:pt x="1507" y="500"/>
                  </a:cubicBezTo>
                  <a:cubicBezTo>
                    <a:pt x="1504" y="500"/>
                    <a:pt x="1504" y="503"/>
                    <a:pt x="1502" y="503"/>
                  </a:cubicBezTo>
                  <a:cubicBezTo>
                    <a:pt x="1016" y="759"/>
                    <a:pt x="547" y="1068"/>
                    <a:pt x="104" y="1420"/>
                  </a:cubicBezTo>
                  <a:cubicBezTo>
                    <a:pt x="16" y="1490"/>
                    <a:pt x="1" y="1621"/>
                    <a:pt x="72" y="1710"/>
                  </a:cubicBezTo>
                  <a:cubicBezTo>
                    <a:pt x="112" y="1761"/>
                    <a:pt x="172" y="1787"/>
                    <a:pt x="233" y="1787"/>
                  </a:cubicBezTo>
                  <a:cubicBezTo>
                    <a:pt x="278" y="1787"/>
                    <a:pt x="324" y="1773"/>
                    <a:pt x="362" y="1743"/>
                  </a:cubicBezTo>
                  <a:cubicBezTo>
                    <a:pt x="783" y="1408"/>
                    <a:pt x="1230" y="1114"/>
                    <a:pt x="1695" y="868"/>
                  </a:cubicBezTo>
                  <a:cubicBezTo>
                    <a:pt x="2066" y="680"/>
                    <a:pt x="2440" y="536"/>
                    <a:pt x="2807" y="438"/>
                  </a:cubicBezTo>
                  <a:cubicBezTo>
                    <a:pt x="2867" y="422"/>
                    <a:pt x="2928" y="415"/>
                    <a:pt x="2989" y="415"/>
                  </a:cubicBezTo>
                  <a:cubicBezTo>
                    <a:pt x="3049" y="415"/>
                    <a:pt x="3110" y="422"/>
                    <a:pt x="3169" y="438"/>
                  </a:cubicBezTo>
                  <a:cubicBezTo>
                    <a:pt x="3538" y="536"/>
                    <a:pt x="3913" y="682"/>
                    <a:pt x="4283" y="868"/>
                  </a:cubicBezTo>
                  <a:cubicBezTo>
                    <a:pt x="6265" y="1919"/>
                    <a:pt x="7772" y="3717"/>
                    <a:pt x="8315" y="5680"/>
                  </a:cubicBezTo>
                  <a:cubicBezTo>
                    <a:pt x="8672" y="6956"/>
                    <a:pt x="8472" y="8295"/>
                    <a:pt x="7750" y="9449"/>
                  </a:cubicBezTo>
                  <a:cubicBezTo>
                    <a:pt x="7688" y="9545"/>
                    <a:pt x="7718" y="9674"/>
                    <a:pt x="7814" y="9734"/>
                  </a:cubicBezTo>
                  <a:cubicBezTo>
                    <a:pt x="7848" y="9757"/>
                    <a:pt x="7886" y="9765"/>
                    <a:pt x="7923" y="9765"/>
                  </a:cubicBezTo>
                  <a:cubicBezTo>
                    <a:pt x="7991" y="9765"/>
                    <a:pt x="8061" y="9730"/>
                    <a:pt x="8099" y="9669"/>
                  </a:cubicBezTo>
                  <a:cubicBezTo>
                    <a:pt x="8883" y="8413"/>
                    <a:pt x="9099" y="6959"/>
                    <a:pt x="8712" y="5569"/>
                  </a:cubicBezTo>
                  <a:cubicBezTo>
                    <a:pt x="8400" y="4440"/>
                    <a:pt x="7818" y="3396"/>
                    <a:pt x="6984" y="2466"/>
                  </a:cubicBezTo>
                  <a:cubicBezTo>
                    <a:pt x="6278" y="1679"/>
                    <a:pt x="5409" y="998"/>
                    <a:pt x="4474" y="503"/>
                  </a:cubicBezTo>
                  <a:cubicBezTo>
                    <a:pt x="4471" y="503"/>
                    <a:pt x="4471" y="500"/>
                    <a:pt x="4469" y="500"/>
                  </a:cubicBezTo>
                  <a:cubicBezTo>
                    <a:pt x="4075" y="299"/>
                    <a:pt x="3674" y="144"/>
                    <a:pt x="3276" y="39"/>
                  </a:cubicBezTo>
                  <a:cubicBezTo>
                    <a:pt x="3181" y="13"/>
                    <a:pt x="3084" y="1"/>
                    <a:pt x="298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4"/>
            <p:cNvSpPr/>
            <p:nvPr/>
          </p:nvSpPr>
          <p:spPr>
            <a:xfrm>
              <a:off x="2099922" y="3506310"/>
              <a:ext cx="321076" cy="363156"/>
            </a:xfrm>
            <a:custGeom>
              <a:rect b="b" l="l" r="r" t="t"/>
              <a:pathLst>
                <a:path extrusionOk="0" h="12039" w="10644">
                  <a:moveTo>
                    <a:pt x="6068" y="3462"/>
                  </a:moveTo>
                  <a:cubicBezTo>
                    <a:pt x="6233" y="3462"/>
                    <a:pt x="6373" y="3603"/>
                    <a:pt x="6382" y="3774"/>
                  </a:cubicBezTo>
                  <a:lnTo>
                    <a:pt x="6457" y="5461"/>
                  </a:lnTo>
                  <a:cubicBezTo>
                    <a:pt x="6462" y="5539"/>
                    <a:pt x="6509" y="5609"/>
                    <a:pt x="6580" y="5640"/>
                  </a:cubicBezTo>
                  <a:cubicBezTo>
                    <a:pt x="6607" y="5652"/>
                    <a:pt x="6636" y="5658"/>
                    <a:pt x="6665" y="5658"/>
                  </a:cubicBezTo>
                  <a:cubicBezTo>
                    <a:pt x="6712" y="5658"/>
                    <a:pt x="6758" y="5641"/>
                    <a:pt x="6796" y="5610"/>
                  </a:cubicBezTo>
                  <a:lnTo>
                    <a:pt x="7314" y="5186"/>
                  </a:lnTo>
                  <a:cubicBezTo>
                    <a:pt x="7341" y="5162"/>
                    <a:pt x="7376" y="5151"/>
                    <a:pt x="7412" y="5151"/>
                  </a:cubicBezTo>
                  <a:cubicBezTo>
                    <a:pt x="7416" y="5151"/>
                    <a:pt x="7420" y="5151"/>
                    <a:pt x="7425" y="5152"/>
                  </a:cubicBezTo>
                  <a:cubicBezTo>
                    <a:pt x="7466" y="5157"/>
                    <a:pt x="7503" y="5180"/>
                    <a:pt x="7530" y="5215"/>
                  </a:cubicBezTo>
                  <a:cubicBezTo>
                    <a:pt x="7587" y="5294"/>
                    <a:pt x="7574" y="5410"/>
                    <a:pt x="7503" y="5471"/>
                  </a:cubicBezTo>
                  <a:lnTo>
                    <a:pt x="6638" y="6174"/>
                  </a:lnTo>
                  <a:cubicBezTo>
                    <a:pt x="6583" y="6214"/>
                    <a:pt x="6497" y="6288"/>
                    <a:pt x="6500" y="6378"/>
                  </a:cubicBezTo>
                  <a:lnTo>
                    <a:pt x="6586" y="8264"/>
                  </a:lnTo>
                  <a:cubicBezTo>
                    <a:pt x="6589" y="8341"/>
                    <a:pt x="6638" y="8412"/>
                    <a:pt x="6707" y="8443"/>
                  </a:cubicBezTo>
                  <a:cubicBezTo>
                    <a:pt x="6735" y="8454"/>
                    <a:pt x="6764" y="8460"/>
                    <a:pt x="6792" y="8460"/>
                  </a:cubicBezTo>
                  <a:cubicBezTo>
                    <a:pt x="6839" y="8460"/>
                    <a:pt x="6886" y="8444"/>
                    <a:pt x="6923" y="8413"/>
                  </a:cubicBezTo>
                  <a:lnTo>
                    <a:pt x="8726" y="6934"/>
                  </a:lnTo>
                  <a:cubicBezTo>
                    <a:pt x="8753" y="6912"/>
                    <a:pt x="8786" y="6900"/>
                    <a:pt x="8821" y="6900"/>
                  </a:cubicBezTo>
                  <a:cubicBezTo>
                    <a:pt x="8826" y="6900"/>
                    <a:pt x="8832" y="6901"/>
                    <a:pt x="8837" y="6901"/>
                  </a:cubicBezTo>
                  <a:cubicBezTo>
                    <a:pt x="8879" y="6906"/>
                    <a:pt x="8917" y="6928"/>
                    <a:pt x="8942" y="6964"/>
                  </a:cubicBezTo>
                  <a:cubicBezTo>
                    <a:pt x="9001" y="7043"/>
                    <a:pt x="8990" y="7160"/>
                    <a:pt x="8916" y="7221"/>
                  </a:cubicBezTo>
                  <a:lnTo>
                    <a:pt x="6706" y="9034"/>
                  </a:lnTo>
                  <a:cubicBezTo>
                    <a:pt x="6656" y="9076"/>
                    <a:pt x="6627" y="9138"/>
                    <a:pt x="6630" y="9203"/>
                  </a:cubicBezTo>
                  <a:lnTo>
                    <a:pt x="6724" y="11296"/>
                  </a:lnTo>
                  <a:cubicBezTo>
                    <a:pt x="6727" y="11343"/>
                    <a:pt x="6693" y="11391"/>
                    <a:pt x="6664" y="11422"/>
                  </a:cubicBezTo>
                  <a:cubicBezTo>
                    <a:pt x="6549" y="11543"/>
                    <a:pt x="6317" y="11623"/>
                    <a:pt x="6073" y="11623"/>
                  </a:cubicBezTo>
                  <a:cubicBezTo>
                    <a:pt x="5832" y="11623"/>
                    <a:pt x="5598" y="11543"/>
                    <a:pt x="5481" y="11422"/>
                  </a:cubicBezTo>
                  <a:cubicBezTo>
                    <a:pt x="5452" y="11392"/>
                    <a:pt x="5419" y="11343"/>
                    <a:pt x="5422" y="11294"/>
                  </a:cubicBezTo>
                  <a:lnTo>
                    <a:pt x="5517" y="9203"/>
                  </a:lnTo>
                  <a:cubicBezTo>
                    <a:pt x="5521" y="9138"/>
                    <a:pt x="5491" y="9076"/>
                    <a:pt x="5441" y="9034"/>
                  </a:cubicBezTo>
                  <a:lnTo>
                    <a:pt x="3231" y="7221"/>
                  </a:lnTo>
                  <a:cubicBezTo>
                    <a:pt x="3157" y="7160"/>
                    <a:pt x="3144" y="7043"/>
                    <a:pt x="3203" y="6964"/>
                  </a:cubicBezTo>
                  <a:cubicBezTo>
                    <a:pt x="3230" y="6928"/>
                    <a:pt x="3267" y="6906"/>
                    <a:pt x="3310" y="6901"/>
                  </a:cubicBezTo>
                  <a:cubicBezTo>
                    <a:pt x="3316" y="6900"/>
                    <a:pt x="3322" y="6900"/>
                    <a:pt x="3328" y="6900"/>
                  </a:cubicBezTo>
                  <a:cubicBezTo>
                    <a:pt x="3361" y="6900"/>
                    <a:pt x="3393" y="6913"/>
                    <a:pt x="3421" y="6934"/>
                  </a:cubicBezTo>
                  <a:lnTo>
                    <a:pt x="5222" y="8413"/>
                  </a:lnTo>
                  <a:cubicBezTo>
                    <a:pt x="5261" y="8444"/>
                    <a:pt x="5308" y="8460"/>
                    <a:pt x="5355" y="8460"/>
                  </a:cubicBezTo>
                  <a:cubicBezTo>
                    <a:pt x="5383" y="8460"/>
                    <a:pt x="5412" y="8454"/>
                    <a:pt x="5440" y="8443"/>
                  </a:cubicBezTo>
                  <a:cubicBezTo>
                    <a:pt x="5511" y="8412"/>
                    <a:pt x="5558" y="8341"/>
                    <a:pt x="5561" y="8264"/>
                  </a:cubicBezTo>
                  <a:lnTo>
                    <a:pt x="5647" y="6378"/>
                  </a:lnTo>
                  <a:cubicBezTo>
                    <a:pt x="5650" y="6288"/>
                    <a:pt x="5545" y="6200"/>
                    <a:pt x="5509" y="6174"/>
                  </a:cubicBezTo>
                  <a:lnTo>
                    <a:pt x="4634" y="5473"/>
                  </a:lnTo>
                  <a:cubicBezTo>
                    <a:pt x="4560" y="5410"/>
                    <a:pt x="4546" y="5294"/>
                    <a:pt x="4605" y="5215"/>
                  </a:cubicBezTo>
                  <a:cubicBezTo>
                    <a:pt x="4632" y="5180"/>
                    <a:pt x="4669" y="5157"/>
                    <a:pt x="4710" y="5152"/>
                  </a:cubicBezTo>
                  <a:cubicBezTo>
                    <a:pt x="4716" y="5151"/>
                    <a:pt x="4721" y="5151"/>
                    <a:pt x="4727" y="5151"/>
                  </a:cubicBezTo>
                  <a:cubicBezTo>
                    <a:pt x="4761" y="5151"/>
                    <a:pt x="4795" y="5163"/>
                    <a:pt x="4821" y="5186"/>
                  </a:cubicBezTo>
                  <a:lnTo>
                    <a:pt x="5339" y="5610"/>
                  </a:lnTo>
                  <a:cubicBezTo>
                    <a:pt x="5378" y="5641"/>
                    <a:pt x="5425" y="5658"/>
                    <a:pt x="5472" y="5658"/>
                  </a:cubicBezTo>
                  <a:cubicBezTo>
                    <a:pt x="5500" y="5658"/>
                    <a:pt x="5528" y="5652"/>
                    <a:pt x="5555" y="5640"/>
                  </a:cubicBezTo>
                  <a:cubicBezTo>
                    <a:pt x="5628" y="5609"/>
                    <a:pt x="5675" y="5539"/>
                    <a:pt x="5678" y="5461"/>
                  </a:cubicBezTo>
                  <a:lnTo>
                    <a:pt x="5753" y="3776"/>
                  </a:lnTo>
                  <a:cubicBezTo>
                    <a:pt x="5762" y="3603"/>
                    <a:pt x="5903" y="3462"/>
                    <a:pt x="6068" y="3462"/>
                  </a:cubicBezTo>
                  <a:close/>
                  <a:moveTo>
                    <a:pt x="2586" y="1"/>
                  </a:moveTo>
                  <a:cubicBezTo>
                    <a:pt x="2533" y="1"/>
                    <a:pt x="2480" y="21"/>
                    <a:pt x="2440" y="60"/>
                  </a:cubicBezTo>
                  <a:cubicBezTo>
                    <a:pt x="1419" y="1068"/>
                    <a:pt x="693" y="2276"/>
                    <a:pt x="340" y="3554"/>
                  </a:cubicBezTo>
                  <a:cubicBezTo>
                    <a:pt x="1" y="4761"/>
                    <a:pt x="127" y="6052"/>
                    <a:pt x="693" y="7193"/>
                  </a:cubicBezTo>
                  <a:cubicBezTo>
                    <a:pt x="1286" y="8385"/>
                    <a:pt x="2311" y="9349"/>
                    <a:pt x="3654" y="9978"/>
                  </a:cubicBezTo>
                  <a:cubicBezTo>
                    <a:pt x="4091" y="10184"/>
                    <a:pt x="4555" y="10345"/>
                    <a:pt x="5034" y="10468"/>
                  </a:cubicBezTo>
                  <a:lnTo>
                    <a:pt x="4997" y="11275"/>
                  </a:lnTo>
                  <a:cubicBezTo>
                    <a:pt x="4989" y="11431"/>
                    <a:pt x="5049" y="11580"/>
                    <a:pt x="5169" y="11709"/>
                  </a:cubicBezTo>
                  <a:cubicBezTo>
                    <a:pt x="5366" y="11916"/>
                    <a:pt x="5699" y="12038"/>
                    <a:pt x="6061" y="12038"/>
                  </a:cubicBezTo>
                  <a:lnTo>
                    <a:pt x="6062" y="12038"/>
                  </a:lnTo>
                  <a:cubicBezTo>
                    <a:pt x="6425" y="12038"/>
                    <a:pt x="6758" y="11916"/>
                    <a:pt x="6953" y="11709"/>
                  </a:cubicBezTo>
                  <a:cubicBezTo>
                    <a:pt x="7076" y="11580"/>
                    <a:pt x="7135" y="11431"/>
                    <a:pt x="7127" y="11277"/>
                  </a:cubicBezTo>
                  <a:lnTo>
                    <a:pt x="7090" y="10468"/>
                  </a:lnTo>
                  <a:cubicBezTo>
                    <a:pt x="7571" y="10345"/>
                    <a:pt x="8033" y="10182"/>
                    <a:pt x="8469" y="9978"/>
                  </a:cubicBezTo>
                  <a:cubicBezTo>
                    <a:pt x="9296" y="9590"/>
                    <a:pt x="10003" y="9079"/>
                    <a:pt x="10568" y="8455"/>
                  </a:cubicBezTo>
                  <a:cubicBezTo>
                    <a:pt x="10643" y="8369"/>
                    <a:pt x="10639" y="8237"/>
                    <a:pt x="10553" y="8162"/>
                  </a:cubicBezTo>
                  <a:cubicBezTo>
                    <a:pt x="10517" y="8127"/>
                    <a:pt x="10469" y="8109"/>
                    <a:pt x="10421" y="8109"/>
                  </a:cubicBezTo>
                  <a:cubicBezTo>
                    <a:pt x="10365" y="8109"/>
                    <a:pt x="10309" y="8132"/>
                    <a:pt x="10268" y="8176"/>
                  </a:cubicBezTo>
                  <a:cubicBezTo>
                    <a:pt x="9738" y="8761"/>
                    <a:pt x="9077" y="9240"/>
                    <a:pt x="8300" y="9602"/>
                  </a:cubicBezTo>
                  <a:cubicBezTo>
                    <a:pt x="7911" y="9784"/>
                    <a:pt x="7502" y="9932"/>
                    <a:pt x="7076" y="10045"/>
                  </a:cubicBezTo>
                  <a:lnTo>
                    <a:pt x="7043" y="9289"/>
                  </a:lnTo>
                  <a:lnTo>
                    <a:pt x="9172" y="7539"/>
                  </a:lnTo>
                  <a:cubicBezTo>
                    <a:pt x="9414" y="7339"/>
                    <a:pt x="9459" y="6971"/>
                    <a:pt x="9271" y="6717"/>
                  </a:cubicBezTo>
                  <a:cubicBezTo>
                    <a:pt x="9176" y="6589"/>
                    <a:pt x="9040" y="6509"/>
                    <a:pt x="8883" y="6489"/>
                  </a:cubicBezTo>
                  <a:cubicBezTo>
                    <a:pt x="8861" y="6486"/>
                    <a:pt x="8838" y="6485"/>
                    <a:pt x="8816" y="6485"/>
                  </a:cubicBezTo>
                  <a:cubicBezTo>
                    <a:pt x="8687" y="6485"/>
                    <a:pt x="8562" y="6528"/>
                    <a:pt x="8460" y="6613"/>
                  </a:cubicBezTo>
                  <a:lnTo>
                    <a:pt x="6978" y="7830"/>
                  </a:lnTo>
                  <a:lnTo>
                    <a:pt x="6916" y="6483"/>
                  </a:lnTo>
                  <a:lnTo>
                    <a:pt x="7762" y="5791"/>
                  </a:lnTo>
                  <a:cubicBezTo>
                    <a:pt x="8003" y="5589"/>
                    <a:pt x="8047" y="5223"/>
                    <a:pt x="7860" y="4967"/>
                  </a:cubicBezTo>
                  <a:cubicBezTo>
                    <a:pt x="7765" y="4839"/>
                    <a:pt x="7629" y="4760"/>
                    <a:pt x="7474" y="4739"/>
                  </a:cubicBezTo>
                  <a:cubicBezTo>
                    <a:pt x="7451" y="4736"/>
                    <a:pt x="7429" y="4735"/>
                    <a:pt x="7407" y="4735"/>
                  </a:cubicBezTo>
                  <a:cubicBezTo>
                    <a:pt x="7277" y="4735"/>
                    <a:pt x="7153" y="4780"/>
                    <a:pt x="7049" y="4863"/>
                  </a:cubicBezTo>
                  <a:lnTo>
                    <a:pt x="6849" y="5026"/>
                  </a:lnTo>
                  <a:lnTo>
                    <a:pt x="6793" y="3751"/>
                  </a:lnTo>
                  <a:cubicBezTo>
                    <a:pt x="6772" y="3354"/>
                    <a:pt x="6453" y="3044"/>
                    <a:pt x="6064" y="3044"/>
                  </a:cubicBezTo>
                  <a:cubicBezTo>
                    <a:pt x="5678" y="3044"/>
                    <a:pt x="5358" y="3354"/>
                    <a:pt x="5338" y="3752"/>
                  </a:cubicBezTo>
                  <a:lnTo>
                    <a:pt x="5280" y="5026"/>
                  </a:lnTo>
                  <a:lnTo>
                    <a:pt x="5080" y="4863"/>
                  </a:lnTo>
                  <a:cubicBezTo>
                    <a:pt x="4978" y="4780"/>
                    <a:pt x="4854" y="4735"/>
                    <a:pt x="4723" y="4735"/>
                  </a:cubicBezTo>
                  <a:cubicBezTo>
                    <a:pt x="4702" y="4735"/>
                    <a:pt x="4679" y="4736"/>
                    <a:pt x="4657" y="4739"/>
                  </a:cubicBezTo>
                  <a:cubicBezTo>
                    <a:pt x="4502" y="4758"/>
                    <a:pt x="4364" y="4839"/>
                    <a:pt x="4271" y="4967"/>
                  </a:cubicBezTo>
                  <a:cubicBezTo>
                    <a:pt x="4082" y="5223"/>
                    <a:pt x="4126" y="5589"/>
                    <a:pt x="4369" y="5791"/>
                  </a:cubicBezTo>
                  <a:lnTo>
                    <a:pt x="5213" y="6483"/>
                  </a:lnTo>
                  <a:lnTo>
                    <a:pt x="5153" y="7830"/>
                  </a:lnTo>
                  <a:lnTo>
                    <a:pt x="3669" y="6613"/>
                  </a:lnTo>
                  <a:cubicBezTo>
                    <a:pt x="3567" y="6528"/>
                    <a:pt x="3443" y="6485"/>
                    <a:pt x="3314" y="6485"/>
                  </a:cubicBezTo>
                  <a:cubicBezTo>
                    <a:pt x="3291" y="6485"/>
                    <a:pt x="3269" y="6486"/>
                    <a:pt x="3246" y="6489"/>
                  </a:cubicBezTo>
                  <a:cubicBezTo>
                    <a:pt x="3091" y="6508"/>
                    <a:pt x="2955" y="6588"/>
                    <a:pt x="2860" y="6717"/>
                  </a:cubicBezTo>
                  <a:cubicBezTo>
                    <a:pt x="2671" y="6971"/>
                    <a:pt x="2715" y="7339"/>
                    <a:pt x="2958" y="7539"/>
                  </a:cubicBezTo>
                  <a:lnTo>
                    <a:pt x="5088" y="9289"/>
                  </a:lnTo>
                  <a:lnTo>
                    <a:pt x="5055" y="10045"/>
                  </a:lnTo>
                  <a:cubicBezTo>
                    <a:pt x="4629" y="9932"/>
                    <a:pt x="4219" y="9784"/>
                    <a:pt x="3830" y="9602"/>
                  </a:cubicBezTo>
                  <a:cubicBezTo>
                    <a:pt x="1316" y="8426"/>
                    <a:pt x="72" y="6042"/>
                    <a:pt x="737" y="3665"/>
                  </a:cubicBezTo>
                  <a:cubicBezTo>
                    <a:pt x="1072" y="2457"/>
                    <a:pt x="1761" y="1312"/>
                    <a:pt x="2730" y="355"/>
                  </a:cubicBezTo>
                  <a:cubicBezTo>
                    <a:pt x="2811" y="275"/>
                    <a:pt x="2811" y="143"/>
                    <a:pt x="2733" y="62"/>
                  </a:cubicBezTo>
                  <a:cubicBezTo>
                    <a:pt x="2693" y="21"/>
                    <a:pt x="2640" y="1"/>
                    <a:pt x="258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4"/>
            <p:cNvSpPr/>
            <p:nvPr/>
          </p:nvSpPr>
          <p:spPr>
            <a:xfrm>
              <a:off x="2224742" y="3535328"/>
              <a:ext cx="12518" cy="22533"/>
            </a:xfrm>
            <a:custGeom>
              <a:rect b="b" l="l" r="r" t="t"/>
              <a:pathLst>
                <a:path extrusionOk="0" h="747" w="415">
                  <a:moveTo>
                    <a:pt x="207" y="1"/>
                  </a:moveTo>
                  <a:cubicBezTo>
                    <a:pt x="92" y="1"/>
                    <a:pt x="0" y="92"/>
                    <a:pt x="0" y="208"/>
                  </a:cubicBezTo>
                  <a:lnTo>
                    <a:pt x="0" y="539"/>
                  </a:lnTo>
                  <a:cubicBezTo>
                    <a:pt x="0" y="653"/>
                    <a:pt x="95" y="746"/>
                    <a:pt x="207" y="746"/>
                  </a:cubicBezTo>
                  <a:cubicBezTo>
                    <a:pt x="321" y="746"/>
                    <a:pt x="414" y="653"/>
                    <a:pt x="414" y="539"/>
                  </a:cubicBezTo>
                  <a:lnTo>
                    <a:pt x="414" y="208"/>
                  </a:lnTo>
                  <a:cubicBezTo>
                    <a:pt x="414" y="92"/>
                    <a:pt x="321" y="1"/>
                    <a:pt x="2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4"/>
            <p:cNvSpPr/>
            <p:nvPr/>
          </p:nvSpPr>
          <p:spPr>
            <a:xfrm>
              <a:off x="2328627" y="3535328"/>
              <a:ext cx="12549" cy="22533"/>
            </a:xfrm>
            <a:custGeom>
              <a:rect b="b" l="l" r="r" t="t"/>
              <a:pathLst>
                <a:path extrusionOk="0" h="747" w="416">
                  <a:moveTo>
                    <a:pt x="208" y="1"/>
                  </a:moveTo>
                  <a:cubicBezTo>
                    <a:pt x="93" y="1"/>
                    <a:pt x="1" y="92"/>
                    <a:pt x="1" y="208"/>
                  </a:cubicBezTo>
                  <a:lnTo>
                    <a:pt x="1" y="539"/>
                  </a:lnTo>
                  <a:cubicBezTo>
                    <a:pt x="1" y="653"/>
                    <a:pt x="93" y="746"/>
                    <a:pt x="208" y="746"/>
                  </a:cubicBezTo>
                  <a:cubicBezTo>
                    <a:pt x="322" y="746"/>
                    <a:pt x="415" y="653"/>
                    <a:pt x="415" y="539"/>
                  </a:cubicBezTo>
                  <a:lnTo>
                    <a:pt x="415" y="208"/>
                  </a:lnTo>
                  <a:cubicBezTo>
                    <a:pt x="415" y="92"/>
                    <a:pt x="322" y="1"/>
                    <a:pt x="20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4"/>
            <p:cNvSpPr/>
            <p:nvPr/>
          </p:nvSpPr>
          <p:spPr>
            <a:xfrm>
              <a:off x="2262296" y="3544980"/>
              <a:ext cx="41386" cy="18763"/>
            </a:xfrm>
            <a:custGeom>
              <a:rect b="b" l="l" r="r" t="t"/>
              <a:pathLst>
                <a:path extrusionOk="0" h="622" w="1372">
                  <a:moveTo>
                    <a:pt x="1139" y="1"/>
                  </a:moveTo>
                  <a:cubicBezTo>
                    <a:pt x="1081" y="1"/>
                    <a:pt x="1024" y="25"/>
                    <a:pt x="983" y="73"/>
                  </a:cubicBezTo>
                  <a:cubicBezTo>
                    <a:pt x="907" y="160"/>
                    <a:pt x="799" y="207"/>
                    <a:pt x="685" y="207"/>
                  </a:cubicBezTo>
                  <a:cubicBezTo>
                    <a:pt x="570" y="207"/>
                    <a:pt x="462" y="157"/>
                    <a:pt x="388" y="73"/>
                  </a:cubicBezTo>
                  <a:cubicBezTo>
                    <a:pt x="346" y="25"/>
                    <a:pt x="289" y="1"/>
                    <a:pt x="232" y="1"/>
                  </a:cubicBezTo>
                  <a:cubicBezTo>
                    <a:pt x="183" y="1"/>
                    <a:pt x="135" y="18"/>
                    <a:pt x="95" y="52"/>
                  </a:cubicBezTo>
                  <a:cubicBezTo>
                    <a:pt x="8" y="127"/>
                    <a:pt x="0" y="257"/>
                    <a:pt x="74" y="345"/>
                  </a:cubicBezTo>
                  <a:cubicBezTo>
                    <a:pt x="228" y="522"/>
                    <a:pt x="450" y="621"/>
                    <a:pt x="685" y="621"/>
                  </a:cubicBezTo>
                  <a:cubicBezTo>
                    <a:pt x="918" y="621"/>
                    <a:pt x="1142" y="519"/>
                    <a:pt x="1295" y="345"/>
                  </a:cubicBezTo>
                  <a:cubicBezTo>
                    <a:pt x="1372" y="257"/>
                    <a:pt x="1361" y="127"/>
                    <a:pt x="1276" y="52"/>
                  </a:cubicBezTo>
                  <a:cubicBezTo>
                    <a:pt x="1236" y="18"/>
                    <a:pt x="1187" y="1"/>
                    <a:pt x="113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74"/>
          <p:cNvGrpSpPr/>
          <p:nvPr/>
        </p:nvGrpSpPr>
        <p:grpSpPr>
          <a:xfrm>
            <a:off x="5419192" y="2772957"/>
            <a:ext cx="398932" cy="423843"/>
            <a:chOff x="5419192" y="2772957"/>
            <a:chExt cx="398932" cy="423843"/>
          </a:xfrm>
        </p:grpSpPr>
        <p:sp>
          <p:nvSpPr>
            <p:cNvPr id="2650" name="Google Shape;2650;p74"/>
            <p:cNvSpPr/>
            <p:nvPr/>
          </p:nvSpPr>
          <p:spPr>
            <a:xfrm>
              <a:off x="5425134" y="2779201"/>
              <a:ext cx="135773" cy="172212"/>
            </a:xfrm>
            <a:custGeom>
              <a:rect b="b" l="l" r="r" t="t"/>
              <a:pathLst>
                <a:path extrusionOk="0" h="5709" w="4501">
                  <a:moveTo>
                    <a:pt x="821" y="0"/>
                  </a:moveTo>
                  <a:cubicBezTo>
                    <a:pt x="729" y="0"/>
                    <a:pt x="641" y="10"/>
                    <a:pt x="555" y="32"/>
                  </a:cubicBezTo>
                  <a:cubicBezTo>
                    <a:pt x="467" y="110"/>
                    <a:pt x="393" y="203"/>
                    <a:pt x="329" y="310"/>
                  </a:cubicBezTo>
                  <a:cubicBezTo>
                    <a:pt x="171" y="582"/>
                    <a:pt x="86" y="943"/>
                    <a:pt x="49" y="1387"/>
                  </a:cubicBezTo>
                  <a:cubicBezTo>
                    <a:pt x="1" y="2117"/>
                    <a:pt x="80" y="3076"/>
                    <a:pt x="403" y="4006"/>
                  </a:cubicBezTo>
                  <a:cubicBezTo>
                    <a:pt x="721" y="4944"/>
                    <a:pt x="1429" y="5439"/>
                    <a:pt x="2051" y="5620"/>
                  </a:cubicBezTo>
                  <a:cubicBezTo>
                    <a:pt x="2265" y="5682"/>
                    <a:pt x="2468" y="5709"/>
                    <a:pt x="2660" y="5709"/>
                  </a:cubicBezTo>
                  <a:cubicBezTo>
                    <a:pt x="2824" y="5709"/>
                    <a:pt x="2981" y="5689"/>
                    <a:pt x="3129" y="5655"/>
                  </a:cubicBezTo>
                  <a:cubicBezTo>
                    <a:pt x="3240" y="5630"/>
                    <a:pt x="3346" y="5596"/>
                    <a:pt x="3450" y="5558"/>
                  </a:cubicBezTo>
                  <a:cubicBezTo>
                    <a:pt x="3540" y="5497"/>
                    <a:pt x="3627" y="5426"/>
                    <a:pt x="3713" y="5349"/>
                  </a:cubicBezTo>
                  <a:cubicBezTo>
                    <a:pt x="3957" y="5124"/>
                    <a:pt x="4167" y="4833"/>
                    <a:pt x="4298" y="4442"/>
                  </a:cubicBezTo>
                  <a:cubicBezTo>
                    <a:pt x="4500" y="3830"/>
                    <a:pt x="4496" y="2965"/>
                    <a:pt x="3907" y="2170"/>
                  </a:cubicBezTo>
                  <a:cubicBezTo>
                    <a:pt x="3329" y="1375"/>
                    <a:pt x="2583" y="764"/>
                    <a:pt x="1955" y="388"/>
                  </a:cubicBezTo>
                  <a:cubicBezTo>
                    <a:pt x="1570" y="165"/>
                    <a:pt x="1227" y="27"/>
                    <a:pt x="912" y="3"/>
                  </a:cubicBezTo>
                  <a:cubicBezTo>
                    <a:pt x="881" y="1"/>
                    <a:pt x="851" y="0"/>
                    <a:pt x="821"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4"/>
            <p:cNvSpPr/>
            <p:nvPr/>
          </p:nvSpPr>
          <p:spPr>
            <a:xfrm>
              <a:off x="5677217" y="2779201"/>
              <a:ext cx="135712" cy="172212"/>
            </a:xfrm>
            <a:custGeom>
              <a:rect b="b" l="l" r="r" t="t"/>
              <a:pathLst>
                <a:path extrusionOk="0" h="5709" w="4499">
                  <a:moveTo>
                    <a:pt x="3679" y="0"/>
                  </a:moveTo>
                  <a:cubicBezTo>
                    <a:pt x="3649" y="0"/>
                    <a:pt x="3619" y="1"/>
                    <a:pt x="3588" y="3"/>
                  </a:cubicBezTo>
                  <a:cubicBezTo>
                    <a:pt x="3273" y="27"/>
                    <a:pt x="2930" y="165"/>
                    <a:pt x="2545" y="388"/>
                  </a:cubicBezTo>
                  <a:cubicBezTo>
                    <a:pt x="1916" y="764"/>
                    <a:pt x="1171" y="1375"/>
                    <a:pt x="592" y="2170"/>
                  </a:cubicBezTo>
                  <a:cubicBezTo>
                    <a:pt x="4" y="2965"/>
                    <a:pt x="1" y="3830"/>
                    <a:pt x="202" y="4444"/>
                  </a:cubicBezTo>
                  <a:cubicBezTo>
                    <a:pt x="332" y="4834"/>
                    <a:pt x="542" y="5127"/>
                    <a:pt x="786" y="5351"/>
                  </a:cubicBezTo>
                  <a:cubicBezTo>
                    <a:pt x="872" y="5426"/>
                    <a:pt x="958" y="5497"/>
                    <a:pt x="1050" y="5558"/>
                  </a:cubicBezTo>
                  <a:cubicBezTo>
                    <a:pt x="1153" y="5596"/>
                    <a:pt x="1260" y="5630"/>
                    <a:pt x="1371" y="5655"/>
                  </a:cubicBezTo>
                  <a:cubicBezTo>
                    <a:pt x="1519" y="5689"/>
                    <a:pt x="1675" y="5709"/>
                    <a:pt x="1840" y="5709"/>
                  </a:cubicBezTo>
                  <a:cubicBezTo>
                    <a:pt x="2032" y="5709"/>
                    <a:pt x="2235" y="5682"/>
                    <a:pt x="2449" y="5620"/>
                  </a:cubicBezTo>
                  <a:cubicBezTo>
                    <a:pt x="3070" y="5439"/>
                    <a:pt x="3779" y="4944"/>
                    <a:pt x="4097" y="4006"/>
                  </a:cubicBezTo>
                  <a:cubicBezTo>
                    <a:pt x="4419" y="3076"/>
                    <a:pt x="4499" y="2117"/>
                    <a:pt x="4449" y="1387"/>
                  </a:cubicBezTo>
                  <a:cubicBezTo>
                    <a:pt x="4412" y="943"/>
                    <a:pt x="4329" y="582"/>
                    <a:pt x="4171" y="310"/>
                  </a:cubicBezTo>
                  <a:cubicBezTo>
                    <a:pt x="4107" y="203"/>
                    <a:pt x="4033" y="110"/>
                    <a:pt x="3944" y="32"/>
                  </a:cubicBezTo>
                  <a:cubicBezTo>
                    <a:pt x="3859" y="10"/>
                    <a:pt x="3770" y="0"/>
                    <a:pt x="367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4"/>
            <p:cNvSpPr/>
            <p:nvPr/>
          </p:nvSpPr>
          <p:spPr>
            <a:xfrm>
              <a:off x="5727289" y="2785506"/>
              <a:ext cx="85699" cy="165847"/>
            </a:xfrm>
            <a:custGeom>
              <a:rect b="b" l="l" r="r" t="t"/>
              <a:pathLst>
                <a:path extrusionOk="0" h="5498" w="2841">
                  <a:moveTo>
                    <a:pt x="2445" y="0"/>
                  </a:moveTo>
                  <a:cubicBezTo>
                    <a:pt x="1031" y="611"/>
                    <a:pt x="0" y="2488"/>
                    <a:pt x="0" y="4710"/>
                  </a:cubicBezTo>
                  <a:cubicBezTo>
                    <a:pt x="0" y="4977"/>
                    <a:pt x="15" y="5238"/>
                    <a:pt x="43" y="5492"/>
                  </a:cubicBezTo>
                  <a:cubicBezTo>
                    <a:pt x="91" y="5495"/>
                    <a:pt x="139" y="5497"/>
                    <a:pt x="187" y="5497"/>
                  </a:cubicBezTo>
                  <a:cubicBezTo>
                    <a:pt x="379" y="5497"/>
                    <a:pt x="579" y="5471"/>
                    <a:pt x="790" y="5409"/>
                  </a:cubicBezTo>
                  <a:cubicBezTo>
                    <a:pt x="1412" y="5227"/>
                    <a:pt x="2120" y="4732"/>
                    <a:pt x="2438" y="3796"/>
                  </a:cubicBezTo>
                  <a:cubicBezTo>
                    <a:pt x="2762" y="2865"/>
                    <a:pt x="2840" y="1905"/>
                    <a:pt x="2792" y="1175"/>
                  </a:cubicBezTo>
                  <a:cubicBezTo>
                    <a:pt x="2755" y="731"/>
                    <a:pt x="2670" y="371"/>
                    <a:pt x="2512" y="99"/>
                  </a:cubicBezTo>
                  <a:cubicBezTo>
                    <a:pt x="2491" y="64"/>
                    <a:pt x="2469" y="31"/>
                    <a:pt x="2445"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4"/>
            <p:cNvSpPr/>
            <p:nvPr/>
          </p:nvSpPr>
          <p:spPr>
            <a:xfrm>
              <a:off x="5425044" y="2785506"/>
              <a:ext cx="85789" cy="165847"/>
            </a:xfrm>
            <a:custGeom>
              <a:rect b="b" l="l" r="r" t="t"/>
              <a:pathLst>
                <a:path extrusionOk="0" h="5498" w="2844">
                  <a:moveTo>
                    <a:pt x="397" y="0"/>
                  </a:moveTo>
                  <a:cubicBezTo>
                    <a:pt x="373" y="31"/>
                    <a:pt x="351" y="64"/>
                    <a:pt x="331" y="99"/>
                  </a:cubicBezTo>
                  <a:cubicBezTo>
                    <a:pt x="171" y="371"/>
                    <a:pt x="88" y="731"/>
                    <a:pt x="51" y="1175"/>
                  </a:cubicBezTo>
                  <a:cubicBezTo>
                    <a:pt x="1" y="1905"/>
                    <a:pt x="81" y="2865"/>
                    <a:pt x="404" y="3796"/>
                  </a:cubicBezTo>
                  <a:cubicBezTo>
                    <a:pt x="722" y="4732"/>
                    <a:pt x="1431" y="5227"/>
                    <a:pt x="2052" y="5409"/>
                  </a:cubicBezTo>
                  <a:cubicBezTo>
                    <a:pt x="2262" y="5471"/>
                    <a:pt x="2464" y="5497"/>
                    <a:pt x="2655" y="5497"/>
                  </a:cubicBezTo>
                  <a:cubicBezTo>
                    <a:pt x="2704" y="5497"/>
                    <a:pt x="2752" y="5495"/>
                    <a:pt x="2799" y="5492"/>
                  </a:cubicBezTo>
                  <a:cubicBezTo>
                    <a:pt x="2826" y="5238"/>
                    <a:pt x="2844" y="4977"/>
                    <a:pt x="2844" y="4710"/>
                  </a:cubicBezTo>
                  <a:cubicBezTo>
                    <a:pt x="2844" y="2488"/>
                    <a:pt x="1811" y="611"/>
                    <a:pt x="397"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4"/>
            <p:cNvSpPr/>
            <p:nvPr/>
          </p:nvSpPr>
          <p:spPr>
            <a:xfrm>
              <a:off x="5434606" y="2819320"/>
              <a:ext cx="368918" cy="371331"/>
            </a:xfrm>
            <a:custGeom>
              <a:rect b="b" l="l" r="r" t="t"/>
              <a:pathLst>
                <a:path extrusionOk="0" h="12310" w="12230">
                  <a:moveTo>
                    <a:pt x="6113" y="0"/>
                  </a:moveTo>
                  <a:cubicBezTo>
                    <a:pt x="3112" y="0"/>
                    <a:pt x="722" y="2690"/>
                    <a:pt x="219" y="5964"/>
                  </a:cubicBezTo>
                  <a:cubicBezTo>
                    <a:pt x="0" y="7600"/>
                    <a:pt x="503" y="9112"/>
                    <a:pt x="1575" y="10298"/>
                  </a:cubicBezTo>
                  <a:cubicBezTo>
                    <a:pt x="2636" y="11467"/>
                    <a:pt x="4262" y="12310"/>
                    <a:pt x="6101" y="12310"/>
                  </a:cubicBezTo>
                  <a:cubicBezTo>
                    <a:pt x="6105" y="12310"/>
                    <a:pt x="6110" y="12310"/>
                    <a:pt x="6115" y="12310"/>
                  </a:cubicBezTo>
                  <a:cubicBezTo>
                    <a:pt x="6121" y="12310"/>
                    <a:pt x="6128" y="12310"/>
                    <a:pt x="6134" y="12310"/>
                  </a:cubicBezTo>
                  <a:cubicBezTo>
                    <a:pt x="7972" y="12310"/>
                    <a:pt x="9595" y="11466"/>
                    <a:pt x="10655" y="10298"/>
                  </a:cubicBezTo>
                  <a:cubicBezTo>
                    <a:pt x="11725" y="9112"/>
                    <a:pt x="12230" y="7600"/>
                    <a:pt x="12011" y="5964"/>
                  </a:cubicBezTo>
                  <a:cubicBezTo>
                    <a:pt x="11508" y="2690"/>
                    <a:pt x="9118" y="0"/>
                    <a:pt x="6117" y="0"/>
                  </a:cubicBezTo>
                  <a:cubicBezTo>
                    <a:pt x="6117" y="0"/>
                    <a:pt x="6116" y="0"/>
                    <a:pt x="6115" y="0"/>
                  </a:cubicBezTo>
                  <a:cubicBezTo>
                    <a:pt x="6114" y="0"/>
                    <a:pt x="6113" y="0"/>
                    <a:pt x="6113"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4"/>
            <p:cNvSpPr/>
            <p:nvPr/>
          </p:nvSpPr>
          <p:spPr>
            <a:xfrm>
              <a:off x="5434546" y="2819320"/>
              <a:ext cx="231426" cy="371331"/>
            </a:xfrm>
            <a:custGeom>
              <a:rect b="b" l="l" r="r" t="t"/>
              <a:pathLst>
                <a:path extrusionOk="0" h="12310" w="7672">
                  <a:moveTo>
                    <a:pt x="6113" y="0"/>
                  </a:moveTo>
                  <a:cubicBezTo>
                    <a:pt x="3112" y="0"/>
                    <a:pt x="722" y="2690"/>
                    <a:pt x="220" y="5964"/>
                  </a:cubicBezTo>
                  <a:cubicBezTo>
                    <a:pt x="1" y="7600"/>
                    <a:pt x="505" y="9112"/>
                    <a:pt x="1576" y="10298"/>
                  </a:cubicBezTo>
                  <a:cubicBezTo>
                    <a:pt x="2636" y="11466"/>
                    <a:pt x="4258" y="12310"/>
                    <a:pt x="6096" y="12310"/>
                  </a:cubicBezTo>
                  <a:cubicBezTo>
                    <a:pt x="6103" y="12310"/>
                    <a:pt x="6109" y="12310"/>
                    <a:pt x="6116" y="12310"/>
                  </a:cubicBezTo>
                  <a:cubicBezTo>
                    <a:pt x="6121" y="12310"/>
                    <a:pt x="6126" y="12310"/>
                    <a:pt x="6132" y="12310"/>
                  </a:cubicBezTo>
                  <a:cubicBezTo>
                    <a:pt x="6666" y="12310"/>
                    <a:pt x="7181" y="12237"/>
                    <a:pt x="7672" y="12107"/>
                  </a:cubicBezTo>
                  <a:cubicBezTo>
                    <a:pt x="5879" y="10715"/>
                    <a:pt x="4724" y="8536"/>
                    <a:pt x="4724" y="6090"/>
                  </a:cubicBezTo>
                  <a:cubicBezTo>
                    <a:pt x="4724" y="3716"/>
                    <a:pt x="5808" y="1596"/>
                    <a:pt x="7509" y="200"/>
                  </a:cubicBezTo>
                  <a:cubicBezTo>
                    <a:pt x="7064" y="71"/>
                    <a:pt x="6598" y="0"/>
                    <a:pt x="6116" y="0"/>
                  </a:cubicBezTo>
                  <a:cubicBezTo>
                    <a:pt x="6115" y="0"/>
                    <a:pt x="6114" y="0"/>
                    <a:pt x="6113"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4"/>
            <p:cNvSpPr/>
            <p:nvPr/>
          </p:nvSpPr>
          <p:spPr>
            <a:xfrm>
              <a:off x="5547209" y="2787496"/>
              <a:ext cx="143616" cy="173992"/>
            </a:xfrm>
            <a:custGeom>
              <a:rect b="b" l="l" r="r" t="t"/>
              <a:pathLst>
                <a:path extrusionOk="0" h="5768" w="4761">
                  <a:moveTo>
                    <a:pt x="2381" y="1"/>
                  </a:moveTo>
                  <a:cubicBezTo>
                    <a:pt x="2092" y="1"/>
                    <a:pt x="1907" y="322"/>
                    <a:pt x="1656" y="387"/>
                  </a:cubicBezTo>
                  <a:cubicBezTo>
                    <a:pt x="1602" y="400"/>
                    <a:pt x="1539" y="405"/>
                    <a:pt x="1470" y="405"/>
                  </a:cubicBezTo>
                  <a:cubicBezTo>
                    <a:pt x="1311" y="405"/>
                    <a:pt x="1124" y="380"/>
                    <a:pt x="966" y="380"/>
                  </a:cubicBezTo>
                  <a:cubicBezTo>
                    <a:pt x="857" y="380"/>
                    <a:pt x="763" y="392"/>
                    <a:pt x="699" y="431"/>
                  </a:cubicBezTo>
                  <a:cubicBezTo>
                    <a:pt x="502" y="552"/>
                    <a:pt x="736" y="860"/>
                    <a:pt x="628" y="1021"/>
                  </a:cubicBezTo>
                  <a:cubicBezTo>
                    <a:pt x="521" y="1177"/>
                    <a:pt x="1" y="1289"/>
                    <a:pt x="1" y="1468"/>
                  </a:cubicBezTo>
                  <a:cubicBezTo>
                    <a:pt x="1" y="1821"/>
                    <a:pt x="481" y="1821"/>
                    <a:pt x="481" y="2176"/>
                  </a:cubicBezTo>
                  <a:cubicBezTo>
                    <a:pt x="481" y="2530"/>
                    <a:pt x="1" y="2530"/>
                    <a:pt x="1" y="2885"/>
                  </a:cubicBezTo>
                  <a:cubicBezTo>
                    <a:pt x="1" y="3237"/>
                    <a:pt x="481" y="3237"/>
                    <a:pt x="481" y="3592"/>
                  </a:cubicBezTo>
                  <a:cubicBezTo>
                    <a:pt x="481" y="3946"/>
                    <a:pt x="1" y="3946"/>
                    <a:pt x="1" y="4301"/>
                  </a:cubicBezTo>
                  <a:cubicBezTo>
                    <a:pt x="1" y="4480"/>
                    <a:pt x="521" y="4593"/>
                    <a:pt x="628" y="4749"/>
                  </a:cubicBezTo>
                  <a:cubicBezTo>
                    <a:pt x="736" y="4908"/>
                    <a:pt x="503" y="5216"/>
                    <a:pt x="699" y="5337"/>
                  </a:cubicBezTo>
                  <a:cubicBezTo>
                    <a:pt x="762" y="5377"/>
                    <a:pt x="857" y="5389"/>
                    <a:pt x="965" y="5389"/>
                  </a:cubicBezTo>
                  <a:cubicBezTo>
                    <a:pt x="1123" y="5389"/>
                    <a:pt x="1311" y="5363"/>
                    <a:pt x="1470" y="5363"/>
                  </a:cubicBezTo>
                  <a:cubicBezTo>
                    <a:pt x="1539" y="5363"/>
                    <a:pt x="1602" y="5368"/>
                    <a:pt x="1656" y="5382"/>
                  </a:cubicBezTo>
                  <a:cubicBezTo>
                    <a:pt x="1907" y="5447"/>
                    <a:pt x="2092" y="5768"/>
                    <a:pt x="2381" y="5768"/>
                  </a:cubicBezTo>
                  <a:cubicBezTo>
                    <a:pt x="2669" y="5768"/>
                    <a:pt x="2854" y="5447"/>
                    <a:pt x="3105" y="5382"/>
                  </a:cubicBezTo>
                  <a:cubicBezTo>
                    <a:pt x="3159" y="5368"/>
                    <a:pt x="3222" y="5363"/>
                    <a:pt x="3291" y="5363"/>
                  </a:cubicBezTo>
                  <a:cubicBezTo>
                    <a:pt x="3449" y="5363"/>
                    <a:pt x="3636" y="5389"/>
                    <a:pt x="3794" y="5389"/>
                  </a:cubicBezTo>
                  <a:cubicBezTo>
                    <a:pt x="3902" y="5389"/>
                    <a:pt x="3997" y="5377"/>
                    <a:pt x="4061" y="5337"/>
                  </a:cubicBezTo>
                  <a:cubicBezTo>
                    <a:pt x="4259" y="5216"/>
                    <a:pt x="4024" y="4908"/>
                    <a:pt x="4133" y="4749"/>
                  </a:cubicBezTo>
                  <a:cubicBezTo>
                    <a:pt x="4238" y="4593"/>
                    <a:pt x="4760" y="4480"/>
                    <a:pt x="4760" y="4301"/>
                  </a:cubicBezTo>
                  <a:cubicBezTo>
                    <a:pt x="4760" y="3947"/>
                    <a:pt x="4280" y="3947"/>
                    <a:pt x="4280" y="3592"/>
                  </a:cubicBezTo>
                  <a:cubicBezTo>
                    <a:pt x="4280" y="3237"/>
                    <a:pt x="4760" y="3237"/>
                    <a:pt x="4760" y="2885"/>
                  </a:cubicBezTo>
                  <a:cubicBezTo>
                    <a:pt x="4760" y="2531"/>
                    <a:pt x="4280" y="2531"/>
                    <a:pt x="4280" y="2176"/>
                  </a:cubicBezTo>
                  <a:cubicBezTo>
                    <a:pt x="4280" y="1823"/>
                    <a:pt x="4760" y="1823"/>
                    <a:pt x="4760" y="1468"/>
                  </a:cubicBezTo>
                  <a:cubicBezTo>
                    <a:pt x="4760" y="1290"/>
                    <a:pt x="4238" y="1177"/>
                    <a:pt x="4133" y="1021"/>
                  </a:cubicBezTo>
                  <a:cubicBezTo>
                    <a:pt x="4024" y="860"/>
                    <a:pt x="4258" y="552"/>
                    <a:pt x="4061" y="431"/>
                  </a:cubicBezTo>
                  <a:cubicBezTo>
                    <a:pt x="3998" y="392"/>
                    <a:pt x="3903" y="380"/>
                    <a:pt x="3795" y="380"/>
                  </a:cubicBezTo>
                  <a:cubicBezTo>
                    <a:pt x="3637" y="380"/>
                    <a:pt x="3450" y="405"/>
                    <a:pt x="3291" y="405"/>
                  </a:cubicBezTo>
                  <a:cubicBezTo>
                    <a:pt x="3222" y="405"/>
                    <a:pt x="3159" y="400"/>
                    <a:pt x="3105" y="387"/>
                  </a:cubicBezTo>
                  <a:cubicBezTo>
                    <a:pt x="2854" y="322"/>
                    <a:pt x="2669" y="1"/>
                    <a:pt x="2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4"/>
            <p:cNvSpPr/>
            <p:nvPr/>
          </p:nvSpPr>
          <p:spPr>
            <a:xfrm>
              <a:off x="5547269" y="2787496"/>
              <a:ext cx="128081" cy="162559"/>
            </a:xfrm>
            <a:custGeom>
              <a:rect b="b" l="l" r="r" t="t"/>
              <a:pathLst>
                <a:path extrusionOk="0" h="5389" w="4246">
                  <a:moveTo>
                    <a:pt x="2380" y="1"/>
                  </a:moveTo>
                  <a:cubicBezTo>
                    <a:pt x="2092" y="1"/>
                    <a:pt x="1907" y="322"/>
                    <a:pt x="1655" y="387"/>
                  </a:cubicBezTo>
                  <a:cubicBezTo>
                    <a:pt x="1602" y="400"/>
                    <a:pt x="1539" y="405"/>
                    <a:pt x="1470" y="405"/>
                  </a:cubicBezTo>
                  <a:cubicBezTo>
                    <a:pt x="1311" y="405"/>
                    <a:pt x="1124" y="380"/>
                    <a:pt x="966" y="380"/>
                  </a:cubicBezTo>
                  <a:cubicBezTo>
                    <a:pt x="858" y="380"/>
                    <a:pt x="763" y="392"/>
                    <a:pt x="700" y="431"/>
                  </a:cubicBezTo>
                  <a:cubicBezTo>
                    <a:pt x="501" y="552"/>
                    <a:pt x="737" y="860"/>
                    <a:pt x="627" y="1021"/>
                  </a:cubicBezTo>
                  <a:cubicBezTo>
                    <a:pt x="522" y="1177"/>
                    <a:pt x="0" y="1289"/>
                    <a:pt x="0" y="1468"/>
                  </a:cubicBezTo>
                  <a:cubicBezTo>
                    <a:pt x="0" y="1821"/>
                    <a:pt x="481" y="1821"/>
                    <a:pt x="481" y="2176"/>
                  </a:cubicBezTo>
                  <a:cubicBezTo>
                    <a:pt x="481" y="2530"/>
                    <a:pt x="0" y="2530"/>
                    <a:pt x="0" y="2885"/>
                  </a:cubicBezTo>
                  <a:cubicBezTo>
                    <a:pt x="0" y="3237"/>
                    <a:pt x="481" y="3237"/>
                    <a:pt x="481" y="3592"/>
                  </a:cubicBezTo>
                  <a:cubicBezTo>
                    <a:pt x="481" y="3946"/>
                    <a:pt x="0" y="3946"/>
                    <a:pt x="0" y="4301"/>
                  </a:cubicBezTo>
                  <a:cubicBezTo>
                    <a:pt x="0" y="4480"/>
                    <a:pt x="522" y="4593"/>
                    <a:pt x="627" y="4749"/>
                  </a:cubicBezTo>
                  <a:cubicBezTo>
                    <a:pt x="737" y="4908"/>
                    <a:pt x="503" y="5216"/>
                    <a:pt x="700" y="5337"/>
                  </a:cubicBezTo>
                  <a:cubicBezTo>
                    <a:pt x="764" y="5377"/>
                    <a:pt x="860" y="5389"/>
                    <a:pt x="970" y="5389"/>
                  </a:cubicBezTo>
                  <a:cubicBezTo>
                    <a:pt x="1041" y="5389"/>
                    <a:pt x="1116" y="5384"/>
                    <a:pt x="1192" y="5379"/>
                  </a:cubicBezTo>
                  <a:cubicBezTo>
                    <a:pt x="1618" y="3588"/>
                    <a:pt x="2676" y="2042"/>
                    <a:pt x="4117" y="989"/>
                  </a:cubicBezTo>
                  <a:cubicBezTo>
                    <a:pt x="4050" y="823"/>
                    <a:pt x="4245" y="544"/>
                    <a:pt x="4060" y="431"/>
                  </a:cubicBezTo>
                  <a:cubicBezTo>
                    <a:pt x="3997" y="392"/>
                    <a:pt x="3902" y="380"/>
                    <a:pt x="3794" y="380"/>
                  </a:cubicBezTo>
                  <a:cubicBezTo>
                    <a:pt x="3636" y="380"/>
                    <a:pt x="3449" y="405"/>
                    <a:pt x="3290" y="405"/>
                  </a:cubicBezTo>
                  <a:cubicBezTo>
                    <a:pt x="3221" y="405"/>
                    <a:pt x="3158" y="400"/>
                    <a:pt x="3105" y="387"/>
                  </a:cubicBezTo>
                  <a:cubicBezTo>
                    <a:pt x="2853" y="322"/>
                    <a:pt x="2668" y="1"/>
                    <a:pt x="238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4"/>
            <p:cNvSpPr/>
            <p:nvPr/>
          </p:nvSpPr>
          <p:spPr>
            <a:xfrm>
              <a:off x="5495809" y="3077857"/>
              <a:ext cx="73120" cy="97795"/>
            </a:xfrm>
            <a:custGeom>
              <a:rect b="b" l="l" r="r" t="t"/>
              <a:pathLst>
                <a:path extrusionOk="0" h="3242" w="2424">
                  <a:moveTo>
                    <a:pt x="520" y="1"/>
                  </a:moveTo>
                  <a:cubicBezTo>
                    <a:pt x="469" y="44"/>
                    <a:pt x="425" y="96"/>
                    <a:pt x="385" y="156"/>
                  </a:cubicBezTo>
                  <a:cubicBezTo>
                    <a:pt x="166" y="502"/>
                    <a:pt x="1" y="1155"/>
                    <a:pt x="101" y="1875"/>
                  </a:cubicBezTo>
                  <a:cubicBezTo>
                    <a:pt x="203" y="2589"/>
                    <a:pt x="684" y="3159"/>
                    <a:pt x="1347" y="3233"/>
                  </a:cubicBezTo>
                  <a:cubicBezTo>
                    <a:pt x="1395" y="3239"/>
                    <a:pt x="1445" y="3242"/>
                    <a:pt x="1495" y="3242"/>
                  </a:cubicBezTo>
                  <a:cubicBezTo>
                    <a:pt x="1561" y="3242"/>
                    <a:pt x="1628" y="3236"/>
                    <a:pt x="1694" y="3225"/>
                  </a:cubicBezTo>
                  <a:cubicBezTo>
                    <a:pt x="1795" y="3165"/>
                    <a:pt x="1885" y="3091"/>
                    <a:pt x="1963" y="3008"/>
                  </a:cubicBezTo>
                  <a:cubicBezTo>
                    <a:pt x="2422" y="2527"/>
                    <a:pt x="2423" y="1782"/>
                    <a:pt x="2043" y="1168"/>
                  </a:cubicBezTo>
                  <a:cubicBezTo>
                    <a:pt x="1660" y="553"/>
                    <a:pt x="1113" y="161"/>
                    <a:pt x="722" y="35"/>
                  </a:cubicBezTo>
                  <a:cubicBezTo>
                    <a:pt x="653" y="14"/>
                    <a:pt x="585" y="4"/>
                    <a:pt x="520"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4"/>
            <p:cNvSpPr/>
            <p:nvPr/>
          </p:nvSpPr>
          <p:spPr>
            <a:xfrm>
              <a:off x="5669072" y="3077857"/>
              <a:ext cx="73180" cy="97795"/>
            </a:xfrm>
            <a:custGeom>
              <a:rect b="b" l="l" r="r" t="t"/>
              <a:pathLst>
                <a:path extrusionOk="0" h="3242" w="2426">
                  <a:moveTo>
                    <a:pt x="1907" y="1"/>
                  </a:moveTo>
                  <a:cubicBezTo>
                    <a:pt x="1842" y="4"/>
                    <a:pt x="1774" y="14"/>
                    <a:pt x="1704" y="35"/>
                  </a:cubicBezTo>
                  <a:cubicBezTo>
                    <a:pt x="1314" y="161"/>
                    <a:pt x="766" y="553"/>
                    <a:pt x="382" y="1168"/>
                  </a:cubicBezTo>
                  <a:cubicBezTo>
                    <a:pt x="0" y="1782"/>
                    <a:pt x="3" y="2527"/>
                    <a:pt x="462" y="3008"/>
                  </a:cubicBezTo>
                  <a:cubicBezTo>
                    <a:pt x="539" y="3091"/>
                    <a:pt x="629" y="3165"/>
                    <a:pt x="731" y="3225"/>
                  </a:cubicBezTo>
                  <a:cubicBezTo>
                    <a:pt x="797" y="3236"/>
                    <a:pt x="864" y="3242"/>
                    <a:pt x="930" y="3242"/>
                  </a:cubicBezTo>
                  <a:cubicBezTo>
                    <a:pt x="980" y="3242"/>
                    <a:pt x="1030" y="3239"/>
                    <a:pt x="1078" y="3233"/>
                  </a:cubicBezTo>
                  <a:cubicBezTo>
                    <a:pt x="1741" y="3159"/>
                    <a:pt x="2222" y="2589"/>
                    <a:pt x="2322" y="1875"/>
                  </a:cubicBezTo>
                  <a:cubicBezTo>
                    <a:pt x="2426" y="1155"/>
                    <a:pt x="2260" y="502"/>
                    <a:pt x="2041" y="156"/>
                  </a:cubicBezTo>
                  <a:cubicBezTo>
                    <a:pt x="2001" y="96"/>
                    <a:pt x="1957" y="44"/>
                    <a:pt x="1907"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4"/>
            <p:cNvSpPr/>
            <p:nvPr/>
          </p:nvSpPr>
          <p:spPr>
            <a:xfrm>
              <a:off x="5551703" y="3043470"/>
              <a:ext cx="134717" cy="124974"/>
            </a:xfrm>
            <a:custGeom>
              <a:rect b="b" l="l" r="r" t="t"/>
              <a:pathLst>
                <a:path extrusionOk="0" h="4143" w="4466">
                  <a:moveTo>
                    <a:pt x="2252" y="0"/>
                  </a:moveTo>
                  <a:cubicBezTo>
                    <a:pt x="2245" y="0"/>
                    <a:pt x="2239" y="0"/>
                    <a:pt x="2233" y="1"/>
                  </a:cubicBezTo>
                  <a:cubicBezTo>
                    <a:pt x="2227" y="0"/>
                    <a:pt x="2221" y="0"/>
                    <a:pt x="2214" y="0"/>
                  </a:cubicBezTo>
                  <a:cubicBezTo>
                    <a:pt x="1587" y="0"/>
                    <a:pt x="1032" y="369"/>
                    <a:pt x="638" y="820"/>
                  </a:cubicBezTo>
                  <a:cubicBezTo>
                    <a:pt x="242" y="1281"/>
                    <a:pt x="7" y="1829"/>
                    <a:pt x="2" y="2321"/>
                  </a:cubicBezTo>
                  <a:cubicBezTo>
                    <a:pt x="1" y="2817"/>
                    <a:pt x="249" y="3238"/>
                    <a:pt x="655" y="3573"/>
                  </a:cubicBezTo>
                  <a:cubicBezTo>
                    <a:pt x="1053" y="3900"/>
                    <a:pt x="1609" y="4142"/>
                    <a:pt x="2217" y="4142"/>
                  </a:cubicBezTo>
                  <a:cubicBezTo>
                    <a:pt x="2222" y="4142"/>
                    <a:pt x="2228" y="4142"/>
                    <a:pt x="2233" y="4142"/>
                  </a:cubicBezTo>
                  <a:cubicBezTo>
                    <a:pt x="2239" y="4142"/>
                    <a:pt x="2244" y="4142"/>
                    <a:pt x="2249" y="4142"/>
                  </a:cubicBezTo>
                  <a:cubicBezTo>
                    <a:pt x="2857" y="4142"/>
                    <a:pt x="3413" y="3900"/>
                    <a:pt x="3811" y="3573"/>
                  </a:cubicBezTo>
                  <a:cubicBezTo>
                    <a:pt x="4217" y="3237"/>
                    <a:pt x="4465" y="2817"/>
                    <a:pt x="4464" y="2321"/>
                  </a:cubicBezTo>
                  <a:cubicBezTo>
                    <a:pt x="4459" y="1829"/>
                    <a:pt x="4224" y="1281"/>
                    <a:pt x="3828" y="820"/>
                  </a:cubicBezTo>
                  <a:cubicBezTo>
                    <a:pt x="3434" y="367"/>
                    <a:pt x="2879" y="0"/>
                    <a:pt x="2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4"/>
            <p:cNvSpPr/>
            <p:nvPr/>
          </p:nvSpPr>
          <p:spPr>
            <a:xfrm>
              <a:off x="5551703" y="3056531"/>
              <a:ext cx="91521" cy="111912"/>
            </a:xfrm>
            <a:custGeom>
              <a:rect b="b" l="l" r="r" t="t"/>
              <a:pathLst>
                <a:path extrusionOk="0" h="3710" w="3034">
                  <a:moveTo>
                    <a:pt x="1048" y="1"/>
                  </a:moveTo>
                  <a:cubicBezTo>
                    <a:pt x="899" y="115"/>
                    <a:pt x="761" y="248"/>
                    <a:pt x="640" y="387"/>
                  </a:cubicBezTo>
                  <a:cubicBezTo>
                    <a:pt x="241" y="848"/>
                    <a:pt x="5" y="1396"/>
                    <a:pt x="4" y="1888"/>
                  </a:cubicBezTo>
                  <a:cubicBezTo>
                    <a:pt x="1" y="2384"/>
                    <a:pt x="249" y="2804"/>
                    <a:pt x="655" y="3140"/>
                  </a:cubicBezTo>
                  <a:cubicBezTo>
                    <a:pt x="1055" y="3468"/>
                    <a:pt x="1612" y="3709"/>
                    <a:pt x="2222" y="3709"/>
                  </a:cubicBezTo>
                  <a:cubicBezTo>
                    <a:pt x="2226" y="3709"/>
                    <a:pt x="2229" y="3709"/>
                    <a:pt x="2233" y="3709"/>
                  </a:cubicBezTo>
                  <a:cubicBezTo>
                    <a:pt x="2237" y="3709"/>
                    <a:pt x="2241" y="3709"/>
                    <a:pt x="2245" y="3709"/>
                  </a:cubicBezTo>
                  <a:cubicBezTo>
                    <a:pt x="2522" y="3709"/>
                    <a:pt x="2788" y="3659"/>
                    <a:pt x="3033" y="3575"/>
                  </a:cubicBezTo>
                  <a:cubicBezTo>
                    <a:pt x="2075" y="2601"/>
                    <a:pt x="1375" y="1374"/>
                    <a:pt x="104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4"/>
            <p:cNvSpPr/>
            <p:nvPr/>
          </p:nvSpPr>
          <p:spPr>
            <a:xfrm>
              <a:off x="5582290" y="3095714"/>
              <a:ext cx="25670" cy="35957"/>
            </a:xfrm>
            <a:custGeom>
              <a:rect b="b" l="l" r="r" t="t"/>
              <a:pathLst>
                <a:path extrusionOk="0" h="1192" w="851">
                  <a:moveTo>
                    <a:pt x="426" y="1"/>
                  </a:moveTo>
                  <a:cubicBezTo>
                    <a:pt x="191" y="1"/>
                    <a:pt x="0" y="267"/>
                    <a:pt x="0" y="597"/>
                  </a:cubicBezTo>
                  <a:cubicBezTo>
                    <a:pt x="0" y="925"/>
                    <a:pt x="191" y="1191"/>
                    <a:pt x="426" y="1191"/>
                  </a:cubicBezTo>
                  <a:cubicBezTo>
                    <a:pt x="661" y="1191"/>
                    <a:pt x="851" y="925"/>
                    <a:pt x="851" y="597"/>
                  </a:cubicBezTo>
                  <a:cubicBezTo>
                    <a:pt x="851" y="267"/>
                    <a:pt x="658" y="1"/>
                    <a:pt x="426" y="1"/>
                  </a:cubicBezTo>
                  <a:close/>
                </a:path>
              </a:pathLst>
            </a:custGeom>
            <a:solidFill>
              <a:srgbClr val="45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4"/>
            <p:cNvSpPr/>
            <p:nvPr/>
          </p:nvSpPr>
          <p:spPr>
            <a:xfrm>
              <a:off x="5630161" y="3095714"/>
              <a:ext cx="25670" cy="35957"/>
            </a:xfrm>
            <a:custGeom>
              <a:rect b="b" l="l" r="r" t="t"/>
              <a:pathLst>
                <a:path extrusionOk="0" h="1192" w="851">
                  <a:moveTo>
                    <a:pt x="425" y="1"/>
                  </a:moveTo>
                  <a:cubicBezTo>
                    <a:pt x="191" y="1"/>
                    <a:pt x="0" y="267"/>
                    <a:pt x="0" y="597"/>
                  </a:cubicBezTo>
                  <a:cubicBezTo>
                    <a:pt x="0" y="925"/>
                    <a:pt x="191" y="1191"/>
                    <a:pt x="425" y="1191"/>
                  </a:cubicBezTo>
                  <a:cubicBezTo>
                    <a:pt x="660" y="1191"/>
                    <a:pt x="851" y="925"/>
                    <a:pt x="851" y="597"/>
                  </a:cubicBezTo>
                  <a:cubicBezTo>
                    <a:pt x="851" y="267"/>
                    <a:pt x="660" y="1"/>
                    <a:pt x="425" y="1"/>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4"/>
            <p:cNvSpPr/>
            <p:nvPr/>
          </p:nvSpPr>
          <p:spPr>
            <a:xfrm>
              <a:off x="5431620" y="2973368"/>
              <a:ext cx="352357" cy="223432"/>
            </a:xfrm>
            <a:custGeom>
              <a:rect b="b" l="l" r="r" t="t"/>
              <a:pathLst>
                <a:path extrusionOk="0" h="7407" w="11681">
                  <a:moveTo>
                    <a:pt x="6194" y="2531"/>
                  </a:moveTo>
                  <a:cubicBezTo>
                    <a:pt x="6200" y="2531"/>
                    <a:pt x="6206" y="2532"/>
                    <a:pt x="6213" y="2532"/>
                  </a:cubicBezTo>
                  <a:lnTo>
                    <a:pt x="6236" y="2532"/>
                  </a:lnTo>
                  <a:cubicBezTo>
                    <a:pt x="6902" y="2532"/>
                    <a:pt x="7409" y="2999"/>
                    <a:pt x="7653" y="3279"/>
                  </a:cubicBezTo>
                  <a:cubicBezTo>
                    <a:pt x="7959" y="3634"/>
                    <a:pt x="8161" y="4040"/>
                    <a:pt x="8220" y="4425"/>
                  </a:cubicBezTo>
                  <a:cubicBezTo>
                    <a:pt x="8232" y="4499"/>
                    <a:pt x="8239" y="4573"/>
                    <a:pt x="8239" y="4647"/>
                  </a:cubicBezTo>
                  <a:cubicBezTo>
                    <a:pt x="8240" y="4984"/>
                    <a:pt x="8106" y="5296"/>
                    <a:pt x="7841" y="5573"/>
                  </a:cubicBezTo>
                  <a:cubicBezTo>
                    <a:pt x="7786" y="5630"/>
                    <a:pt x="7727" y="5687"/>
                    <a:pt x="7665" y="5738"/>
                  </a:cubicBezTo>
                  <a:cubicBezTo>
                    <a:pt x="7259" y="6070"/>
                    <a:pt x="6738" y="6261"/>
                    <a:pt x="6236" y="6261"/>
                  </a:cubicBezTo>
                  <a:cubicBezTo>
                    <a:pt x="6230" y="6261"/>
                    <a:pt x="6224" y="6261"/>
                    <a:pt x="6218" y="6261"/>
                  </a:cubicBezTo>
                  <a:lnTo>
                    <a:pt x="6201" y="6261"/>
                  </a:lnTo>
                  <a:cubicBezTo>
                    <a:pt x="5696" y="6261"/>
                    <a:pt x="5176" y="6071"/>
                    <a:pt x="4769" y="5740"/>
                  </a:cubicBezTo>
                  <a:cubicBezTo>
                    <a:pt x="4705" y="5688"/>
                    <a:pt x="4646" y="5632"/>
                    <a:pt x="4591" y="5576"/>
                  </a:cubicBezTo>
                  <a:cubicBezTo>
                    <a:pt x="4327" y="5296"/>
                    <a:pt x="4192" y="4986"/>
                    <a:pt x="4193" y="4648"/>
                  </a:cubicBezTo>
                  <a:cubicBezTo>
                    <a:pt x="4193" y="4574"/>
                    <a:pt x="4201" y="4500"/>
                    <a:pt x="4211" y="4426"/>
                  </a:cubicBezTo>
                  <a:cubicBezTo>
                    <a:pt x="4267" y="4040"/>
                    <a:pt x="4469" y="3634"/>
                    <a:pt x="4776" y="3280"/>
                  </a:cubicBezTo>
                  <a:cubicBezTo>
                    <a:pt x="5021" y="3000"/>
                    <a:pt x="5529" y="2531"/>
                    <a:pt x="6194" y="2531"/>
                  </a:cubicBezTo>
                  <a:close/>
                  <a:moveTo>
                    <a:pt x="2725" y="3679"/>
                  </a:moveTo>
                  <a:cubicBezTo>
                    <a:pt x="2745" y="3684"/>
                    <a:pt x="2768" y="3690"/>
                    <a:pt x="2790" y="3694"/>
                  </a:cubicBezTo>
                  <a:cubicBezTo>
                    <a:pt x="3040" y="3776"/>
                    <a:pt x="3441" y="4020"/>
                    <a:pt x="3788" y="4452"/>
                  </a:cubicBezTo>
                  <a:cubicBezTo>
                    <a:pt x="3781" y="4515"/>
                    <a:pt x="3778" y="4580"/>
                    <a:pt x="3778" y="4644"/>
                  </a:cubicBezTo>
                  <a:cubicBezTo>
                    <a:pt x="3775" y="5059"/>
                    <a:pt x="3926" y="5440"/>
                    <a:pt x="4222" y="5780"/>
                  </a:cubicBezTo>
                  <a:cubicBezTo>
                    <a:pt x="4182" y="5991"/>
                    <a:pt x="4086" y="6179"/>
                    <a:pt x="3942" y="6332"/>
                  </a:cubicBezTo>
                  <a:cubicBezTo>
                    <a:pt x="3884" y="6392"/>
                    <a:pt x="3819" y="6445"/>
                    <a:pt x="3750" y="6493"/>
                  </a:cubicBezTo>
                  <a:cubicBezTo>
                    <a:pt x="3708" y="6497"/>
                    <a:pt x="3666" y="6499"/>
                    <a:pt x="3624" y="6499"/>
                  </a:cubicBezTo>
                  <a:cubicBezTo>
                    <a:pt x="3582" y="6499"/>
                    <a:pt x="3540" y="6497"/>
                    <a:pt x="3498" y="6493"/>
                  </a:cubicBezTo>
                  <a:cubicBezTo>
                    <a:pt x="3097" y="6450"/>
                    <a:pt x="2756" y="6184"/>
                    <a:pt x="2566" y="5768"/>
                  </a:cubicBezTo>
                  <a:cubicBezTo>
                    <a:pt x="2565" y="5764"/>
                    <a:pt x="2565" y="5762"/>
                    <a:pt x="2562" y="5758"/>
                  </a:cubicBezTo>
                  <a:cubicBezTo>
                    <a:pt x="2500" y="5620"/>
                    <a:pt x="2457" y="5469"/>
                    <a:pt x="2435" y="5311"/>
                  </a:cubicBezTo>
                  <a:cubicBezTo>
                    <a:pt x="2340" y="4648"/>
                    <a:pt x="2492" y="4042"/>
                    <a:pt x="2686" y="3734"/>
                  </a:cubicBezTo>
                  <a:cubicBezTo>
                    <a:pt x="2700" y="3715"/>
                    <a:pt x="2713" y="3697"/>
                    <a:pt x="2725" y="3679"/>
                  </a:cubicBezTo>
                  <a:close/>
                  <a:moveTo>
                    <a:pt x="9702" y="3682"/>
                  </a:moveTo>
                  <a:cubicBezTo>
                    <a:pt x="9714" y="3699"/>
                    <a:pt x="9728" y="3716"/>
                    <a:pt x="9740" y="3736"/>
                  </a:cubicBezTo>
                  <a:cubicBezTo>
                    <a:pt x="9934" y="4045"/>
                    <a:pt x="10086" y="4651"/>
                    <a:pt x="9992" y="5312"/>
                  </a:cubicBezTo>
                  <a:cubicBezTo>
                    <a:pt x="9970" y="5469"/>
                    <a:pt x="9927" y="5622"/>
                    <a:pt x="9865" y="5761"/>
                  </a:cubicBezTo>
                  <a:cubicBezTo>
                    <a:pt x="9862" y="5764"/>
                    <a:pt x="9860" y="5765"/>
                    <a:pt x="9860" y="5769"/>
                  </a:cubicBezTo>
                  <a:cubicBezTo>
                    <a:pt x="9669" y="6184"/>
                    <a:pt x="9332" y="6450"/>
                    <a:pt x="8928" y="6494"/>
                  </a:cubicBezTo>
                  <a:cubicBezTo>
                    <a:pt x="8887" y="6499"/>
                    <a:pt x="8845" y="6501"/>
                    <a:pt x="8803" y="6501"/>
                  </a:cubicBezTo>
                  <a:cubicBezTo>
                    <a:pt x="8760" y="6501"/>
                    <a:pt x="8718" y="6499"/>
                    <a:pt x="8677" y="6494"/>
                  </a:cubicBezTo>
                  <a:cubicBezTo>
                    <a:pt x="8607" y="6448"/>
                    <a:pt x="8542" y="6394"/>
                    <a:pt x="8483" y="6332"/>
                  </a:cubicBezTo>
                  <a:cubicBezTo>
                    <a:pt x="8338" y="6182"/>
                    <a:pt x="8245" y="5993"/>
                    <a:pt x="8205" y="5783"/>
                  </a:cubicBezTo>
                  <a:cubicBezTo>
                    <a:pt x="8501" y="5444"/>
                    <a:pt x="8649" y="5061"/>
                    <a:pt x="8649" y="4645"/>
                  </a:cubicBezTo>
                  <a:cubicBezTo>
                    <a:pt x="8649" y="4580"/>
                    <a:pt x="8646" y="4518"/>
                    <a:pt x="8638" y="4453"/>
                  </a:cubicBezTo>
                  <a:cubicBezTo>
                    <a:pt x="8986" y="4023"/>
                    <a:pt x="9388" y="3776"/>
                    <a:pt x="9637" y="3697"/>
                  </a:cubicBezTo>
                  <a:cubicBezTo>
                    <a:pt x="9659" y="3690"/>
                    <a:pt x="9681" y="3685"/>
                    <a:pt x="9702" y="3682"/>
                  </a:cubicBezTo>
                  <a:close/>
                  <a:moveTo>
                    <a:pt x="7869" y="6098"/>
                  </a:moveTo>
                  <a:cubicBezTo>
                    <a:pt x="7939" y="6290"/>
                    <a:pt x="8047" y="6465"/>
                    <a:pt x="8187" y="6613"/>
                  </a:cubicBezTo>
                  <a:cubicBezTo>
                    <a:pt x="8198" y="6623"/>
                    <a:pt x="8209" y="6633"/>
                    <a:pt x="8218" y="6644"/>
                  </a:cubicBezTo>
                  <a:cubicBezTo>
                    <a:pt x="7579" y="6879"/>
                    <a:pt x="6914" y="6997"/>
                    <a:pt x="6232" y="6997"/>
                  </a:cubicBezTo>
                  <a:lnTo>
                    <a:pt x="6192" y="6997"/>
                  </a:lnTo>
                  <a:cubicBezTo>
                    <a:pt x="5513" y="6997"/>
                    <a:pt x="4847" y="6879"/>
                    <a:pt x="4208" y="6645"/>
                  </a:cubicBezTo>
                  <a:lnTo>
                    <a:pt x="4239" y="6614"/>
                  </a:lnTo>
                  <a:cubicBezTo>
                    <a:pt x="4381" y="6466"/>
                    <a:pt x="4489" y="6290"/>
                    <a:pt x="4559" y="6098"/>
                  </a:cubicBezTo>
                  <a:cubicBezTo>
                    <a:pt x="5032" y="6463"/>
                    <a:pt x="5624" y="6670"/>
                    <a:pt x="6199" y="6670"/>
                  </a:cubicBezTo>
                  <a:lnTo>
                    <a:pt x="6229" y="6670"/>
                  </a:lnTo>
                  <a:cubicBezTo>
                    <a:pt x="6801" y="6670"/>
                    <a:pt x="7396" y="6463"/>
                    <a:pt x="7869" y="6098"/>
                  </a:cubicBezTo>
                  <a:close/>
                  <a:moveTo>
                    <a:pt x="442" y="0"/>
                  </a:moveTo>
                  <a:cubicBezTo>
                    <a:pt x="348" y="0"/>
                    <a:pt x="263" y="64"/>
                    <a:pt x="240" y="159"/>
                  </a:cubicBezTo>
                  <a:cubicBezTo>
                    <a:pt x="188" y="378"/>
                    <a:pt x="145" y="601"/>
                    <a:pt x="111" y="823"/>
                  </a:cubicBezTo>
                  <a:lnTo>
                    <a:pt x="111" y="826"/>
                  </a:lnTo>
                  <a:cubicBezTo>
                    <a:pt x="0" y="1662"/>
                    <a:pt x="68" y="2480"/>
                    <a:pt x="314" y="3252"/>
                  </a:cubicBezTo>
                  <a:cubicBezTo>
                    <a:pt x="555" y="4011"/>
                    <a:pt x="962" y="4707"/>
                    <a:pt x="1519" y="5327"/>
                  </a:cubicBezTo>
                  <a:cubicBezTo>
                    <a:pt x="1731" y="5559"/>
                    <a:pt x="1963" y="5780"/>
                    <a:pt x="2211" y="5979"/>
                  </a:cubicBezTo>
                  <a:cubicBezTo>
                    <a:pt x="2464" y="6499"/>
                    <a:pt x="2923" y="6842"/>
                    <a:pt x="3448" y="6901"/>
                  </a:cubicBezTo>
                  <a:cubicBezTo>
                    <a:pt x="3506" y="6908"/>
                    <a:pt x="3562" y="6910"/>
                    <a:pt x="3620" y="6910"/>
                  </a:cubicBezTo>
                  <a:cubicBezTo>
                    <a:pt x="3661" y="6910"/>
                    <a:pt x="3702" y="6908"/>
                    <a:pt x="3744" y="6904"/>
                  </a:cubicBezTo>
                  <a:cubicBezTo>
                    <a:pt x="4526" y="7237"/>
                    <a:pt x="5349" y="7407"/>
                    <a:pt x="6187" y="7407"/>
                  </a:cubicBezTo>
                  <a:lnTo>
                    <a:pt x="6230" y="7407"/>
                  </a:lnTo>
                  <a:cubicBezTo>
                    <a:pt x="7072" y="7407"/>
                    <a:pt x="7894" y="7237"/>
                    <a:pt x="8677" y="6904"/>
                  </a:cubicBezTo>
                  <a:cubicBezTo>
                    <a:pt x="8717" y="6908"/>
                    <a:pt x="8760" y="6910"/>
                    <a:pt x="8801" y="6910"/>
                  </a:cubicBezTo>
                  <a:cubicBezTo>
                    <a:pt x="8857" y="6910"/>
                    <a:pt x="8915" y="6905"/>
                    <a:pt x="8971" y="6901"/>
                  </a:cubicBezTo>
                  <a:cubicBezTo>
                    <a:pt x="9496" y="6842"/>
                    <a:pt x="9956" y="6499"/>
                    <a:pt x="10209" y="5979"/>
                  </a:cubicBezTo>
                  <a:cubicBezTo>
                    <a:pt x="10458" y="5778"/>
                    <a:pt x="10690" y="5558"/>
                    <a:pt x="10901" y="5326"/>
                  </a:cubicBezTo>
                  <a:cubicBezTo>
                    <a:pt x="11177" y="5020"/>
                    <a:pt x="11419" y="4690"/>
                    <a:pt x="11620" y="4345"/>
                  </a:cubicBezTo>
                  <a:cubicBezTo>
                    <a:pt x="11681" y="4252"/>
                    <a:pt x="11648" y="4126"/>
                    <a:pt x="11551" y="4068"/>
                  </a:cubicBezTo>
                  <a:cubicBezTo>
                    <a:pt x="11518" y="4049"/>
                    <a:pt x="11482" y="4040"/>
                    <a:pt x="11447" y="4040"/>
                  </a:cubicBezTo>
                  <a:cubicBezTo>
                    <a:pt x="11376" y="4040"/>
                    <a:pt x="11307" y="4077"/>
                    <a:pt x="11268" y="4142"/>
                  </a:cubicBezTo>
                  <a:cubicBezTo>
                    <a:pt x="11082" y="4462"/>
                    <a:pt x="10857" y="4768"/>
                    <a:pt x="10600" y="5054"/>
                  </a:cubicBezTo>
                  <a:cubicBezTo>
                    <a:pt x="10541" y="5120"/>
                    <a:pt x="10477" y="5185"/>
                    <a:pt x="10415" y="5247"/>
                  </a:cubicBezTo>
                  <a:cubicBezTo>
                    <a:pt x="10496" y="4483"/>
                    <a:pt x="10295" y="3841"/>
                    <a:pt x="10088" y="3514"/>
                  </a:cubicBezTo>
                  <a:cubicBezTo>
                    <a:pt x="10088" y="3511"/>
                    <a:pt x="10085" y="3511"/>
                    <a:pt x="10085" y="3509"/>
                  </a:cubicBezTo>
                  <a:cubicBezTo>
                    <a:pt x="10036" y="3435"/>
                    <a:pt x="9981" y="3372"/>
                    <a:pt x="9921" y="3319"/>
                  </a:cubicBezTo>
                  <a:cubicBezTo>
                    <a:pt x="9882" y="3282"/>
                    <a:pt x="9832" y="3262"/>
                    <a:pt x="9779" y="3262"/>
                  </a:cubicBezTo>
                  <a:lnTo>
                    <a:pt x="9777" y="3262"/>
                  </a:lnTo>
                  <a:cubicBezTo>
                    <a:pt x="9696" y="3264"/>
                    <a:pt x="9610" y="3277"/>
                    <a:pt x="9518" y="3302"/>
                  </a:cubicBezTo>
                  <a:cubicBezTo>
                    <a:pt x="9515" y="3302"/>
                    <a:pt x="9514" y="3304"/>
                    <a:pt x="9513" y="3304"/>
                  </a:cubicBezTo>
                  <a:cubicBezTo>
                    <a:pt x="9187" y="3409"/>
                    <a:pt x="8828" y="3650"/>
                    <a:pt x="8523" y="3963"/>
                  </a:cubicBezTo>
                  <a:cubicBezTo>
                    <a:pt x="8406" y="3634"/>
                    <a:pt x="8217" y="3304"/>
                    <a:pt x="7961" y="3011"/>
                  </a:cubicBezTo>
                  <a:cubicBezTo>
                    <a:pt x="7669" y="2676"/>
                    <a:pt x="7059" y="2120"/>
                    <a:pt x="6232" y="2120"/>
                  </a:cubicBezTo>
                  <a:cubicBezTo>
                    <a:pt x="6226" y="2120"/>
                    <a:pt x="6219" y="2120"/>
                    <a:pt x="6213" y="2120"/>
                  </a:cubicBezTo>
                  <a:cubicBezTo>
                    <a:pt x="6206" y="2120"/>
                    <a:pt x="6199" y="2120"/>
                    <a:pt x="6193" y="2120"/>
                  </a:cubicBezTo>
                  <a:cubicBezTo>
                    <a:pt x="5364" y="2120"/>
                    <a:pt x="4755" y="2676"/>
                    <a:pt x="4463" y="3011"/>
                  </a:cubicBezTo>
                  <a:cubicBezTo>
                    <a:pt x="4210" y="3304"/>
                    <a:pt x="4017" y="3632"/>
                    <a:pt x="3902" y="3960"/>
                  </a:cubicBezTo>
                  <a:cubicBezTo>
                    <a:pt x="3596" y="3648"/>
                    <a:pt x="3239" y="3406"/>
                    <a:pt x="2914" y="3302"/>
                  </a:cubicBezTo>
                  <a:cubicBezTo>
                    <a:pt x="2911" y="3302"/>
                    <a:pt x="2910" y="3301"/>
                    <a:pt x="2908" y="3301"/>
                  </a:cubicBezTo>
                  <a:cubicBezTo>
                    <a:pt x="2815" y="3274"/>
                    <a:pt x="2732" y="3259"/>
                    <a:pt x="2649" y="3259"/>
                  </a:cubicBezTo>
                  <a:cubicBezTo>
                    <a:pt x="2597" y="3259"/>
                    <a:pt x="2546" y="3279"/>
                    <a:pt x="2507" y="3316"/>
                  </a:cubicBezTo>
                  <a:cubicBezTo>
                    <a:pt x="2445" y="3369"/>
                    <a:pt x="2390" y="3434"/>
                    <a:pt x="2340" y="3508"/>
                  </a:cubicBezTo>
                  <a:cubicBezTo>
                    <a:pt x="2340" y="3509"/>
                    <a:pt x="2339" y="3509"/>
                    <a:pt x="2339" y="3511"/>
                  </a:cubicBezTo>
                  <a:cubicBezTo>
                    <a:pt x="2132" y="3839"/>
                    <a:pt x="1930" y="4480"/>
                    <a:pt x="2012" y="5246"/>
                  </a:cubicBezTo>
                  <a:cubicBezTo>
                    <a:pt x="1948" y="5182"/>
                    <a:pt x="1886" y="5119"/>
                    <a:pt x="1827" y="5052"/>
                  </a:cubicBezTo>
                  <a:cubicBezTo>
                    <a:pt x="765" y="3878"/>
                    <a:pt x="314" y="2437"/>
                    <a:pt x="519" y="884"/>
                  </a:cubicBezTo>
                  <a:cubicBezTo>
                    <a:pt x="552" y="674"/>
                    <a:pt x="593" y="461"/>
                    <a:pt x="641" y="254"/>
                  </a:cubicBezTo>
                  <a:cubicBezTo>
                    <a:pt x="667" y="143"/>
                    <a:pt x="599" y="32"/>
                    <a:pt x="488" y="5"/>
                  </a:cubicBezTo>
                  <a:cubicBezTo>
                    <a:pt x="473" y="2"/>
                    <a:pt x="457" y="0"/>
                    <a:pt x="44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5576046" y="3089470"/>
              <a:ext cx="38068" cy="48445"/>
            </a:xfrm>
            <a:custGeom>
              <a:rect b="b" l="l" r="r" t="t"/>
              <a:pathLst>
                <a:path extrusionOk="0" h="1606" w="1262">
                  <a:moveTo>
                    <a:pt x="630" y="413"/>
                  </a:moveTo>
                  <a:cubicBezTo>
                    <a:pt x="735" y="413"/>
                    <a:pt x="851" y="580"/>
                    <a:pt x="851" y="804"/>
                  </a:cubicBezTo>
                  <a:cubicBezTo>
                    <a:pt x="851" y="1027"/>
                    <a:pt x="735" y="1194"/>
                    <a:pt x="630" y="1194"/>
                  </a:cubicBezTo>
                  <a:cubicBezTo>
                    <a:pt x="527" y="1194"/>
                    <a:pt x="411" y="1027"/>
                    <a:pt x="411" y="804"/>
                  </a:cubicBezTo>
                  <a:cubicBezTo>
                    <a:pt x="413" y="580"/>
                    <a:pt x="528" y="413"/>
                    <a:pt x="630" y="413"/>
                  </a:cubicBezTo>
                  <a:close/>
                  <a:moveTo>
                    <a:pt x="630" y="1"/>
                  </a:moveTo>
                  <a:cubicBezTo>
                    <a:pt x="278" y="1"/>
                    <a:pt x="0" y="354"/>
                    <a:pt x="0" y="804"/>
                  </a:cubicBezTo>
                  <a:cubicBezTo>
                    <a:pt x="0" y="1252"/>
                    <a:pt x="278" y="1605"/>
                    <a:pt x="630" y="1605"/>
                  </a:cubicBezTo>
                  <a:cubicBezTo>
                    <a:pt x="987" y="1605"/>
                    <a:pt x="1262" y="1252"/>
                    <a:pt x="1262" y="804"/>
                  </a:cubicBezTo>
                  <a:cubicBezTo>
                    <a:pt x="1262" y="354"/>
                    <a:pt x="984" y="1"/>
                    <a:pt x="6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5623947" y="3089470"/>
              <a:ext cx="38129" cy="48445"/>
            </a:xfrm>
            <a:custGeom>
              <a:rect b="b" l="l" r="r" t="t"/>
              <a:pathLst>
                <a:path extrusionOk="0" h="1606" w="1264">
                  <a:moveTo>
                    <a:pt x="631" y="413"/>
                  </a:moveTo>
                  <a:cubicBezTo>
                    <a:pt x="734" y="413"/>
                    <a:pt x="851" y="580"/>
                    <a:pt x="851" y="804"/>
                  </a:cubicBezTo>
                  <a:cubicBezTo>
                    <a:pt x="851" y="1027"/>
                    <a:pt x="734" y="1194"/>
                    <a:pt x="631" y="1194"/>
                  </a:cubicBezTo>
                  <a:cubicBezTo>
                    <a:pt x="527" y="1194"/>
                    <a:pt x="412" y="1027"/>
                    <a:pt x="412" y="804"/>
                  </a:cubicBezTo>
                  <a:cubicBezTo>
                    <a:pt x="410" y="580"/>
                    <a:pt x="527" y="413"/>
                    <a:pt x="631" y="413"/>
                  </a:cubicBezTo>
                  <a:close/>
                  <a:moveTo>
                    <a:pt x="631" y="1"/>
                  </a:moveTo>
                  <a:cubicBezTo>
                    <a:pt x="279" y="1"/>
                    <a:pt x="1" y="354"/>
                    <a:pt x="1" y="804"/>
                  </a:cubicBezTo>
                  <a:cubicBezTo>
                    <a:pt x="1" y="1252"/>
                    <a:pt x="276" y="1605"/>
                    <a:pt x="631" y="1605"/>
                  </a:cubicBezTo>
                  <a:cubicBezTo>
                    <a:pt x="984" y="1605"/>
                    <a:pt x="1264" y="1252"/>
                    <a:pt x="1264" y="804"/>
                  </a:cubicBezTo>
                  <a:cubicBezTo>
                    <a:pt x="1264" y="354"/>
                    <a:pt x="986" y="1"/>
                    <a:pt x="6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4"/>
            <p:cNvSpPr/>
            <p:nvPr/>
          </p:nvSpPr>
          <p:spPr>
            <a:xfrm>
              <a:off x="5514119" y="3021842"/>
              <a:ext cx="48505" cy="30497"/>
            </a:xfrm>
            <a:custGeom>
              <a:rect b="b" l="l" r="r" t="t"/>
              <a:pathLst>
                <a:path extrusionOk="0" h="1011" w="1608">
                  <a:moveTo>
                    <a:pt x="803" y="0"/>
                  </a:moveTo>
                  <a:cubicBezTo>
                    <a:pt x="359" y="0"/>
                    <a:pt x="0" y="361"/>
                    <a:pt x="0" y="805"/>
                  </a:cubicBezTo>
                  <a:cubicBezTo>
                    <a:pt x="0" y="917"/>
                    <a:pt x="92" y="1010"/>
                    <a:pt x="204" y="1010"/>
                  </a:cubicBezTo>
                  <a:cubicBezTo>
                    <a:pt x="321" y="1009"/>
                    <a:pt x="414" y="919"/>
                    <a:pt x="414" y="805"/>
                  </a:cubicBezTo>
                  <a:cubicBezTo>
                    <a:pt x="414" y="589"/>
                    <a:pt x="589" y="413"/>
                    <a:pt x="806" y="413"/>
                  </a:cubicBezTo>
                  <a:cubicBezTo>
                    <a:pt x="1022" y="413"/>
                    <a:pt x="1198" y="589"/>
                    <a:pt x="1198" y="805"/>
                  </a:cubicBezTo>
                  <a:cubicBezTo>
                    <a:pt x="1198" y="917"/>
                    <a:pt x="1290" y="1010"/>
                    <a:pt x="1402" y="1010"/>
                  </a:cubicBezTo>
                  <a:cubicBezTo>
                    <a:pt x="1516" y="1010"/>
                    <a:pt x="1608" y="917"/>
                    <a:pt x="1608" y="805"/>
                  </a:cubicBezTo>
                  <a:cubicBezTo>
                    <a:pt x="1608" y="361"/>
                    <a:pt x="1247" y="0"/>
                    <a:pt x="80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4"/>
            <p:cNvSpPr/>
            <p:nvPr/>
          </p:nvSpPr>
          <p:spPr>
            <a:xfrm>
              <a:off x="5675316" y="3021842"/>
              <a:ext cx="48566" cy="30497"/>
            </a:xfrm>
            <a:custGeom>
              <a:rect b="b" l="l" r="r" t="t"/>
              <a:pathLst>
                <a:path extrusionOk="0" h="1011" w="1610">
                  <a:moveTo>
                    <a:pt x="805" y="0"/>
                  </a:moveTo>
                  <a:cubicBezTo>
                    <a:pt x="361" y="0"/>
                    <a:pt x="0" y="361"/>
                    <a:pt x="0" y="805"/>
                  </a:cubicBezTo>
                  <a:cubicBezTo>
                    <a:pt x="0" y="917"/>
                    <a:pt x="93" y="1010"/>
                    <a:pt x="206" y="1010"/>
                  </a:cubicBezTo>
                  <a:cubicBezTo>
                    <a:pt x="323" y="1009"/>
                    <a:pt x="414" y="919"/>
                    <a:pt x="414" y="805"/>
                  </a:cubicBezTo>
                  <a:cubicBezTo>
                    <a:pt x="414" y="589"/>
                    <a:pt x="590" y="413"/>
                    <a:pt x="806" y="413"/>
                  </a:cubicBezTo>
                  <a:cubicBezTo>
                    <a:pt x="1024" y="413"/>
                    <a:pt x="1198" y="589"/>
                    <a:pt x="1198" y="805"/>
                  </a:cubicBezTo>
                  <a:cubicBezTo>
                    <a:pt x="1198" y="917"/>
                    <a:pt x="1292" y="1010"/>
                    <a:pt x="1404" y="1010"/>
                  </a:cubicBezTo>
                  <a:cubicBezTo>
                    <a:pt x="1516" y="1010"/>
                    <a:pt x="1610" y="917"/>
                    <a:pt x="1610" y="805"/>
                  </a:cubicBezTo>
                  <a:cubicBezTo>
                    <a:pt x="1610" y="361"/>
                    <a:pt x="1249" y="0"/>
                    <a:pt x="8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4"/>
            <p:cNvSpPr/>
            <p:nvPr/>
          </p:nvSpPr>
          <p:spPr>
            <a:xfrm>
              <a:off x="5419192" y="2772957"/>
              <a:ext cx="398932" cy="308467"/>
            </a:xfrm>
            <a:custGeom>
              <a:rect b="b" l="l" r="r" t="t"/>
              <a:pathLst>
                <a:path extrusionOk="0" h="10226" w="13225">
                  <a:moveTo>
                    <a:pt x="1035" y="413"/>
                  </a:moveTo>
                  <a:cubicBezTo>
                    <a:pt x="1054" y="413"/>
                    <a:pt x="1073" y="416"/>
                    <a:pt x="1094" y="416"/>
                  </a:cubicBezTo>
                  <a:cubicBezTo>
                    <a:pt x="1354" y="435"/>
                    <a:pt x="1668" y="552"/>
                    <a:pt x="2047" y="773"/>
                  </a:cubicBezTo>
                  <a:cubicBezTo>
                    <a:pt x="2412" y="990"/>
                    <a:pt x="3095" y="1459"/>
                    <a:pt x="3717" y="2213"/>
                  </a:cubicBezTo>
                  <a:cubicBezTo>
                    <a:pt x="3422" y="2403"/>
                    <a:pt x="3138" y="2624"/>
                    <a:pt x="2872" y="2871"/>
                  </a:cubicBezTo>
                  <a:cubicBezTo>
                    <a:pt x="2489" y="1762"/>
                    <a:pt x="1837" y="894"/>
                    <a:pt x="1035" y="413"/>
                  </a:cubicBezTo>
                  <a:close/>
                  <a:moveTo>
                    <a:pt x="12217" y="413"/>
                  </a:moveTo>
                  <a:cubicBezTo>
                    <a:pt x="11413" y="894"/>
                    <a:pt x="10765" y="1761"/>
                    <a:pt x="10380" y="2873"/>
                  </a:cubicBezTo>
                  <a:cubicBezTo>
                    <a:pt x="10114" y="2624"/>
                    <a:pt x="9830" y="2404"/>
                    <a:pt x="9537" y="2213"/>
                  </a:cubicBezTo>
                  <a:cubicBezTo>
                    <a:pt x="10155" y="1457"/>
                    <a:pt x="10839" y="990"/>
                    <a:pt x="11203" y="773"/>
                  </a:cubicBezTo>
                  <a:cubicBezTo>
                    <a:pt x="11583" y="552"/>
                    <a:pt x="11895" y="434"/>
                    <a:pt x="12158" y="416"/>
                  </a:cubicBezTo>
                  <a:cubicBezTo>
                    <a:pt x="12179" y="413"/>
                    <a:pt x="12196" y="413"/>
                    <a:pt x="12217" y="413"/>
                  </a:cubicBezTo>
                  <a:close/>
                  <a:moveTo>
                    <a:pt x="671" y="681"/>
                  </a:moveTo>
                  <a:cubicBezTo>
                    <a:pt x="1498" y="1108"/>
                    <a:pt x="2184" y="2031"/>
                    <a:pt x="2547" y="3195"/>
                  </a:cubicBezTo>
                  <a:cubicBezTo>
                    <a:pt x="2054" y="3719"/>
                    <a:pt x="1635" y="4328"/>
                    <a:pt x="1301" y="5004"/>
                  </a:cubicBezTo>
                  <a:cubicBezTo>
                    <a:pt x="1079" y="4765"/>
                    <a:pt x="902" y="4466"/>
                    <a:pt x="795" y="4147"/>
                  </a:cubicBezTo>
                  <a:lnTo>
                    <a:pt x="795" y="4145"/>
                  </a:lnTo>
                  <a:cubicBezTo>
                    <a:pt x="522" y="3361"/>
                    <a:pt x="397" y="2437"/>
                    <a:pt x="452" y="1608"/>
                  </a:cubicBezTo>
                  <a:cubicBezTo>
                    <a:pt x="480" y="1292"/>
                    <a:pt x="526" y="968"/>
                    <a:pt x="671" y="681"/>
                  </a:cubicBezTo>
                  <a:close/>
                  <a:moveTo>
                    <a:pt x="12580" y="684"/>
                  </a:moveTo>
                  <a:cubicBezTo>
                    <a:pt x="12787" y="1119"/>
                    <a:pt x="12809" y="1608"/>
                    <a:pt x="12810" y="2085"/>
                  </a:cubicBezTo>
                  <a:cubicBezTo>
                    <a:pt x="12803" y="2673"/>
                    <a:pt x="12713" y="3287"/>
                    <a:pt x="12551" y="3848"/>
                  </a:cubicBezTo>
                  <a:cubicBezTo>
                    <a:pt x="12522" y="3947"/>
                    <a:pt x="12491" y="4049"/>
                    <a:pt x="12455" y="4147"/>
                  </a:cubicBezTo>
                  <a:cubicBezTo>
                    <a:pt x="12343" y="4478"/>
                    <a:pt x="12173" y="4766"/>
                    <a:pt x="11949" y="5006"/>
                  </a:cubicBezTo>
                  <a:cubicBezTo>
                    <a:pt x="11612" y="4328"/>
                    <a:pt x="11195" y="3722"/>
                    <a:pt x="10703" y="3198"/>
                  </a:cubicBezTo>
                  <a:cubicBezTo>
                    <a:pt x="11065" y="2031"/>
                    <a:pt x="11756" y="1111"/>
                    <a:pt x="12580" y="684"/>
                  </a:cubicBezTo>
                  <a:close/>
                  <a:moveTo>
                    <a:pt x="6630" y="682"/>
                  </a:moveTo>
                  <a:cubicBezTo>
                    <a:pt x="6722" y="682"/>
                    <a:pt x="6815" y="756"/>
                    <a:pt x="6922" y="841"/>
                  </a:cubicBezTo>
                  <a:cubicBezTo>
                    <a:pt x="7028" y="926"/>
                    <a:pt x="7151" y="1023"/>
                    <a:pt x="7303" y="1061"/>
                  </a:cubicBezTo>
                  <a:cubicBezTo>
                    <a:pt x="7377" y="1080"/>
                    <a:pt x="7460" y="1087"/>
                    <a:pt x="7545" y="1087"/>
                  </a:cubicBezTo>
                  <a:cubicBezTo>
                    <a:pt x="7631" y="1087"/>
                    <a:pt x="7721" y="1080"/>
                    <a:pt x="7809" y="1074"/>
                  </a:cubicBezTo>
                  <a:cubicBezTo>
                    <a:pt x="7876" y="1068"/>
                    <a:pt x="7967" y="1062"/>
                    <a:pt x="8045" y="1062"/>
                  </a:cubicBezTo>
                  <a:cubicBezTo>
                    <a:pt x="8104" y="1062"/>
                    <a:pt x="8157" y="1066"/>
                    <a:pt x="8187" y="1076"/>
                  </a:cubicBezTo>
                  <a:cubicBezTo>
                    <a:pt x="8187" y="1104"/>
                    <a:pt x="8178" y="1153"/>
                    <a:pt x="8170" y="1188"/>
                  </a:cubicBezTo>
                  <a:cubicBezTo>
                    <a:pt x="8148" y="1308"/>
                    <a:pt x="8117" y="1471"/>
                    <a:pt x="8212" y="1614"/>
                  </a:cubicBezTo>
                  <a:cubicBezTo>
                    <a:pt x="8290" y="1728"/>
                    <a:pt x="8434" y="1796"/>
                    <a:pt x="8589" y="1870"/>
                  </a:cubicBezTo>
                  <a:cubicBezTo>
                    <a:pt x="8652" y="1900"/>
                    <a:pt x="8752" y="1948"/>
                    <a:pt x="8799" y="1984"/>
                  </a:cubicBezTo>
                  <a:cubicBezTo>
                    <a:pt x="8794" y="1993"/>
                    <a:pt x="8791" y="2000"/>
                    <a:pt x="8789" y="2006"/>
                  </a:cubicBezTo>
                  <a:cubicBezTo>
                    <a:pt x="8757" y="2052"/>
                    <a:pt x="8703" y="2095"/>
                    <a:pt x="8641" y="2139"/>
                  </a:cubicBezTo>
                  <a:cubicBezTo>
                    <a:pt x="8512" y="2232"/>
                    <a:pt x="8318" y="2377"/>
                    <a:pt x="8318" y="2658"/>
                  </a:cubicBezTo>
                  <a:cubicBezTo>
                    <a:pt x="8318" y="2940"/>
                    <a:pt x="8513" y="3083"/>
                    <a:pt x="8644" y="3178"/>
                  </a:cubicBezTo>
                  <a:lnTo>
                    <a:pt x="8669" y="3197"/>
                  </a:lnTo>
                  <a:cubicBezTo>
                    <a:pt x="8780" y="3280"/>
                    <a:pt x="8800" y="3312"/>
                    <a:pt x="8800" y="3364"/>
                  </a:cubicBezTo>
                  <a:cubicBezTo>
                    <a:pt x="8800" y="3382"/>
                    <a:pt x="8799" y="3394"/>
                    <a:pt x="8793" y="3407"/>
                  </a:cubicBezTo>
                  <a:cubicBezTo>
                    <a:pt x="8778" y="3448"/>
                    <a:pt x="8735" y="3482"/>
                    <a:pt x="8644" y="3552"/>
                  </a:cubicBezTo>
                  <a:cubicBezTo>
                    <a:pt x="8607" y="3579"/>
                    <a:pt x="8570" y="3607"/>
                    <a:pt x="8533" y="3638"/>
                  </a:cubicBezTo>
                  <a:cubicBezTo>
                    <a:pt x="8519" y="3650"/>
                    <a:pt x="8509" y="3660"/>
                    <a:pt x="8496" y="3672"/>
                  </a:cubicBezTo>
                  <a:cubicBezTo>
                    <a:pt x="8377" y="3786"/>
                    <a:pt x="8318" y="3917"/>
                    <a:pt x="8318" y="4071"/>
                  </a:cubicBezTo>
                  <a:cubicBezTo>
                    <a:pt x="8318" y="4303"/>
                    <a:pt x="8453" y="4441"/>
                    <a:pt x="8555" y="4524"/>
                  </a:cubicBezTo>
                  <a:cubicBezTo>
                    <a:pt x="8584" y="4547"/>
                    <a:pt x="8614" y="4570"/>
                    <a:pt x="8644" y="4590"/>
                  </a:cubicBezTo>
                  <a:cubicBezTo>
                    <a:pt x="8740" y="4661"/>
                    <a:pt x="8781" y="4698"/>
                    <a:pt x="8794" y="4740"/>
                  </a:cubicBezTo>
                  <a:cubicBezTo>
                    <a:pt x="8787" y="4746"/>
                    <a:pt x="8780" y="4751"/>
                    <a:pt x="8769" y="4757"/>
                  </a:cubicBezTo>
                  <a:cubicBezTo>
                    <a:pt x="8720" y="4788"/>
                    <a:pt x="8652" y="4820"/>
                    <a:pt x="8586" y="4851"/>
                  </a:cubicBezTo>
                  <a:cubicBezTo>
                    <a:pt x="8432" y="4925"/>
                    <a:pt x="8286" y="4996"/>
                    <a:pt x="8209" y="5108"/>
                  </a:cubicBezTo>
                  <a:cubicBezTo>
                    <a:pt x="8113" y="5250"/>
                    <a:pt x="8144" y="5413"/>
                    <a:pt x="8166" y="5534"/>
                  </a:cubicBezTo>
                  <a:cubicBezTo>
                    <a:pt x="8172" y="5568"/>
                    <a:pt x="8184" y="5617"/>
                    <a:pt x="8184" y="5646"/>
                  </a:cubicBezTo>
                  <a:cubicBezTo>
                    <a:pt x="8155" y="5656"/>
                    <a:pt x="8106" y="5659"/>
                    <a:pt x="8051" y="5659"/>
                  </a:cubicBezTo>
                  <a:cubicBezTo>
                    <a:pt x="7970" y="5659"/>
                    <a:pt x="7875" y="5652"/>
                    <a:pt x="7806" y="5648"/>
                  </a:cubicBezTo>
                  <a:cubicBezTo>
                    <a:pt x="7720" y="5641"/>
                    <a:pt x="7631" y="5635"/>
                    <a:pt x="7547" y="5635"/>
                  </a:cubicBezTo>
                  <a:cubicBezTo>
                    <a:pt x="7459" y="5635"/>
                    <a:pt x="7376" y="5642"/>
                    <a:pt x="7301" y="5661"/>
                  </a:cubicBezTo>
                  <a:cubicBezTo>
                    <a:pt x="7150" y="5700"/>
                    <a:pt x="7027" y="5796"/>
                    <a:pt x="6920" y="5882"/>
                  </a:cubicBezTo>
                  <a:cubicBezTo>
                    <a:pt x="6812" y="5966"/>
                    <a:pt x="6719" y="6040"/>
                    <a:pt x="6627" y="6040"/>
                  </a:cubicBezTo>
                  <a:cubicBezTo>
                    <a:pt x="6536" y="6040"/>
                    <a:pt x="6443" y="5966"/>
                    <a:pt x="6336" y="5882"/>
                  </a:cubicBezTo>
                  <a:cubicBezTo>
                    <a:pt x="6228" y="5796"/>
                    <a:pt x="6107" y="5700"/>
                    <a:pt x="5954" y="5661"/>
                  </a:cubicBezTo>
                  <a:cubicBezTo>
                    <a:pt x="5881" y="5642"/>
                    <a:pt x="5799" y="5635"/>
                    <a:pt x="5715" y="5635"/>
                  </a:cubicBezTo>
                  <a:cubicBezTo>
                    <a:pt x="5628" y="5635"/>
                    <a:pt x="5539" y="5642"/>
                    <a:pt x="5450" y="5648"/>
                  </a:cubicBezTo>
                  <a:cubicBezTo>
                    <a:pt x="5382" y="5653"/>
                    <a:pt x="5289" y="5660"/>
                    <a:pt x="5210" y="5660"/>
                  </a:cubicBezTo>
                  <a:cubicBezTo>
                    <a:pt x="5153" y="5660"/>
                    <a:pt x="5103" y="5656"/>
                    <a:pt x="5073" y="5646"/>
                  </a:cubicBezTo>
                  <a:cubicBezTo>
                    <a:pt x="5073" y="5618"/>
                    <a:pt x="5082" y="5568"/>
                    <a:pt x="5089" y="5534"/>
                  </a:cubicBezTo>
                  <a:cubicBezTo>
                    <a:pt x="5111" y="5413"/>
                    <a:pt x="5144" y="5250"/>
                    <a:pt x="5048" y="5108"/>
                  </a:cubicBezTo>
                  <a:cubicBezTo>
                    <a:pt x="4971" y="4996"/>
                    <a:pt x="4826" y="4925"/>
                    <a:pt x="4671" y="4851"/>
                  </a:cubicBezTo>
                  <a:cubicBezTo>
                    <a:pt x="4607" y="4821"/>
                    <a:pt x="4508" y="4774"/>
                    <a:pt x="4461" y="4740"/>
                  </a:cubicBezTo>
                  <a:cubicBezTo>
                    <a:pt x="4474" y="4698"/>
                    <a:pt x="4517" y="4661"/>
                    <a:pt x="4613" y="4590"/>
                  </a:cubicBezTo>
                  <a:cubicBezTo>
                    <a:pt x="4642" y="4570"/>
                    <a:pt x="4672" y="4547"/>
                    <a:pt x="4702" y="4524"/>
                  </a:cubicBezTo>
                  <a:cubicBezTo>
                    <a:pt x="4703" y="4522"/>
                    <a:pt x="4708" y="4521"/>
                    <a:pt x="4709" y="4518"/>
                  </a:cubicBezTo>
                  <a:cubicBezTo>
                    <a:pt x="4811" y="4435"/>
                    <a:pt x="4938" y="4300"/>
                    <a:pt x="4938" y="4071"/>
                  </a:cubicBezTo>
                  <a:cubicBezTo>
                    <a:pt x="4938" y="3919"/>
                    <a:pt x="4882" y="3792"/>
                    <a:pt x="4768" y="3678"/>
                  </a:cubicBezTo>
                  <a:cubicBezTo>
                    <a:pt x="4767" y="3675"/>
                    <a:pt x="4764" y="3672"/>
                    <a:pt x="4761" y="3670"/>
                  </a:cubicBezTo>
                  <a:cubicBezTo>
                    <a:pt x="4712" y="3623"/>
                    <a:pt x="4663" y="3586"/>
                    <a:pt x="4613" y="3549"/>
                  </a:cubicBezTo>
                  <a:cubicBezTo>
                    <a:pt x="4489" y="3459"/>
                    <a:pt x="4456" y="3426"/>
                    <a:pt x="4456" y="3361"/>
                  </a:cubicBezTo>
                  <a:cubicBezTo>
                    <a:pt x="4456" y="3297"/>
                    <a:pt x="4489" y="3263"/>
                    <a:pt x="4613" y="3172"/>
                  </a:cubicBezTo>
                  <a:cubicBezTo>
                    <a:pt x="4742" y="3079"/>
                    <a:pt x="4937" y="2934"/>
                    <a:pt x="4937" y="2653"/>
                  </a:cubicBezTo>
                  <a:cubicBezTo>
                    <a:pt x="4937" y="2372"/>
                    <a:pt x="4740" y="2228"/>
                    <a:pt x="4613" y="2133"/>
                  </a:cubicBezTo>
                  <a:cubicBezTo>
                    <a:pt x="4552" y="2089"/>
                    <a:pt x="4496" y="2046"/>
                    <a:pt x="4471" y="2006"/>
                  </a:cubicBezTo>
                  <a:cubicBezTo>
                    <a:pt x="4466" y="2000"/>
                    <a:pt x="4463" y="1993"/>
                    <a:pt x="4461" y="1984"/>
                  </a:cubicBezTo>
                  <a:cubicBezTo>
                    <a:pt x="4508" y="1950"/>
                    <a:pt x="4607" y="1903"/>
                    <a:pt x="4671" y="1870"/>
                  </a:cubicBezTo>
                  <a:cubicBezTo>
                    <a:pt x="4823" y="1796"/>
                    <a:pt x="4969" y="1727"/>
                    <a:pt x="5048" y="1614"/>
                  </a:cubicBezTo>
                  <a:cubicBezTo>
                    <a:pt x="5144" y="1471"/>
                    <a:pt x="5111" y="1308"/>
                    <a:pt x="5089" y="1188"/>
                  </a:cubicBezTo>
                  <a:cubicBezTo>
                    <a:pt x="5085" y="1153"/>
                    <a:pt x="5073" y="1105"/>
                    <a:pt x="5073" y="1076"/>
                  </a:cubicBezTo>
                  <a:cubicBezTo>
                    <a:pt x="5102" y="1066"/>
                    <a:pt x="5150" y="1063"/>
                    <a:pt x="5205" y="1063"/>
                  </a:cubicBezTo>
                  <a:cubicBezTo>
                    <a:pt x="5286" y="1063"/>
                    <a:pt x="5381" y="1070"/>
                    <a:pt x="5450" y="1074"/>
                  </a:cubicBezTo>
                  <a:cubicBezTo>
                    <a:pt x="5538" y="1080"/>
                    <a:pt x="5627" y="1087"/>
                    <a:pt x="5713" y="1087"/>
                  </a:cubicBezTo>
                  <a:cubicBezTo>
                    <a:pt x="5799" y="1087"/>
                    <a:pt x="5882" y="1080"/>
                    <a:pt x="5957" y="1061"/>
                  </a:cubicBezTo>
                  <a:cubicBezTo>
                    <a:pt x="6108" y="1023"/>
                    <a:pt x="6231" y="926"/>
                    <a:pt x="6338" y="841"/>
                  </a:cubicBezTo>
                  <a:cubicBezTo>
                    <a:pt x="6446" y="756"/>
                    <a:pt x="6539" y="682"/>
                    <a:pt x="6630" y="682"/>
                  </a:cubicBezTo>
                  <a:close/>
                  <a:moveTo>
                    <a:pt x="1015" y="0"/>
                  </a:moveTo>
                  <a:cubicBezTo>
                    <a:pt x="908" y="0"/>
                    <a:pt x="803" y="13"/>
                    <a:pt x="703" y="37"/>
                  </a:cubicBezTo>
                  <a:cubicBezTo>
                    <a:pt x="560" y="85"/>
                    <a:pt x="431" y="286"/>
                    <a:pt x="348" y="412"/>
                  </a:cubicBezTo>
                  <a:cubicBezTo>
                    <a:pt x="183" y="696"/>
                    <a:pt x="85" y="1065"/>
                    <a:pt x="44" y="1576"/>
                  </a:cubicBezTo>
                  <a:lnTo>
                    <a:pt x="44" y="1580"/>
                  </a:lnTo>
                  <a:cubicBezTo>
                    <a:pt x="39" y="1635"/>
                    <a:pt x="36" y="1691"/>
                    <a:pt x="35" y="1746"/>
                  </a:cubicBezTo>
                  <a:cubicBezTo>
                    <a:pt x="1" y="2585"/>
                    <a:pt x="134" y="3497"/>
                    <a:pt x="406" y="4280"/>
                  </a:cubicBezTo>
                  <a:cubicBezTo>
                    <a:pt x="443" y="4386"/>
                    <a:pt x="486" y="4494"/>
                    <a:pt x="533" y="4596"/>
                  </a:cubicBezTo>
                  <a:cubicBezTo>
                    <a:pt x="680" y="4901"/>
                    <a:pt x="880" y="5177"/>
                    <a:pt x="1116" y="5405"/>
                  </a:cubicBezTo>
                  <a:cubicBezTo>
                    <a:pt x="1050" y="5559"/>
                    <a:pt x="989" y="5716"/>
                    <a:pt x="931" y="5874"/>
                  </a:cubicBezTo>
                  <a:cubicBezTo>
                    <a:pt x="893" y="5981"/>
                    <a:pt x="948" y="6099"/>
                    <a:pt x="1056" y="6136"/>
                  </a:cubicBezTo>
                  <a:cubicBezTo>
                    <a:pt x="1078" y="6143"/>
                    <a:pt x="1101" y="6149"/>
                    <a:pt x="1125" y="6149"/>
                  </a:cubicBezTo>
                  <a:cubicBezTo>
                    <a:pt x="1211" y="6149"/>
                    <a:pt x="1288" y="6098"/>
                    <a:pt x="1319" y="6012"/>
                  </a:cubicBezTo>
                  <a:cubicBezTo>
                    <a:pt x="1390" y="5816"/>
                    <a:pt x="1470" y="5624"/>
                    <a:pt x="1553" y="5435"/>
                  </a:cubicBezTo>
                  <a:cubicBezTo>
                    <a:pt x="1906" y="4655"/>
                    <a:pt x="2368" y="3969"/>
                    <a:pt x="2927" y="3397"/>
                  </a:cubicBezTo>
                  <a:lnTo>
                    <a:pt x="2931" y="3391"/>
                  </a:lnTo>
                  <a:cubicBezTo>
                    <a:pt x="3298" y="3015"/>
                    <a:pt x="3700" y="2697"/>
                    <a:pt x="4126" y="2444"/>
                  </a:cubicBezTo>
                  <a:cubicBezTo>
                    <a:pt x="4165" y="2419"/>
                    <a:pt x="4206" y="2398"/>
                    <a:pt x="4245" y="2376"/>
                  </a:cubicBezTo>
                  <a:cubicBezTo>
                    <a:pt x="4285" y="2410"/>
                    <a:pt x="4326" y="2443"/>
                    <a:pt x="4366" y="2472"/>
                  </a:cubicBezTo>
                  <a:cubicBezTo>
                    <a:pt x="4490" y="2562"/>
                    <a:pt x="4524" y="2595"/>
                    <a:pt x="4524" y="2660"/>
                  </a:cubicBezTo>
                  <a:cubicBezTo>
                    <a:pt x="4524" y="2725"/>
                    <a:pt x="4490" y="2758"/>
                    <a:pt x="4366" y="2848"/>
                  </a:cubicBezTo>
                  <a:cubicBezTo>
                    <a:pt x="4237" y="2942"/>
                    <a:pt x="4040" y="3087"/>
                    <a:pt x="4040" y="3368"/>
                  </a:cubicBezTo>
                  <a:cubicBezTo>
                    <a:pt x="4040" y="3650"/>
                    <a:pt x="4237" y="3793"/>
                    <a:pt x="4364" y="3888"/>
                  </a:cubicBezTo>
                  <a:cubicBezTo>
                    <a:pt x="4401" y="3916"/>
                    <a:pt x="4437" y="3941"/>
                    <a:pt x="4465" y="3968"/>
                  </a:cubicBezTo>
                  <a:lnTo>
                    <a:pt x="4469" y="3973"/>
                  </a:lnTo>
                  <a:cubicBezTo>
                    <a:pt x="4512" y="4013"/>
                    <a:pt x="4521" y="4041"/>
                    <a:pt x="4521" y="4077"/>
                  </a:cubicBezTo>
                  <a:cubicBezTo>
                    <a:pt x="4521" y="4121"/>
                    <a:pt x="4509" y="4151"/>
                    <a:pt x="4437" y="4210"/>
                  </a:cubicBezTo>
                  <a:cubicBezTo>
                    <a:pt x="4435" y="4212"/>
                    <a:pt x="4432" y="4213"/>
                    <a:pt x="4429" y="4215"/>
                  </a:cubicBezTo>
                  <a:cubicBezTo>
                    <a:pt x="4409" y="4232"/>
                    <a:pt x="4387" y="4247"/>
                    <a:pt x="4364" y="4265"/>
                  </a:cubicBezTo>
                  <a:cubicBezTo>
                    <a:pt x="4236" y="4360"/>
                    <a:pt x="4040" y="4503"/>
                    <a:pt x="4040" y="4784"/>
                  </a:cubicBezTo>
                  <a:cubicBezTo>
                    <a:pt x="4040" y="5016"/>
                    <a:pt x="4280" y="5129"/>
                    <a:pt x="4489" y="5231"/>
                  </a:cubicBezTo>
                  <a:cubicBezTo>
                    <a:pt x="4555" y="5262"/>
                    <a:pt x="4660" y="5314"/>
                    <a:pt x="4697" y="5345"/>
                  </a:cubicBezTo>
                  <a:cubicBezTo>
                    <a:pt x="4699" y="5373"/>
                    <a:pt x="4688" y="5430"/>
                    <a:pt x="4681" y="5464"/>
                  </a:cubicBezTo>
                  <a:cubicBezTo>
                    <a:pt x="4654" y="5602"/>
                    <a:pt x="4607" y="5855"/>
                    <a:pt x="4836" y="5997"/>
                  </a:cubicBezTo>
                  <a:cubicBezTo>
                    <a:pt x="4941" y="6061"/>
                    <a:pt x="5070" y="6079"/>
                    <a:pt x="5213" y="6079"/>
                  </a:cubicBezTo>
                  <a:cubicBezTo>
                    <a:pt x="5297" y="6079"/>
                    <a:pt x="5385" y="6073"/>
                    <a:pt x="5475" y="6066"/>
                  </a:cubicBezTo>
                  <a:cubicBezTo>
                    <a:pt x="5555" y="6060"/>
                    <a:pt x="5639" y="6054"/>
                    <a:pt x="5713" y="6054"/>
                  </a:cubicBezTo>
                  <a:cubicBezTo>
                    <a:pt x="5767" y="6054"/>
                    <a:pt x="5814" y="6058"/>
                    <a:pt x="5849" y="6066"/>
                  </a:cubicBezTo>
                  <a:cubicBezTo>
                    <a:pt x="5916" y="6083"/>
                    <a:pt x="5993" y="6145"/>
                    <a:pt x="6077" y="6210"/>
                  </a:cubicBezTo>
                  <a:cubicBezTo>
                    <a:pt x="6218" y="6321"/>
                    <a:pt x="6389" y="6458"/>
                    <a:pt x="6626" y="6458"/>
                  </a:cubicBezTo>
                  <a:cubicBezTo>
                    <a:pt x="6861" y="6458"/>
                    <a:pt x="7034" y="6319"/>
                    <a:pt x="7175" y="6210"/>
                  </a:cubicBezTo>
                  <a:cubicBezTo>
                    <a:pt x="7258" y="6145"/>
                    <a:pt x="7336" y="6083"/>
                    <a:pt x="7403" y="6066"/>
                  </a:cubicBezTo>
                  <a:cubicBezTo>
                    <a:pt x="7437" y="6057"/>
                    <a:pt x="7484" y="6054"/>
                    <a:pt x="7537" y="6054"/>
                  </a:cubicBezTo>
                  <a:cubicBezTo>
                    <a:pt x="7611" y="6054"/>
                    <a:pt x="7696" y="6060"/>
                    <a:pt x="7775" y="6066"/>
                  </a:cubicBezTo>
                  <a:cubicBezTo>
                    <a:pt x="7867" y="6073"/>
                    <a:pt x="7956" y="6079"/>
                    <a:pt x="8041" y="6079"/>
                  </a:cubicBezTo>
                  <a:cubicBezTo>
                    <a:pt x="8183" y="6079"/>
                    <a:pt x="8312" y="6061"/>
                    <a:pt x="8416" y="5997"/>
                  </a:cubicBezTo>
                  <a:cubicBezTo>
                    <a:pt x="8645" y="5855"/>
                    <a:pt x="8596" y="5602"/>
                    <a:pt x="8571" y="5464"/>
                  </a:cubicBezTo>
                  <a:cubicBezTo>
                    <a:pt x="8564" y="5427"/>
                    <a:pt x="8552" y="5371"/>
                    <a:pt x="8555" y="5345"/>
                  </a:cubicBezTo>
                  <a:cubicBezTo>
                    <a:pt x="8592" y="5314"/>
                    <a:pt x="8698" y="5263"/>
                    <a:pt x="8763" y="5231"/>
                  </a:cubicBezTo>
                  <a:cubicBezTo>
                    <a:pt x="8839" y="5194"/>
                    <a:pt x="8919" y="5157"/>
                    <a:pt x="8987" y="5114"/>
                  </a:cubicBezTo>
                  <a:cubicBezTo>
                    <a:pt x="9036" y="5084"/>
                    <a:pt x="9172" y="4998"/>
                    <a:pt x="9203" y="4854"/>
                  </a:cubicBezTo>
                  <a:cubicBezTo>
                    <a:pt x="9209" y="4833"/>
                    <a:pt x="9210" y="4811"/>
                    <a:pt x="9210" y="4787"/>
                  </a:cubicBezTo>
                  <a:cubicBezTo>
                    <a:pt x="9210" y="4506"/>
                    <a:pt x="9015" y="4361"/>
                    <a:pt x="8888" y="4266"/>
                  </a:cubicBezTo>
                  <a:cubicBezTo>
                    <a:pt x="8861" y="4249"/>
                    <a:pt x="8837" y="4229"/>
                    <a:pt x="8815" y="4212"/>
                  </a:cubicBezTo>
                  <a:cubicBezTo>
                    <a:pt x="8743" y="4152"/>
                    <a:pt x="8729" y="4121"/>
                    <a:pt x="8729" y="4078"/>
                  </a:cubicBezTo>
                  <a:cubicBezTo>
                    <a:pt x="8729" y="4043"/>
                    <a:pt x="8737" y="4015"/>
                    <a:pt x="8781" y="3975"/>
                  </a:cubicBezTo>
                  <a:cubicBezTo>
                    <a:pt x="8809" y="3947"/>
                    <a:pt x="8848" y="3919"/>
                    <a:pt x="8888" y="3892"/>
                  </a:cubicBezTo>
                  <a:cubicBezTo>
                    <a:pt x="9016" y="3797"/>
                    <a:pt x="9210" y="3652"/>
                    <a:pt x="9210" y="3371"/>
                  </a:cubicBezTo>
                  <a:cubicBezTo>
                    <a:pt x="9210" y="3337"/>
                    <a:pt x="9207" y="3305"/>
                    <a:pt x="9201" y="3274"/>
                  </a:cubicBezTo>
                  <a:cubicBezTo>
                    <a:pt x="9195" y="3246"/>
                    <a:pt x="9191" y="3222"/>
                    <a:pt x="9181" y="3198"/>
                  </a:cubicBezTo>
                  <a:cubicBezTo>
                    <a:pt x="9179" y="3192"/>
                    <a:pt x="9178" y="3185"/>
                    <a:pt x="9173" y="3179"/>
                  </a:cubicBezTo>
                  <a:cubicBezTo>
                    <a:pt x="9133" y="3076"/>
                    <a:pt x="9067" y="3000"/>
                    <a:pt x="9002" y="2944"/>
                  </a:cubicBezTo>
                  <a:cubicBezTo>
                    <a:pt x="9000" y="2942"/>
                    <a:pt x="8997" y="2941"/>
                    <a:pt x="8994" y="2937"/>
                  </a:cubicBezTo>
                  <a:cubicBezTo>
                    <a:pt x="8990" y="2932"/>
                    <a:pt x="8984" y="2928"/>
                    <a:pt x="8978" y="2922"/>
                  </a:cubicBezTo>
                  <a:cubicBezTo>
                    <a:pt x="8954" y="2903"/>
                    <a:pt x="8932" y="2885"/>
                    <a:pt x="8911" y="2870"/>
                  </a:cubicBezTo>
                  <a:lnTo>
                    <a:pt x="8883" y="2851"/>
                  </a:lnTo>
                  <a:cubicBezTo>
                    <a:pt x="8759" y="2759"/>
                    <a:pt x="8726" y="2727"/>
                    <a:pt x="8726" y="2661"/>
                  </a:cubicBezTo>
                  <a:cubicBezTo>
                    <a:pt x="8726" y="2596"/>
                    <a:pt x="8759" y="2564"/>
                    <a:pt x="8883" y="2474"/>
                  </a:cubicBezTo>
                  <a:cubicBezTo>
                    <a:pt x="8923" y="2444"/>
                    <a:pt x="8965" y="2414"/>
                    <a:pt x="9006" y="2377"/>
                  </a:cubicBezTo>
                  <a:cubicBezTo>
                    <a:pt x="9044" y="2400"/>
                    <a:pt x="9084" y="2422"/>
                    <a:pt x="9124" y="2445"/>
                  </a:cubicBezTo>
                  <a:cubicBezTo>
                    <a:pt x="9553" y="2700"/>
                    <a:pt x="9956" y="3021"/>
                    <a:pt x="10324" y="3398"/>
                  </a:cubicBezTo>
                  <a:cubicBezTo>
                    <a:pt x="10883" y="3970"/>
                    <a:pt x="11345" y="4657"/>
                    <a:pt x="11698" y="5436"/>
                  </a:cubicBezTo>
                  <a:cubicBezTo>
                    <a:pt x="11997" y="6098"/>
                    <a:pt x="12204" y="6803"/>
                    <a:pt x="12316" y="7532"/>
                  </a:cubicBezTo>
                  <a:cubicBezTo>
                    <a:pt x="12427" y="8371"/>
                    <a:pt x="12344" y="9184"/>
                    <a:pt x="12071" y="9951"/>
                  </a:cubicBezTo>
                  <a:cubicBezTo>
                    <a:pt x="12032" y="10057"/>
                    <a:pt x="12087" y="10176"/>
                    <a:pt x="12195" y="10212"/>
                  </a:cubicBezTo>
                  <a:cubicBezTo>
                    <a:pt x="12217" y="10220"/>
                    <a:pt x="12241" y="10226"/>
                    <a:pt x="12265" y="10226"/>
                  </a:cubicBezTo>
                  <a:cubicBezTo>
                    <a:pt x="12350" y="10226"/>
                    <a:pt x="12427" y="10174"/>
                    <a:pt x="12460" y="10090"/>
                  </a:cubicBezTo>
                  <a:cubicBezTo>
                    <a:pt x="12757" y="9260"/>
                    <a:pt x="12847" y="8381"/>
                    <a:pt x="12726" y="7475"/>
                  </a:cubicBezTo>
                  <a:lnTo>
                    <a:pt x="12726" y="7472"/>
                  </a:lnTo>
                  <a:cubicBezTo>
                    <a:pt x="12617" y="6756"/>
                    <a:pt x="12417" y="6061"/>
                    <a:pt x="12136" y="5405"/>
                  </a:cubicBezTo>
                  <a:cubicBezTo>
                    <a:pt x="12457" y="5101"/>
                    <a:pt x="12696" y="4723"/>
                    <a:pt x="12846" y="4281"/>
                  </a:cubicBezTo>
                  <a:cubicBezTo>
                    <a:pt x="13083" y="3604"/>
                    <a:pt x="13214" y="2827"/>
                    <a:pt x="13223" y="2085"/>
                  </a:cubicBezTo>
                  <a:cubicBezTo>
                    <a:pt x="13225" y="1971"/>
                    <a:pt x="13223" y="1858"/>
                    <a:pt x="13220" y="1744"/>
                  </a:cubicBezTo>
                  <a:cubicBezTo>
                    <a:pt x="13195" y="1179"/>
                    <a:pt x="13088" y="663"/>
                    <a:pt x="12844" y="318"/>
                  </a:cubicBezTo>
                  <a:cubicBezTo>
                    <a:pt x="12759" y="212"/>
                    <a:pt x="12682" y="82"/>
                    <a:pt x="12550" y="37"/>
                  </a:cubicBezTo>
                  <a:cubicBezTo>
                    <a:pt x="12447" y="13"/>
                    <a:pt x="12340" y="2"/>
                    <a:pt x="12229" y="2"/>
                  </a:cubicBezTo>
                  <a:cubicBezTo>
                    <a:pt x="12196" y="2"/>
                    <a:pt x="12162" y="3"/>
                    <a:pt x="12128" y="5"/>
                  </a:cubicBezTo>
                  <a:cubicBezTo>
                    <a:pt x="11800" y="29"/>
                    <a:pt x="11441" y="160"/>
                    <a:pt x="10995" y="418"/>
                  </a:cubicBezTo>
                  <a:cubicBezTo>
                    <a:pt x="10603" y="650"/>
                    <a:pt x="9873" y="1151"/>
                    <a:pt x="9212" y="1959"/>
                  </a:cubicBezTo>
                  <a:lnTo>
                    <a:pt x="9212" y="1948"/>
                  </a:lnTo>
                  <a:cubicBezTo>
                    <a:pt x="9212" y="1716"/>
                    <a:pt x="8972" y="1604"/>
                    <a:pt x="8763" y="1502"/>
                  </a:cubicBezTo>
                  <a:cubicBezTo>
                    <a:pt x="8697" y="1471"/>
                    <a:pt x="8592" y="1419"/>
                    <a:pt x="8555" y="1388"/>
                  </a:cubicBezTo>
                  <a:cubicBezTo>
                    <a:pt x="8553" y="1360"/>
                    <a:pt x="8564" y="1302"/>
                    <a:pt x="8571" y="1268"/>
                  </a:cubicBezTo>
                  <a:cubicBezTo>
                    <a:pt x="8598" y="1131"/>
                    <a:pt x="8645" y="878"/>
                    <a:pt x="8416" y="736"/>
                  </a:cubicBezTo>
                  <a:cubicBezTo>
                    <a:pt x="8312" y="671"/>
                    <a:pt x="8182" y="654"/>
                    <a:pt x="8040" y="654"/>
                  </a:cubicBezTo>
                  <a:cubicBezTo>
                    <a:pt x="7956" y="654"/>
                    <a:pt x="7868" y="660"/>
                    <a:pt x="7778" y="666"/>
                  </a:cubicBezTo>
                  <a:cubicBezTo>
                    <a:pt x="7699" y="672"/>
                    <a:pt x="7614" y="678"/>
                    <a:pt x="7541" y="678"/>
                  </a:cubicBezTo>
                  <a:cubicBezTo>
                    <a:pt x="7487" y="678"/>
                    <a:pt x="7440" y="675"/>
                    <a:pt x="7404" y="666"/>
                  </a:cubicBezTo>
                  <a:cubicBezTo>
                    <a:pt x="7337" y="650"/>
                    <a:pt x="7261" y="588"/>
                    <a:pt x="7178" y="523"/>
                  </a:cubicBezTo>
                  <a:cubicBezTo>
                    <a:pt x="7037" y="412"/>
                    <a:pt x="6863" y="273"/>
                    <a:pt x="6627" y="273"/>
                  </a:cubicBezTo>
                  <a:cubicBezTo>
                    <a:pt x="6394" y="273"/>
                    <a:pt x="6219" y="412"/>
                    <a:pt x="6079" y="523"/>
                  </a:cubicBezTo>
                  <a:cubicBezTo>
                    <a:pt x="5996" y="588"/>
                    <a:pt x="5917" y="650"/>
                    <a:pt x="5851" y="666"/>
                  </a:cubicBezTo>
                  <a:cubicBezTo>
                    <a:pt x="5815" y="676"/>
                    <a:pt x="5767" y="679"/>
                    <a:pt x="5712" y="679"/>
                  </a:cubicBezTo>
                  <a:cubicBezTo>
                    <a:pt x="5640" y="679"/>
                    <a:pt x="5556" y="673"/>
                    <a:pt x="5478" y="666"/>
                  </a:cubicBezTo>
                  <a:cubicBezTo>
                    <a:pt x="5387" y="659"/>
                    <a:pt x="5298" y="653"/>
                    <a:pt x="5213" y="653"/>
                  </a:cubicBezTo>
                  <a:cubicBezTo>
                    <a:pt x="5071" y="653"/>
                    <a:pt x="4942" y="671"/>
                    <a:pt x="4838" y="736"/>
                  </a:cubicBezTo>
                  <a:cubicBezTo>
                    <a:pt x="4608" y="878"/>
                    <a:pt x="4657" y="1131"/>
                    <a:pt x="4682" y="1268"/>
                  </a:cubicBezTo>
                  <a:cubicBezTo>
                    <a:pt x="4690" y="1302"/>
                    <a:pt x="4702" y="1361"/>
                    <a:pt x="4700" y="1388"/>
                  </a:cubicBezTo>
                  <a:cubicBezTo>
                    <a:pt x="4663" y="1419"/>
                    <a:pt x="4555" y="1471"/>
                    <a:pt x="4490" y="1502"/>
                  </a:cubicBezTo>
                  <a:cubicBezTo>
                    <a:pt x="4282" y="1604"/>
                    <a:pt x="4043" y="1716"/>
                    <a:pt x="4043" y="1948"/>
                  </a:cubicBezTo>
                  <a:lnTo>
                    <a:pt x="4043" y="1959"/>
                  </a:lnTo>
                  <a:cubicBezTo>
                    <a:pt x="3381" y="1151"/>
                    <a:pt x="2652" y="650"/>
                    <a:pt x="2257" y="418"/>
                  </a:cubicBezTo>
                  <a:cubicBezTo>
                    <a:pt x="1816" y="160"/>
                    <a:pt x="1455" y="32"/>
                    <a:pt x="1125" y="5"/>
                  </a:cubicBezTo>
                  <a:cubicBezTo>
                    <a:pt x="1088" y="2"/>
                    <a:pt x="1051" y="0"/>
                    <a:pt x="101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74"/>
          <p:cNvGrpSpPr/>
          <p:nvPr/>
        </p:nvGrpSpPr>
        <p:grpSpPr>
          <a:xfrm>
            <a:off x="7355795" y="2101230"/>
            <a:ext cx="424331" cy="422280"/>
            <a:chOff x="7355795" y="2101230"/>
            <a:chExt cx="424331" cy="422280"/>
          </a:xfrm>
        </p:grpSpPr>
        <p:sp>
          <p:nvSpPr>
            <p:cNvPr id="2671" name="Google Shape;2671;p74"/>
            <p:cNvSpPr/>
            <p:nvPr/>
          </p:nvSpPr>
          <p:spPr>
            <a:xfrm>
              <a:off x="7443935" y="2305322"/>
              <a:ext cx="45006" cy="68263"/>
            </a:xfrm>
            <a:custGeom>
              <a:rect b="b" l="l" r="r" t="t"/>
              <a:pathLst>
                <a:path extrusionOk="0" h="2263" w="1492">
                  <a:moveTo>
                    <a:pt x="502" y="1"/>
                  </a:moveTo>
                  <a:cubicBezTo>
                    <a:pt x="227" y="1"/>
                    <a:pt x="1" y="227"/>
                    <a:pt x="1" y="502"/>
                  </a:cubicBezTo>
                  <a:lnTo>
                    <a:pt x="1" y="1761"/>
                  </a:lnTo>
                  <a:cubicBezTo>
                    <a:pt x="1" y="2037"/>
                    <a:pt x="227" y="2262"/>
                    <a:pt x="502" y="2262"/>
                  </a:cubicBezTo>
                  <a:lnTo>
                    <a:pt x="990" y="2262"/>
                  </a:lnTo>
                  <a:cubicBezTo>
                    <a:pt x="1265" y="2262"/>
                    <a:pt x="1492" y="2037"/>
                    <a:pt x="1492" y="1761"/>
                  </a:cubicBezTo>
                  <a:lnTo>
                    <a:pt x="1492" y="502"/>
                  </a:lnTo>
                  <a:cubicBezTo>
                    <a:pt x="1492" y="227"/>
                    <a:pt x="1265" y="1"/>
                    <a:pt x="990" y="1"/>
                  </a:cubicBezTo>
                  <a:close/>
                </a:path>
              </a:pathLst>
            </a:custGeom>
            <a:solidFill>
              <a:srgbClr val="C0D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4"/>
            <p:cNvSpPr/>
            <p:nvPr/>
          </p:nvSpPr>
          <p:spPr>
            <a:xfrm>
              <a:off x="7361978" y="2241826"/>
              <a:ext cx="64945" cy="47208"/>
            </a:xfrm>
            <a:custGeom>
              <a:rect b="b" l="l" r="r" t="t"/>
              <a:pathLst>
                <a:path extrusionOk="0" h="1565" w="2153">
                  <a:moveTo>
                    <a:pt x="502" y="1"/>
                  </a:moveTo>
                  <a:cubicBezTo>
                    <a:pt x="225" y="1"/>
                    <a:pt x="1" y="226"/>
                    <a:pt x="1" y="501"/>
                  </a:cubicBezTo>
                  <a:lnTo>
                    <a:pt x="1" y="1063"/>
                  </a:lnTo>
                  <a:cubicBezTo>
                    <a:pt x="1" y="1339"/>
                    <a:pt x="225" y="1564"/>
                    <a:pt x="502" y="1564"/>
                  </a:cubicBezTo>
                  <a:lnTo>
                    <a:pt x="1651" y="1564"/>
                  </a:lnTo>
                  <a:cubicBezTo>
                    <a:pt x="1926" y="1564"/>
                    <a:pt x="2153" y="1339"/>
                    <a:pt x="2153" y="1063"/>
                  </a:cubicBezTo>
                  <a:lnTo>
                    <a:pt x="2153" y="501"/>
                  </a:lnTo>
                  <a:cubicBezTo>
                    <a:pt x="2153" y="226"/>
                    <a:pt x="1926" y="1"/>
                    <a:pt x="1651" y="1"/>
                  </a:cubicBezTo>
                  <a:close/>
                </a:path>
              </a:pathLst>
            </a:custGeom>
            <a:solidFill>
              <a:srgbClr val="C0D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4"/>
            <p:cNvSpPr/>
            <p:nvPr/>
          </p:nvSpPr>
          <p:spPr>
            <a:xfrm>
              <a:off x="7491383" y="2407246"/>
              <a:ext cx="69229" cy="49531"/>
            </a:xfrm>
            <a:custGeom>
              <a:rect b="b" l="l" r="r" t="t"/>
              <a:pathLst>
                <a:path extrusionOk="0" h="1642" w="2295">
                  <a:moveTo>
                    <a:pt x="1554" y="0"/>
                  </a:moveTo>
                  <a:cubicBezTo>
                    <a:pt x="1520" y="0"/>
                    <a:pt x="1485" y="3"/>
                    <a:pt x="1450" y="9"/>
                  </a:cubicBezTo>
                  <a:lnTo>
                    <a:pt x="602" y="146"/>
                  </a:lnTo>
                  <a:cubicBezTo>
                    <a:pt x="246" y="203"/>
                    <a:pt x="0" y="543"/>
                    <a:pt x="58" y="902"/>
                  </a:cubicBezTo>
                  <a:lnTo>
                    <a:pt x="87" y="1087"/>
                  </a:lnTo>
                  <a:cubicBezTo>
                    <a:pt x="138" y="1409"/>
                    <a:pt x="420" y="1641"/>
                    <a:pt x="739" y="1641"/>
                  </a:cubicBezTo>
                  <a:cubicBezTo>
                    <a:pt x="773" y="1641"/>
                    <a:pt x="808" y="1639"/>
                    <a:pt x="843" y="1633"/>
                  </a:cubicBezTo>
                  <a:lnTo>
                    <a:pt x="1689" y="1495"/>
                  </a:lnTo>
                  <a:cubicBezTo>
                    <a:pt x="2049" y="1439"/>
                    <a:pt x="2294" y="1099"/>
                    <a:pt x="2235" y="739"/>
                  </a:cubicBezTo>
                  <a:lnTo>
                    <a:pt x="2206" y="555"/>
                  </a:lnTo>
                  <a:cubicBezTo>
                    <a:pt x="2154" y="233"/>
                    <a:pt x="1871" y="0"/>
                    <a:pt x="1554" y="0"/>
                  </a:cubicBezTo>
                  <a:close/>
                </a:path>
              </a:pathLst>
            </a:custGeom>
            <a:solidFill>
              <a:srgbClr val="C0D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4"/>
            <p:cNvSpPr/>
            <p:nvPr/>
          </p:nvSpPr>
          <p:spPr>
            <a:xfrm>
              <a:off x="7498381" y="2114804"/>
              <a:ext cx="68746" cy="60209"/>
            </a:xfrm>
            <a:custGeom>
              <a:rect b="b" l="l" r="r" t="t"/>
              <a:pathLst>
                <a:path extrusionOk="0" h="1996" w="2279">
                  <a:moveTo>
                    <a:pt x="862" y="1"/>
                  </a:moveTo>
                  <a:cubicBezTo>
                    <a:pt x="666" y="1"/>
                    <a:pt x="471" y="87"/>
                    <a:pt x="341" y="252"/>
                  </a:cubicBezTo>
                  <a:lnTo>
                    <a:pt x="225" y="400"/>
                  </a:lnTo>
                  <a:cubicBezTo>
                    <a:pt x="0" y="687"/>
                    <a:pt x="52" y="1103"/>
                    <a:pt x="338" y="1327"/>
                  </a:cubicBezTo>
                  <a:lnTo>
                    <a:pt x="1012" y="1855"/>
                  </a:lnTo>
                  <a:cubicBezTo>
                    <a:pt x="1132" y="1950"/>
                    <a:pt x="1276" y="1995"/>
                    <a:pt x="1419" y="1995"/>
                  </a:cubicBezTo>
                  <a:cubicBezTo>
                    <a:pt x="1615" y="1995"/>
                    <a:pt x="1810" y="1909"/>
                    <a:pt x="1941" y="1743"/>
                  </a:cubicBezTo>
                  <a:lnTo>
                    <a:pt x="2055" y="1595"/>
                  </a:lnTo>
                  <a:cubicBezTo>
                    <a:pt x="2278" y="1308"/>
                    <a:pt x="2226" y="893"/>
                    <a:pt x="1943" y="669"/>
                  </a:cubicBezTo>
                  <a:lnTo>
                    <a:pt x="1268" y="140"/>
                  </a:lnTo>
                  <a:cubicBezTo>
                    <a:pt x="1148" y="46"/>
                    <a:pt x="1005" y="1"/>
                    <a:pt x="862" y="1"/>
                  </a:cubicBezTo>
                  <a:close/>
                </a:path>
              </a:pathLst>
            </a:custGeom>
            <a:solidFill>
              <a:srgbClr val="C0D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4"/>
            <p:cNvSpPr/>
            <p:nvPr/>
          </p:nvSpPr>
          <p:spPr>
            <a:xfrm>
              <a:off x="7706514" y="2392164"/>
              <a:ext cx="67811" cy="47661"/>
            </a:xfrm>
            <a:custGeom>
              <a:rect b="b" l="l" r="r" t="t"/>
              <a:pathLst>
                <a:path extrusionOk="0" h="1580" w="2248">
                  <a:moveTo>
                    <a:pt x="706" y="0"/>
                  </a:moveTo>
                  <a:cubicBezTo>
                    <a:pt x="370" y="0"/>
                    <a:pt x="79" y="260"/>
                    <a:pt x="49" y="602"/>
                  </a:cubicBezTo>
                  <a:lnTo>
                    <a:pt x="33" y="788"/>
                  </a:lnTo>
                  <a:cubicBezTo>
                    <a:pt x="1" y="1149"/>
                    <a:pt x="271" y="1470"/>
                    <a:pt x="632" y="1503"/>
                  </a:cubicBezTo>
                  <a:lnTo>
                    <a:pt x="1486" y="1577"/>
                  </a:lnTo>
                  <a:cubicBezTo>
                    <a:pt x="1505" y="1578"/>
                    <a:pt x="1523" y="1579"/>
                    <a:pt x="1542" y="1579"/>
                  </a:cubicBezTo>
                  <a:cubicBezTo>
                    <a:pt x="1879" y="1579"/>
                    <a:pt x="2169" y="1318"/>
                    <a:pt x="2200" y="978"/>
                  </a:cubicBezTo>
                  <a:lnTo>
                    <a:pt x="2216" y="790"/>
                  </a:lnTo>
                  <a:cubicBezTo>
                    <a:pt x="2247" y="430"/>
                    <a:pt x="1978" y="108"/>
                    <a:pt x="1617" y="77"/>
                  </a:cubicBezTo>
                  <a:lnTo>
                    <a:pt x="762" y="3"/>
                  </a:lnTo>
                  <a:cubicBezTo>
                    <a:pt x="743" y="1"/>
                    <a:pt x="725" y="0"/>
                    <a:pt x="706"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4"/>
            <p:cNvSpPr/>
            <p:nvPr/>
          </p:nvSpPr>
          <p:spPr>
            <a:xfrm>
              <a:off x="7703317" y="2107414"/>
              <a:ext cx="66906" cy="61386"/>
            </a:xfrm>
            <a:custGeom>
              <a:rect b="b" l="l" r="r" t="t"/>
              <a:pathLst>
                <a:path extrusionOk="0" h="2035" w="2218">
                  <a:moveTo>
                    <a:pt x="1359" y="0"/>
                  </a:moveTo>
                  <a:cubicBezTo>
                    <a:pt x="1199" y="0"/>
                    <a:pt x="1039" y="58"/>
                    <a:pt x="913" y="175"/>
                  </a:cubicBezTo>
                  <a:lnTo>
                    <a:pt x="283" y="754"/>
                  </a:lnTo>
                  <a:cubicBezTo>
                    <a:pt x="16" y="1000"/>
                    <a:pt x="0" y="1420"/>
                    <a:pt x="246" y="1686"/>
                  </a:cubicBezTo>
                  <a:lnTo>
                    <a:pt x="373" y="1824"/>
                  </a:lnTo>
                  <a:cubicBezTo>
                    <a:pt x="503" y="1964"/>
                    <a:pt x="680" y="2035"/>
                    <a:pt x="858" y="2035"/>
                  </a:cubicBezTo>
                  <a:cubicBezTo>
                    <a:pt x="1018" y="2035"/>
                    <a:pt x="1179" y="1977"/>
                    <a:pt x="1305" y="1861"/>
                  </a:cubicBezTo>
                  <a:lnTo>
                    <a:pt x="1933" y="1280"/>
                  </a:lnTo>
                  <a:cubicBezTo>
                    <a:pt x="2200" y="1034"/>
                    <a:pt x="2217" y="614"/>
                    <a:pt x="1973" y="348"/>
                  </a:cubicBezTo>
                  <a:lnTo>
                    <a:pt x="1845" y="212"/>
                  </a:lnTo>
                  <a:cubicBezTo>
                    <a:pt x="1715" y="71"/>
                    <a:pt x="1538" y="0"/>
                    <a:pt x="1359"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4"/>
            <p:cNvSpPr/>
            <p:nvPr/>
          </p:nvSpPr>
          <p:spPr>
            <a:xfrm>
              <a:off x="7394556" y="2185298"/>
              <a:ext cx="176495" cy="154143"/>
            </a:xfrm>
            <a:custGeom>
              <a:rect b="b" l="l" r="r" t="t"/>
              <a:pathLst>
                <a:path extrusionOk="0" h="5110" w="5851">
                  <a:moveTo>
                    <a:pt x="1249" y="1"/>
                  </a:moveTo>
                  <a:cubicBezTo>
                    <a:pt x="562" y="1"/>
                    <a:pt x="0" y="591"/>
                    <a:pt x="0" y="1313"/>
                  </a:cubicBezTo>
                  <a:lnTo>
                    <a:pt x="0" y="3799"/>
                  </a:lnTo>
                  <a:cubicBezTo>
                    <a:pt x="0" y="4519"/>
                    <a:pt x="562" y="5110"/>
                    <a:pt x="1249" y="5110"/>
                  </a:cubicBezTo>
                  <a:lnTo>
                    <a:pt x="1710" y="5110"/>
                  </a:lnTo>
                  <a:cubicBezTo>
                    <a:pt x="1761" y="5110"/>
                    <a:pt x="1808" y="5107"/>
                    <a:pt x="1857" y="5101"/>
                  </a:cubicBezTo>
                  <a:lnTo>
                    <a:pt x="4577" y="5101"/>
                  </a:lnTo>
                  <a:cubicBezTo>
                    <a:pt x="5277" y="5101"/>
                    <a:pt x="5850" y="4497"/>
                    <a:pt x="5850" y="3764"/>
                  </a:cubicBezTo>
                  <a:lnTo>
                    <a:pt x="5850" y="3511"/>
                  </a:lnTo>
                  <a:cubicBezTo>
                    <a:pt x="5846" y="2773"/>
                    <a:pt x="5274" y="2172"/>
                    <a:pt x="4574" y="2172"/>
                  </a:cubicBezTo>
                  <a:lnTo>
                    <a:pt x="2957" y="2172"/>
                  </a:lnTo>
                  <a:cubicBezTo>
                    <a:pt x="2938" y="2172"/>
                    <a:pt x="2923" y="2156"/>
                    <a:pt x="2923" y="2137"/>
                  </a:cubicBezTo>
                  <a:lnTo>
                    <a:pt x="2923" y="1313"/>
                  </a:lnTo>
                  <a:cubicBezTo>
                    <a:pt x="2923" y="591"/>
                    <a:pt x="2361" y="1"/>
                    <a:pt x="1675"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4"/>
            <p:cNvSpPr/>
            <p:nvPr/>
          </p:nvSpPr>
          <p:spPr>
            <a:xfrm>
              <a:off x="7451476" y="2246592"/>
              <a:ext cx="119574" cy="92637"/>
            </a:xfrm>
            <a:custGeom>
              <a:rect b="b" l="l" r="r" t="t"/>
              <a:pathLst>
                <a:path extrusionOk="0" h="3071" w="3964">
                  <a:moveTo>
                    <a:pt x="1036" y="1"/>
                  </a:moveTo>
                  <a:cubicBezTo>
                    <a:pt x="409" y="451"/>
                    <a:pt x="1" y="1186"/>
                    <a:pt x="1" y="2017"/>
                  </a:cubicBezTo>
                  <a:cubicBezTo>
                    <a:pt x="1" y="2394"/>
                    <a:pt x="87" y="2751"/>
                    <a:pt x="236" y="3070"/>
                  </a:cubicBezTo>
                  <a:lnTo>
                    <a:pt x="2690" y="3070"/>
                  </a:lnTo>
                  <a:cubicBezTo>
                    <a:pt x="3390" y="3070"/>
                    <a:pt x="3963" y="2468"/>
                    <a:pt x="3963" y="1733"/>
                  </a:cubicBezTo>
                  <a:lnTo>
                    <a:pt x="3963" y="1480"/>
                  </a:lnTo>
                  <a:cubicBezTo>
                    <a:pt x="3959" y="741"/>
                    <a:pt x="3387" y="140"/>
                    <a:pt x="2687" y="140"/>
                  </a:cubicBezTo>
                  <a:lnTo>
                    <a:pt x="1070" y="140"/>
                  </a:lnTo>
                  <a:cubicBezTo>
                    <a:pt x="1051" y="140"/>
                    <a:pt x="1036" y="124"/>
                    <a:pt x="1036" y="105"/>
                  </a:cubicBezTo>
                  <a:lnTo>
                    <a:pt x="1036" y="1"/>
                  </a:ln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4"/>
            <p:cNvSpPr/>
            <p:nvPr/>
          </p:nvSpPr>
          <p:spPr>
            <a:xfrm>
              <a:off x="7502363" y="2109888"/>
              <a:ext cx="267322" cy="407318"/>
            </a:xfrm>
            <a:custGeom>
              <a:rect b="b" l="l" r="r" t="t"/>
              <a:pathLst>
                <a:path extrusionOk="0" h="13503" w="8862">
                  <a:moveTo>
                    <a:pt x="4432" y="1"/>
                  </a:moveTo>
                  <a:cubicBezTo>
                    <a:pt x="2018" y="1"/>
                    <a:pt x="38" y="1678"/>
                    <a:pt x="1" y="3742"/>
                  </a:cubicBezTo>
                  <a:cubicBezTo>
                    <a:pt x="0" y="3780"/>
                    <a:pt x="4" y="3817"/>
                    <a:pt x="7" y="3856"/>
                  </a:cubicBezTo>
                  <a:lnTo>
                    <a:pt x="988" y="12538"/>
                  </a:lnTo>
                  <a:cubicBezTo>
                    <a:pt x="1050" y="13085"/>
                    <a:pt x="1584" y="13503"/>
                    <a:pt x="2225" y="13503"/>
                  </a:cubicBezTo>
                  <a:lnTo>
                    <a:pt x="6638" y="13503"/>
                  </a:lnTo>
                  <a:cubicBezTo>
                    <a:pt x="7277" y="13503"/>
                    <a:pt x="7811" y="13085"/>
                    <a:pt x="7877" y="12538"/>
                  </a:cubicBezTo>
                  <a:lnTo>
                    <a:pt x="8857" y="3856"/>
                  </a:lnTo>
                  <a:cubicBezTo>
                    <a:pt x="8860" y="3817"/>
                    <a:pt x="8862" y="3780"/>
                    <a:pt x="8862" y="3742"/>
                  </a:cubicBezTo>
                  <a:cubicBezTo>
                    <a:pt x="8825" y="1680"/>
                    <a:pt x="6847" y="1"/>
                    <a:pt x="4432"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4"/>
            <p:cNvSpPr/>
            <p:nvPr/>
          </p:nvSpPr>
          <p:spPr>
            <a:xfrm>
              <a:off x="7572223" y="2121863"/>
              <a:ext cx="127628" cy="395342"/>
            </a:xfrm>
            <a:custGeom>
              <a:rect b="b" l="l" r="r" t="t"/>
              <a:pathLst>
                <a:path extrusionOk="0" h="13106" w="4231">
                  <a:moveTo>
                    <a:pt x="2116" y="0"/>
                  </a:moveTo>
                  <a:cubicBezTo>
                    <a:pt x="880" y="616"/>
                    <a:pt x="23" y="1885"/>
                    <a:pt x="0" y="3345"/>
                  </a:cubicBezTo>
                  <a:cubicBezTo>
                    <a:pt x="0" y="3383"/>
                    <a:pt x="3" y="3420"/>
                    <a:pt x="6" y="3460"/>
                  </a:cubicBezTo>
                  <a:lnTo>
                    <a:pt x="848" y="12143"/>
                  </a:lnTo>
                  <a:cubicBezTo>
                    <a:pt x="901" y="12687"/>
                    <a:pt x="1360" y="13106"/>
                    <a:pt x="1907" y="13106"/>
                  </a:cubicBezTo>
                  <a:lnTo>
                    <a:pt x="2324" y="13106"/>
                  </a:lnTo>
                  <a:cubicBezTo>
                    <a:pt x="2873" y="13106"/>
                    <a:pt x="3331" y="12688"/>
                    <a:pt x="3385" y="12143"/>
                  </a:cubicBezTo>
                  <a:lnTo>
                    <a:pt x="4226" y="3460"/>
                  </a:lnTo>
                  <a:cubicBezTo>
                    <a:pt x="4229" y="3420"/>
                    <a:pt x="4231" y="3383"/>
                    <a:pt x="4231" y="3345"/>
                  </a:cubicBezTo>
                  <a:cubicBezTo>
                    <a:pt x="4209" y="1885"/>
                    <a:pt x="3351" y="616"/>
                    <a:pt x="2116"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4"/>
            <p:cNvSpPr/>
            <p:nvPr/>
          </p:nvSpPr>
          <p:spPr>
            <a:xfrm>
              <a:off x="7355795" y="2101230"/>
              <a:ext cx="424331" cy="422280"/>
            </a:xfrm>
            <a:custGeom>
              <a:rect b="b" l="l" r="r" t="t"/>
              <a:pathLst>
                <a:path extrusionOk="0" h="13999" w="14067">
                  <a:moveTo>
                    <a:pt x="12880" y="409"/>
                  </a:moveTo>
                  <a:cubicBezTo>
                    <a:pt x="13002" y="409"/>
                    <a:pt x="13125" y="458"/>
                    <a:pt x="13215" y="554"/>
                  </a:cubicBezTo>
                  <a:lnTo>
                    <a:pt x="13342" y="692"/>
                  </a:lnTo>
                  <a:cubicBezTo>
                    <a:pt x="13512" y="875"/>
                    <a:pt x="13502" y="1164"/>
                    <a:pt x="13317" y="1334"/>
                  </a:cubicBezTo>
                  <a:lnTo>
                    <a:pt x="12969" y="1655"/>
                  </a:lnTo>
                  <a:cubicBezTo>
                    <a:pt x="12836" y="1505"/>
                    <a:pt x="12690" y="1363"/>
                    <a:pt x="12530" y="1230"/>
                  </a:cubicBezTo>
                  <a:cubicBezTo>
                    <a:pt x="12404" y="1124"/>
                    <a:pt x="12274" y="1024"/>
                    <a:pt x="12136" y="931"/>
                  </a:cubicBezTo>
                  <a:lnTo>
                    <a:pt x="12573" y="529"/>
                  </a:lnTo>
                  <a:cubicBezTo>
                    <a:pt x="12660" y="449"/>
                    <a:pt x="12770" y="409"/>
                    <a:pt x="12880" y="409"/>
                  </a:cubicBezTo>
                  <a:close/>
                  <a:moveTo>
                    <a:pt x="5590" y="659"/>
                  </a:moveTo>
                  <a:cubicBezTo>
                    <a:pt x="5691" y="659"/>
                    <a:pt x="5790" y="692"/>
                    <a:pt x="5869" y="754"/>
                  </a:cubicBezTo>
                  <a:lnTo>
                    <a:pt x="6263" y="1063"/>
                  </a:lnTo>
                  <a:cubicBezTo>
                    <a:pt x="6190" y="1116"/>
                    <a:pt x="6122" y="1172"/>
                    <a:pt x="6054" y="1230"/>
                  </a:cubicBezTo>
                  <a:cubicBezTo>
                    <a:pt x="5834" y="1416"/>
                    <a:pt x="5637" y="1618"/>
                    <a:pt x="5467" y="1831"/>
                  </a:cubicBezTo>
                  <a:lnTo>
                    <a:pt x="5192" y="1616"/>
                  </a:lnTo>
                  <a:cubicBezTo>
                    <a:pt x="4994" y="1462"/>
                    <a:pt x="4961" y="1175"/>
                    <a:pt x="5115" y="980"/>
                  </a:cubicBezTo>
                  <a:lnTo>
                    <a:pt x="5230" y="832"/>
                  </a:lnTo>
                  <a:cubicBezTo>
                    <a:pt x="5304" y="738"/>
                    <a:pt x="5412" y="677"/>
                    <a:pt x="5534" y="662"/>
                  </a:cubicBezTo>
                  <a:cubicBezTo>
                    <a:pt x="5552" y="660"/>
                    <a:pt x="5571" y="659"/>
                    <a:pt x="5590" y="659"/>
                  </a:cubicBezTo>
                  <a:close/>
                  <a:moveTo>
                    <a:pt x="1077" y="4866"/>
                  </a:moveTo>
                  <a:lnTo>
                    <a:pt x="1077" y="6020"/>
                  </a:lnTo>
                  <a:lnTo>
                    <a:pt x="707" y="6020"/>
                  </a:lnTo>
                  <a:cubicBezTo>
                    <a:pt x="544" y="6020"/>
                    <a:pt x="411" y="5886"/>
                    <a:pt x="411" y="5724"/>
                  </a:cubicBezTo>
                  <a:lnTo>
                    <a:pt x="411" y="5162"/>
                  </a:lnTo>
                  <a:cubicBezTo>
                    <a:pt x="411" y="4999"/>
                    <a:pt x="544" y="4866"/>
                    <a:pt x="707" y="4866"/>
                  </a:cubicBezTo>
                  <a:close/>
                  <a:moveTo>
                    <a:pt x="4208" y="8093"/>
                  </a:moveTo>
                  <a:lnTo>
                    <a:pt x="4208" y="8525"/>
                  </a:lnTo>
                  <a:cubicBezTo>
                    <a:pt x="4208" y="8688"/>
                    <a:pt x="4075" y="8821"/>
                    <a:pt x="3912" y="8821"/>
                  </a:cubicBezTo>
                  <a:lnTo>
                    <a:pt x="3424" y="8821"/>
                  </a:lnTo>
                  <a:cubicBezTo>
                    <a:pt x="3262" y="8821"/>
                    <a:pt x="3128" y="8688"/>
                    <a:pt x="3128" y="8525"/>
                  </a:cubicBezTo>
                  <a:lnTo>
                    <a:pt x="3128" y="8095"/>
                  </a:lnTo>
                  <a:cubicBezTo>
                    <a:pt x="3136" y="8095"/>
                    <a:pt x="3143" y="8093"/>
                    <a:pt x="3152" y="8093"/>
                  </a:cubicBezTo>
                  <a:close/>
                  <a:moveTo>
                    <a:pt x="13267" y="9930"/>
                  </a:moveTo>
                  <a:cubicBezTo>
                    <a:pt x="13370" y="9950"/>
                    <a:pt x="13462" y="10003"/>
                    <a:pt x="13533" y="10086"/>
                  </a:cubicBezTo>
                  <a:cubicBezTo>
                    <a:pt x="13610" y="10179"/>
                    <a:pt x="13650" y="10297"/>
                    <a:pt x="13638" y="10417"/>
                  </a:cubicBezTo>
                  <a:lnTo>
                    <a:pt x="13622" y="10603"/>
                  </a:lnTo>
                  <a:cubicBezTo>
                    <a:pt x="13610" y="10723"/>
                    <a:pt x="13553" y="10833"/>
                    <a:pt x="13460" y="10911"/>
                  </a:cubicBezTo>
                  <a:cubicBezTo>
                    <a:pt x="13379" y="10980"/>
                    <a:pt x="13278" y="11017"/>
                    <a:pt x="13173" y="11017"/>
                  </a:cubicBezTo>
                  <a:cubicBezTo>
                    <a:pt x="13163" y="11017"/>
                    <a:pt x="13153" y="11017"/>
                    <a:pt x="13144" y="11016"/>
                  </a:cubicBezTo>
                  <a:lnTo>
                    <a:pt x="13267" y="9930"/>
                  </a:lnTo>
                  <a:close/>
                  <a:moveTo>
                    <a:pt x="5371" y="10456"/>
                  </a:moveTo>
                  <a:lnTo>
                    <a:pt x="5495" y="11544"/>
                  </a:lnTo>
                  <a:lnTo>
                    <a:pt x="5307" y="11574"/>
                  </a:lnTo>
                  <a:cubicBezTo>
                    <a:pt x="5283" y="11578"/>
                    <a:pt x="5259" y="11580"/>
                    <a:pt x="5234" y="11580"/>
                  </a:cubicBezTo>
                  <a:cubicBezTo>
                    <a:pt x="5140" y="11580"/>
                    <a:pt x="5047" y="11550"/>
                    <a:pt x="4968" y="11492"/>
                  </a:cubicBezTo>
                  <a:cubicBezTo>
                    <a:pt x="4871" y="11423"/>
                    <a:pt x="4804" y="11318"/>
                    <a:pt x="4785" y="11200"/>
                  </a:cubicBezTo>
                  <a:lnTo>
                    <a:pt x="4755" y="11015"/>
                  </a:lnTo>
                  <a:cubicBezTo>
                    <a:pt x="4716" y="10766"/>
                    <a:pt x="4886" y="10534"/>
                    <a:pt x="5131" y="10494"/>
                  </a:cubicBezTo>
                  <a:lnTo>
                    <a:pt x="5371" y="10456"/>
                  </a:lnTo>
                  <a:close/>
                  <a:moveTo>
                    <a:pt x="9212" y="493"/>
                  </a:moveTo>
                  <a:cubicBezTo>
                    <a:pt x="9208" y="495"/>
                    <a:pt x="9202" y="498"/>
                    <a:pt x="9199" y="499"/>
                  </a:cubicBezTo>
                  <a:cubicBezTo>
                    <a:pt x="8550" y="823"/>
                    <a:pt x="7999" y="1316"/>
                    <a:pt x="7604" y="1927"/>
                  </a:cubicBezTo>
                  <a:cubicBezTo>
                    <a:pt x="7201" y="2554"/>
                    <a:pt x="6980" y="3280"/>
                    <a:pt x="6968" y="4026"/>
                  </a:cubicBezTo>
                  <a:cubicBezTo>
                    <a:pt x="6968" y="4070"/>
                    <a:pt x="6971" y="4114"/>
                    <a:pt x="6974" y="4162"/>
                  </a:cubicBezTo>
                  <a:lnTo>
                    <a:pt x="7816" y="12843"/>
                  </a:lnTo>
                  <a:cubicBezTo>
                    <a:pt x="7844" y="13127"/>
                    <a:pt x="7962" y="13383"/>
                    <a:pt x="8143" y="13581"/>
                  </a:cubicBezTo>
                  <a:lnTo>
                    <a:pt x="7084" y="13581"/>
                  </a:lnTo>
                  <a:cubicBezTo>
                    <a:pt x="7081" y="13581"/>
                    <a:pt x="7079" y="13581"/>
                    <a:pt x="7077" y="13581"/>
                  </a:cubicBezTo>
                  <a:cubicBezTo>
                    <a:pt x="6550" y="13581"/>
                    <a:pt x="6101" y="13239"/>
                    <a:pt x="6051" y="12804"/>
                  </a:cubicBezTo>
                  <a:lnTo>
                    <a:pt x="5072" y="4122"/>
                  </a:lnTo>
                  <a:cubicBezTo>
                    <a:pt x="5068" y="4089"/>
                    <a:pt x="5066" y="4060"/>
                    <a:pt x="5066" y="4033"/>
                  </a:cubicBezTo>
                  <a:cubicBezTo>
                    <a:pt x="5100" y="2104"/>
                    <a:pt x="6952" y="530"/>
                    <a:pt x="9212" y="493"/>
                  </a:cubicBezTo>
                  <a:close/>
                  <a:moveTo>
                    <a:pt x="9291" y="915"/>
                  </a:moveTo>
                  <a:cubicBezTo>
                    <a:pt x="10452" y="1535"/>
                    <a:pt x="11181" y="2720"/>
                    <a:pt x="11200" y="4033"/>
                  </a:cubicBezTo>
                  <a:cubicBezTo>
                    <a:pt x="11200" y="4060"/>
                    <a:pt x="11199" y="4092"/>
                    <a:pt x="11197" y="4125"/>
                  </a:cubicBezTo>
                  <a:lnTo>
                    <a:pt x="10356" y="12807"/>
                  </a:lnTo>
                  <a:cubicBezTo>
                    <a:pt x="10313" y="13250"/>
                    <a:pt x="9946" y="13584"/>
                    <a:pt x="9499" y="13584"/>
                  </a:cubicBezTo>
                  <a:lnTo>
                    <a:pt x="9082" y="13584"/>
                  </a:lnTo>
                  <a:cubicBezTo>
                    <a:pt x="8637" y="13584"/>
                    <a:pt x="8270" y="13250"/>
                    <a:pt x="8226" y="12807"/>
                  </a:cubicBezTo>
                  <a:lnTo>
                    <a:pt x="7385" y="4125"/>
                  </a:lnTo>
                  <a:cubicBezTo>
                    <a:pt x="7381" y="4092"/>
                    <a:pt x="7381" y="4063"/>
                    <a:pt x="7381" y="4033"/>
                  </a:cubicBezTo>
                  <a:cubicBezTo>
                    <a:pt x="7402" y="2720"/>
                    <a:pt x="8129" y="1535"/>
                    <a:pt x="9291" y="915"/>
                  </a:cubicBezTo>
                  <a:close/>
                  <a:moveTo>
                    <a:pt x="12880" y="1"/>
                  </a:moveTo>
                  <a:cubicBezTo>
                    <a:pt x="12670" y="1"/>
                    <a:pt x="12459" y="76"/>
                    <a:pt x="12293" y="229"/>
                  </a:cubicBezTo>
                  <a:lnTo>
                    <a:pt x="11773" y="712"/>
                  </a:lnTo>
                  <a:cubicBezTo>
                    <a:pt x="11034" y="306"/>
                    <a:pt x="10181" y="87"/>
                    <a:pt x="9291" y="87"/>
                  </a:cubicBezTo>
                  <a:cubicBezTo>
                    <a:pt x="8325" y="87"/>
                    <a:pt x="7397" y="346"/>
                    <a:pt x="6618" y="823"/>
                  </a:cubicBezTo>
                  <a:lnTo>
                    <a:pt x="6121" y="433"/>
                  </a:lnTo>
                  <a:cubicBezTo>
                    <a:pt x="5967" y="313"/>
                    <a:pt x="5783" y="249"/>
                    <a:pt x="5589" y="249"/>
                  </a:cubicBezTo>
                  <a:cubicBezTo>
                    <a:pt x="5554" y="249"/>
                    <a:pt x="5518" y="251"/>
                    <a:pt x="5482" y="255"/>
                  </a:cubicBezTo>
                  <a:cubicBezTo>
                    <a:pt x="5252" y="283"/>
                    <a:pt x="5048" y="397"/>
                    <a:pt x="4905" y="581"/>
                  </a:cubicBezTo>
                  <a:lnTo>
                    <a:pt x="4790" y="729"/>
                  </a:lnTo>
                  <a:cubicBezTo>
                    <a:pt x="4495" y="1104"/>
                    <a:pt x="4562" y="1649"/>
                    <a:pt x="4937" y="1943"/>
                  </a:cubicBezTo>
                  <a:lnTo>
                    <a:pt x="5226" y="2169"/>
                  </a:lnTo>
                  <a:cubicBezTo>
                    <a:pt x="4865" y="2734"/>
                    <a:pt x="4667" y="3369"/>
                    <a:pt x="4656" y="4030"/>
                  </a:cubicBezTo>
                  <a:cubicBezTo>
                    <a:pt x="4656" y="4074"/>
                    <a:pt x="4658" y="4123"/>
                    <a:pt x="4664" y="4174"/>
                  </a:cubicBezTo>
                  <a:lnTo>
                    <a:pt x="4730" y="4758"/>
                  </a:lnTo>
                  <a:lnTo>
                    <a:pt x="4414" y="4758"/>
                  </a:lnTo>
                  <a:lnTo>
                    <a:pt x="4414" y="4103"/>
                  </a:lnTo>
                  <a:cubicBezTo>
                    <a:pt x="4414" y="3267"/>
                    <a:pt x="3761" y="2585"/>
                    <a:pt x="2958" y="2585"/>
                  </a:cubicBezTo>
                  <a:lnTo>
                    <a:pt x="2834" y="2585"/>
                  </a:lnTo>
                  <a:cubicBezTo>
                    <a:pt x="2722" y="2585"/>
                    <a:pt x="2628" y="2677"/>
                    <a:pt x="2628" y="2791"/>
                  </a:cubicBezTo>
                  <a:cubicBezTo>
                    <a:pt x="2628" y="2903"/>
                    <a:pt x="2722" y="2995"/>
                    <a:pt x="2834" y="2995"/>
                  </a:cubicBezTo>
                  <a:lnTo>
                    <a:pt x="2958" y="2995"/>
                  </a:lnTo>
                  <a:cubicBezTo>
                    <a:pt x="3534" y="2995"/>
                    <a:pt x="4001" y="3490"/>
                    <a:pt x="4001" y="4101"/>
                  </a:cubicBezTo>
                  <a:lnTo>
                    <a:pt x="4001" y="4925"/>
                  </a:lnTo>
                  <a:cubicBezTo>
                    <a:pt x="4001" y="5058"/>
                    <a:pt x="4108" y="5168"/>
                    <a:pt x="4242" y="5168"/>
                  </a:cubicBezTo>
                  <a:lnTo>
                    <a:pt x="4776" y="5168"/>
                  </a:lnTo>
                  <a:lnTo>
                    <a:pt x="5060" y="7687"/>
                  </a:lnTo>
                  <a:lnTo>
                    <a:pt x="3143" y="7687"/>
                  </a:lnTo>
                  <a:cubicBezTo>
                    <a:pt x="3131" y="7687"/>
                    <a:pt x="3121" y="7687"/>
                    <a:pt x="3109" y="7688"/>
                  </a:cubicBezTo>
                  <a:cubicBezTo>
                    <a:pt x="3069" y="7694"/>
                    <a:pt x="3031" y="7695"/>
                    <a:pt x="2994" y="7695"/>
                  </a:cubicBezTo>
                  <a:lnTo>
                    <a:pt x="2531" y="7695"/>
                  </a:lnTo>
                  <a:cubicBezTo>
                    <a:pt x="2256" y="7695"/>
                    <a:pt x="1995" y="7580"/>
                    <a:pt x="1799" y="7373"/>
                  </a:cubicBezTo>
                  <a:cubicBezTo>
                    <a:pt x="1599" y="7163"/>
                    <a:pt x="1488" y="6883"/>
                    <a:pt x="1488" y="6589"/>
                  </a:cubicBezTo>
                  <a:lnTo>
                    <a:pt x="1488" y="4103"/>
                  </a:lnTo>
                  <a:cubicBezTo>
                    <a:pt x="1488" y="3718"/>
                    <a:pt x="1683" y="3354"/>
                    <a:pt x="1997" y="3154"/>
                  </a:cubicBezTo>
                  <a:cubicBezTo>
                    <a:pt x="2093" y="3092"/>
                    <a:pt x="2121" y="2965"/>
                    <a:pt x="2060" y="2869"/>
                  </a:cubicBezTo>
                  <a:cubicBezTo>
                    <a:pt x="2021" y="2807"/>
                    <a:pt x="1954" y="2774"/>
                    <a:pt x="1886" y="2774"/>
                  </a:cubicBezTo>
                  <a:cubicBezTo>
                    <a:pt x="1848" y="2774"/>
                    <a:pt x="1810" y="2784"/>
                    <a:pt x="1775" y="2807"/>
                  </a:cubicBezTo>
                  <a:cubicBezTo>
                    <a:pt x="1345" y="3082"/>
                    <a:pt x="1077" y="3577"/>
                    <a:pt x="1077" y="4101"/>
                  </a:cubicBezTo>
                  <a:lnTo>
                    <a:pt x="1077" y="4458"/>
                  </a:lnTo>
                  <a:lnTo>
                    <a:pt x="707" y="4458"/>
                  </a:lnTo>
                  <a:cubicBezTo>
                    <a:pt x="317" y="4458"/>
                    <a:pt x="0" y="4776"/>
                    <a:pt x="0" y="5163"/>
                  </a:cubicBezTo>
                  <a:lnTo>
                    <a:pt x="0" y="5725"/>
                  </a:lnTo>
                  <a:cubicBezTo>
                    <a:pt x="0" y="6116"/>
                    <a:pt x="318" y="6432"/>
                    <a:pt x="707" y="6432"/>
                  </a:cubicBezTo>
                  <a:lnTo>
                    <a:pt x="1077" y="6432"/>
                  </a:lnTo>
                  <a:lnTo>
                    <a:pt x="1077" y="6588"/>
                  </a:lnTo>
                  <a:cubicBezTo>
                    <a:pt x="1077" y="6988"/>
                    <a:pt x="1226" y="7367"/>
                    <a:pt x="1500" y="7655"/>
                  </a:cubicBezTo>
                  <a:cubicBezTo>
                    <a:pt x="1775" y="7947"/>
                    <a:pt x="2142" y="8105"/>
                    <a:pt x="2531" y="8105"/>
                  </a:cubicBezTo>
                  <a:lnTo>
                    <a:pt x="2720" y="8105"/>
                  </a:lnTo>
                  <a:lnTo>
                    <a:pt x="2720" y="8528"/>
                  </a:lnTo>
                  <a:cubicBezTo>
                    <a:pt x="2720" y="8919"/>
                    <a:pt x="3038" y="9235"/>
                    <a:pt x="3426" y="9235"/>
                  </a:cubicBezTo>
                  <a:lnTo>
                    <a:pt x="3914" y="9235"/>
                  </a:lnTo>
                  <a:cubicBezTo>
                    <a:pt x="4304" y="9235"/>
                    <a:pt x="4621" y="8919"/>
                    <a:pt x="4621" y="8528"/>
                  </a:cubicBezTo>
                  <a:lnTo>
                    <a:pt x="4621" y="8096"/>
                  </a:lnTo>
                  <a:lnTo>
                    <a:pt x="5108" y="8096"/>
                  </a:lnTo>
                  <a:lnTo>
                    <a:pt x="5326" y="10049"/>
                  </a:lnTo>
                  <a:lnTo>
                    <a:pt x="5066" y="10092"/>
                  </a:lnTo>
                  <a:cubicBezTo>
                    <a:pt x="4594" y="10167"/>
                    <a:pt x="4275" y="10612"/>
                    <a:pt x="4350" y="11084"/>
                  </a:cubicBezTo>
                  <a:lnTo>
                    <a:pt x="4380" y="11269"/>
                  </a:lnTo>
                  <a:cubicBezTo>
                    <a:pt x="4417" y="11497"/>
                    <a:pt x="4541" y="11697"/>
                    <a:pt x="4727" y="11831"/>
                  </a:cubicBezTo>
                  <a:cubicBezTo>
                    <a:pt x="4877" y="11938"/>
                    <a:pt x="5053" y="11995"/>
                    <a:pt x="5232" y="11995"/>
                  </a:cubicBezTo>
                  <a:cubicBezTo>
                    <a:pt x="5279" y="11995"/>
                    <a:pt x="5325" y="11992"/>
                    <a:pt x="5371" y="11985"/>
                  </a:cubicBezTo>
                  <a:lnTo>
                    <a:pt x="5541" y="11957"/>
                  </a:lnTo>
                  <a:lnTo>
                    <a:pt x="5643" y="12853"/>
                  </a:lnTo>
                  <a:cubicBezTo>
                    <a:pt x="5717" y="13506"/>
                    <a:pt x="6337" y="13998"/>
                    <a:pt x="7084" y="13998"/>
                  </a:cubicBezTo>
                  <a:lnTo>
                    <a:pt x="11496" y="13998"/>
                  </a:lnTo>
                  <a:cubicBezTo>
                    <a:pt x="12243" y="13998"/>
                    <a:pt x="12863" y="13506"/>
                    <a:pt x="12937" y="12853"/>
                  </a:cubicBezTo>
                  <a:lnTo>
                    <a:pt x="13098" y="11430"/>
                  </a:lnTo>
                  <a:cubicBezTo>
                    <a:pt x="13122" y="11432"/>
                    <a:pt x="13147" y="11433"/>
                    <a:pt x="13170" y="11433"/>
                  </a:cubicBezTo>
                  <a:cubicBezTo>
                    <a:pt x="13373" y="11433"/>
                    <a:pt x="13567" y="11364"/>
                    <a:pt x="13725" y="11231"/>
                  </a:cubicBezTo>
                  <a:cubicBezTo>
                    <a:pt x="13903" y="11080"/>
                    <a:pt x="14011" y="10873"/>
                    <a:pt x="14031" y="10643"/>
                  </a:cubicBezTo>
                  <a:lnTo>
                    <a:pt x="14048" y="10457"/>
                  </a:lnTo>
                  <a:cubicBezTo>
                    <a:pt x="14067" y="10223"/>
                    <a:pt x="13997" y="9998"/>
                    <a:pt x="13849" y="9821"/>
                  </a:cubicBezTo>
                  <a:cubicBezTo>
                    <a:pt x="13712" y="9657"/>
                    <a:pt x="13524" y="9553"/>
                    <a:pt x="13314" y="9522"/>
                  </a:cubicBezTo>
                  <a:lnTo>
                    <a:pt x="13414" y="8633"/>
                  </a:lnTo>
                  <a:cubicBezTo>
                    <a:pt x="13428" y="8519"/>
                    <a:pt x="13345" y="8419"/>
                    <a:pt x="13233" y="8405"/>
                  </a:cubicBezTo>
                  <a:cubicBezTo>
                    <a:pt x="13224" y="8404"/>
                    <a:pt x="13216" y="8404"/>
                    <a:pt x="13208" y="8404"/>
                  </a:cubicBezTo>
                  <a:cubicBezTo>
                    <a:pt x="13106" y="8404"/>
                    <a:pt x="13017" y="8482"/>
                    <a:pt x="13006" y="8586"/>
                  </a:cubicBezTo>
                  <a:lnTo>
                    <a:pt x="12882" y="9685"/>
                  </a:lnTo>
                  <a:lnTo>
                    <a:pt x="12882" y="9688"/>
                  </a:lnTo>
                  <a:lnTo>
                    <a:pt x="12882" y="9691"/>
                  </a:lnTo>
                  <a:lnTo>
                    <a:pt x="12530" y="12804"/>
                  </a:lnTo>
                  <a:cubicBezTo>
                    <a:pt x="12481" y="13241"/>
                    <a:pt x="12027" y="13584"/>
                    <a:pt x="11499" y="13584"/>
                  </a:cubicBezTo>
                  <a:lnTo>
                    <a:pt x="10440" y="13584"/>
                  </a:lnTo>
                  <a:cubicBezTo>
                    <a:pt x="10619" y="13389"/>
                    <a:pt x="10739" y="13133"/>
                    <a:pt x="10767" y="12846"/>
                  </a:cubicBezTo>
                  <a:lnTo>
                    <a:pt x="11608" y="4163"/>
                  </a:lnTo>
                  <a:cubicBezTo>
                    <a:pt x="11613" y="4116"/>
                    <a:pt x="11616" y="4070"/>
                    <a:pt x="11613" y="4027"/>
                  </a:cubicBezTo>
                  <a:cubicBezTo>
                    <a:pt x="11602" y="3282"/>
                    <a:pt x="11382" y="2557"/>
                    <a:pt x="10977" y="1928"/>
                  </a:cubicBezTo>
                  <a:cubicBezTo>
                    <a:pt x="10583" y="1319"/>
                    <a:pt x="10033" y="825"/>
                    <a:pt x="9384" y="501"/>
                  </a:cubicBezTo>
                  <a:cubicBezTo>
                    <a:pt x="9379" y="499"/>
                    <a:pt x="9375" y="498"/>
                    <a:pt x="9370" y="495"/>
                  </a:cubicBezTo>
                  <a:lnTo>
                    <a:pt x="9370" y="495"/>
                  </a:lnTo>
                  <a:cubicBezTo>
                    <a:pt x="11631" y="530"/>
                    <a:pt x="13482" y="2104"/>
                    <a:pt x="13516" y="4035"/>
                  </a:cubicBezTo>
                  <a:cubicBezTo>
                    <a:pt x="13516" y="4063"/>
                    <a:pt x="13514" y="4089"/>
                    <a:pt x="13511" y="4123"/>
                  </a:cubicBezTo>
                  <a:lnTo>
                    <a:pt x="13114" y="7632"/>
                  </a:lnTo>
                  <a:cubicBezTo>
                    <a:pt x="13102" y="7746"/>
                    <a:pt x="13184" y="7846"/>
                    <a:pt x="13296" y="7860"/>
                  </a:cubicBezTo>
                  <a:cubicBezTo>
                    <a:pt x="13304" y="7861"/>
                    <a:pt x="13312" y="7861"/>
                    <a:pt x="13320" y="7861"/>
                  </a:cubicBezTo>
                  <a:cubicBezTo>
                    <a:pt x="13423" y="7861"/>
                    <a:pt x="13512" y="7783"/>
                    <a:pt x="13524" y="7679"/>
                  </a:cubicBezTo>
                  <a:lnTo>
                    <a:pt x="13919" y="4169"/>
                  </a:lnTo>
                  <a:cubicBezTo>
                    <a:pt x="13925" y="4119"/>
                    <a:pt x="13926" y="4073"/>
                    <a:pt x="13926" y="4027"/>
                  </a:cubicBezTo>
                  <a:cubicBezTo>
                    <a:pt x="13913" y="3291"/>
                    <a:pt x="13669" y="2586"/>
                    <a:pt x="13228" y="1977"/>
                  </a:cubicBezTo>
                  <a:lnTo>
                    <a:pt x="13595" y="1637"/>
                  </a:lnTo>
                  <a:cubicBezTo>
                    <a:pt x="13945" y="1313"/>
                    <a:pt x="13968" y="764"/>
                    <a:pt x="13644" y="414"/>
                  </a:cubicBezTo>
                  <a:lnTo>
                    <a:pt x="13516" y="278"/>
                  </a:lnTo>
                  <a:cubicBezTo>
                    <a:pt x="13346" y="94"/>
                    <a:pt x="13113" y="1"/>
                    <a:pt x="1288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4"/>
            <p:cNvSpPr/>
            <p:nvPr/>
          </p:nvSpPr>
          <p:spPr>
            <a:xfrm>
              <a:off x="7542994" y="2230725"/>
              <a:ext cx="12428" cy="22744"/>
            </a:xfrm>
            <a:custGeom>
              <a:rect b="b" l="l" r="r" t="t"/>
              <a:pathLst>
                <a:path extrusionOk="0" h="754" w="412">
                  <a:moveTo>
                    <a:pt x="206" y="0"/>
                  </a:moveTo>
                  <a:cubicBezTo>
                    <a:pt x="94" y="0"/>
                    <a:pt x="1" y="92"/>
                    <a:pt x="1" y="206"/>
                  </a:cubicBezTo>
                  <a:lnTo>
                    <a:pt x="1" y="548"/>
                  </a:lnTo>
                  <a:cubicBezTo>
                    <a:pt x="1" y="660"/>
                    <a:pt x="94" y="753"/>
                    <a:pt x="206" y="753"/>
                  </a:cubicBezTo>
                  <a:cubicBezTo>
                    <a:pt x="319" y="753"/>
                    <a:pt x="412" y="660"/>
                    <a:pt x="412" y="548"/>
                  </a:cubicBezTo>
                  <a:lnTo>
                    <a:pt x="412" y="206"/>
                  </a:lnTo>
                  <a:cubicBezTo>
                    <a:pt x="412" y="92"/>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4"/>
            <p:cNvSpPr/>
            <p:nvPr/>
          </p:nvSpPr>
          <p:spPr>
            <a:xfrm>
              <a:off x="7716649" y="2230725"/>
              <a:ext cx="12398" cy="22744"/>
            </a:xfrm>
            <a:custGeom>
              <a:rect b="b" l="l" r="r" t="t"/>
              <a:pathLst>
                <a:path extrusionOk="0" h="754" w="411">
                  <a:moveTo>
                    <a:pt x="205" y="0"/>
                  </a:moveTo>
                  <a:cubicBezTo>
                    <a:pt x="92" y="0"/>
                    <a:pt x="0" y="92"/>
                    <a:pt x="0" y="206"/>
                  </a:cubicBezTo>
                  <a:lnTo>
                    <a:pt x="0" y="548"/>
                  </a:lnTo>
                  <a:cubicBezTo>
                    <a:pt x="0" y="660"/>
                    <a:pt x="92" y="753"/>
                    <a:pt x="205" y="753"/>
                  </a:cubicBezTo>
                  <a:cubicBezTo>
                    <a:pt x="318" y="753"/>
                    <a:pt x="410" y="660"/>
                    <a:pt x="410" y="548"/>
                  </a:cubicBezTo>
                  <a:lnTo>
                    <a:pt x="410" y="206"/>
                  </a:lnTo>
                  <a:cubicBezTo>
                    <a:pt x="410" y="92"/>
                    <a:pt x="318"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4"/>
            <p:cNvSpPr/>
            <p:nvPr/>
          </p:nvSpPr>
          <p:spPr>
            <a:xfrm>
              <a:off x="7614966" y="2240740"/>
              <a:ext cx="42201" cy="18883"/>
            </a:xfrm>
            <a:custGeom>
              <a:rect b="b" l="l" r="r" t="t"/>
              <a:pathLst>
                <a:path extrusionOk="0" h="626" w="1399">
                  <a:moveTo>
                    <a:pt x="1168" y="1"/>
                  </a:moveTo>
                  <a:cubicBezTo>
                    <a:pt x="1111" y="1"/>
                    <a:pt x="1054" y="24"/>
                    <a:pt x="1014" y="71"/>
                  </a:cubicBezTo>
                  <a:cubicBezTo>
                    <a:pt x="934" y="162"/>
                    <a:pt x="820" y="216"/>
                    <a:pt x="699" y="216"/>
                  </a:cubicBezTo>
                  <a:cubicBezTo>
                    <a:pt x="579" y="216"/>
                    <a:pt x="463" y="164"/>
                    <a:pt x="385" y="71"/>
                  </a:cubicBezTo>
                  <a:cubicBezTo>
                    <a:pt x="345" y="25"/>
                    <a:pt x="287" y="1"/>
                    <a:pt x="230" y="1"/>
                  </a:cubicBezTo>
                  <a:cubicBezTo>
                    <a:pt x="181" y="1"/>
                    <a:pt x="133" y="18"/>
                    <a:pt x="94" y="51"/>
                  </a:cubicBezTo>
                  <a:cubicBezTo>
                    <a:pt x="9" y="125"/>
                    <a:pt x="0" y="256"/>
                    <a:pt x="74" y="341"/>
                  </a:cubicBezTo>
                  <a:cubicBezTo>
                    <a:pt x="231" y="522"/>
                    <a:pt x="459" y="625"/>
                    <a:pt x="699" y="625"/>
                  </a:cubicBezTo>
                  <a:cubicBezTo>
                    <a:pt x="938" y="625"/>
                    <a:pt x="1164" y="522"/>
                    <a:pt x="1324" y="341"/>
                  </a:cubicBezTo>
                  <a:cubicBezTo>
                    <a:pt x="1398" y="256"/>
                    <a:pt x="1391" y="127"/>
                    <a:pt x="1304" y="51"/>
                  </a:cubicBezTo>
                  <a:cubicBezTo>
                    <a:pt x="1265" y="18"/>
                    <a:pt x="1216" y="1"/>
                    <a:pt x="116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5" name="Google Shape;2685;p74"/>
          <p:cNvGrpSpPr/>
          <p:nvPr/>
        </p:nvGrpSpPr>
        <p:grpSpPr>
          <a:xfrm>
            <a:off x="4801912" y="3445499"/>
            <a:ext cx="339356" cy="423999"/>
            <a:chOff x="4801912" y="3445499"/>
            <a:chExt cx="339356" cy="423999"/>
          </a:xfrm>
        </p:grpSpPr>
        <p:sp>
          <p:nvSpPr>
            <p:cNvPr id="2686" name="Google Shape;2686;p74"/>
            <p:cNvSpPr/>
            <p:nvPr/>
          </p:nvSpPr>
          <p:spPr>
            <a:xfrm>
              <a:off x="5020693" y="3658488"/>
              <a:ext cx="118518" cy="138397"/>
            </a:xfrm>
            <a:custGeom>
              <a:rect b="b" l="l" r="r" t="t"/>
              <a:pathLst>
                <a:path extrusionOk="0" h="4588" w="3929">
                  <a:moveTo>
                    <a:pt x="1864" y="1"/>
                  </a:moveTo>
                  <a:cubicBezTo>
                    <a:pt x="1766" y="1"/>
                    <a:pt x="1666" y="9"/>
                    <a:pt x="1567" y="27"/>
                  </a:cubicBezTo>
                  <a:cubicBezTo>
                    <a:pt x="630" y="192"/>
                    <a:pt x="0" y="1090"/>
                    <a:pt x="164" y="2027"/>
                  </a:cubicBezTo>
                  <a:lnTo>
                    <a:pt x="364" y="3160"/>
                  </a:lnTo>
                  <a:cubicBezTo>
                    <a:pt x="511" y="3996"/>
                    <a:pt x="1245" y="4588"/>
                    <a:pt x="2065" y="4588"/>
                  </a:cubicBezTo>
                  <a:cubicBezTo>
                    <a:pt x="2163" y="4588"/>
                    <a:pt x="2263" y="4579"/>
                    <a:pt x="2362" y="4562"/>
                  </a:cubicBezTo>
                  <a:cubicBezTo>
                    <a:pt x="3299" y="4396"/>
                    <a:pt x="3929" y="3498"/>
                    <a:pt x="3765" y="2562"/>
                  </a:cubicBezTo>
                  <a:lnTo>
                    <a:pt x="3565" y="1429"/>
                  </a:lnTo>
                  <a:cubicBezTo>
                    <a:pt x="3418" y="593"/>
                    <a:pt x="2685" y="1"/>
                    <a:pt x="1864"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4"/>
            <p:cNvSpPr/>
            <p:nvPr/>
          </p:nvSpPr>
          <p:spPr>
            <a:xfrm>
              <a:off x="4808940" y="3658488"/>
              <a:ext cx="118518" cy="138397"/>
            </a:xfrm>
            <a:custGeom>
              <a:rect b="b" l="l" r="r" t="t"/>
              <a:pathLst>
                <a:path extrusionOk="0" h="4588" w="3929">
                  <a:moveTo>
                    <a:pt x="2065" y="1"/>
                  </a:moveTo>
                  <a:cubicBezTo>
                    <a:pt x="1244" y="1"/>
                    <a:pt x="511" y="593"/>
                    <a:pt x="364" y="1429"/>
                  </a:cubicBezTo>
                  <a:lnTo>
                    <a:pt x="164" y="2562"/>
                  </a:lnTo>
                  <a:cubicBezTo>
                    <a:pt x="0" y="3498"/>
                    <a:pt x="630" y="4396"/>
                    <a:pt x="1565" y="4562"/>
                  </a:cubicBezTo>
                  <a:cubicBezTo>
                    <a:pt x="1665" y="4579"/>
                    <a:pt x="1765" y="4588"/>
                    <a:pt x="1863" y="4588"/>
                  </a:cubicBezTo>
                  <a:cubicBezTo>
                    <a:pt x="2685" y="4588"/>
                    <a:pt x="3417" y="3996"/>
                    <a:pt x="3565" y="3160"/>
                  </a:cubicBezTo>
                  <a:lnTo>
                    <a:pt x="3763" y="2027"/>
                  </a:lnTo>
                  <a:cubicBezTo>
                    <a:pt x="3929" y="1090"/>
                    <a:pt x="3299" y="192"/>
                    <a:pt x="2362" y="27"/>
                  </a:cubicBezTo>
                  <a:cubicBezTo>
                    <a:pt x="2262" y="9"/>
                    <a:pt x="2163" y="1"/>
                    <a:pt x="2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4"/>
            <p:cNvSpPr/>
            <p:nvPr/>
          </p:nvSpPr>
          <p:spPr>
            <a:xfrm>
              <a:off x="4847610" y="3621054"/>
              <a:ext cx="252964" cy="213297"/>
            </a:xfrm>
            <a:custGeom>
              <a:rect b="b" l="l" r="r" t="t"/>
              <a:pathLst>
                <a:path extrusionOk="0" h="7071" w="8386">
                  <a:moveTo>
                    <a:pt x="3536" y="0"/>
                  </a:moveTo>
                  <a:cubicBezTo>
                    <a:pt x="1591" y="0"/>
                    <a:pt x="0" y="1592"/>
                    <a:pt x="0" y="3535"/>
                  </a:cubicBezTo>
                  <a:cubicBezTo>
                    <a:pt x="0" y="5480"/>
                    <a:pt x="1592" y="7070"/>
                    <a:pt x="3536" y="7070"/>
                  </a:cubicBezTo>
                  <a:lnTo>
                    <a:pt x="4851" y="7070"/>
                  </a:lnTo>
                  <a:cubicBezTo>
                    <a:pt x="6794" y="7070"/>
                    <a:pt x="8386" y="5479"/>
                    <a:pt x="8386" y="3535"/>
                  </a:cubicBezTo>
                  <a:cubicBezTo>
                    <a:pt x="8386" y="1590"/>
                    <a:pt x="6794" y="0"/>
                    <a:pt x="48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4"/>
            <p:cNvSpPr/>
            <p:nvPr/>
          </p:nvSpPr>
          <p:spPr>
            <a:xfrm>
              <a:off x="4847610" y="3622321"/>
              <a:ext cx="151790" cy="212030"/>
            </a:xfrm>
            <a:custGeom>
              <a:rect b="b" l="l" r="r" t="t"/>
              <a:pathLst>
                <a:path extrusionOk="0" h="7029" w="5032">
                  <a:moveTo>
                    <a:pt x="2990" y="1"/>
                  </a:moveTo>
                  <a:cubicBezTo>
                    <a:pt x="1302" y="266"/>
                    <a:pt x="0" y="1733"/>
                    <a:pt x="0" y="3493"/>
                  </a:cubicBezTo>
                  <a:cubicBezTo>
                    <a:pt x="0" y="5437"/>
                    <a:pt x="1591" y="7028"/>
                    <a:pt x="3536" y="7028"/>
                  </a:cubicBezTo>
                  <a:lnTo>
                    <a:pt x="4851" y="7028"/>
                  </a:lnTo>
                  <a:cubicBezTo>
                    <a:pt x="4911" y="7028"/>
                    <a:pt x="4970" y="7027"/>
                    <a:pt x="5031" y="7025"/>
                  </a:cubicBezTo>
                  <a:cubicBezTo>
                    <a:pt x="3704" y="5425"/>
                    <a:pt x="2911" y="3403"/>
                    <a:pt x="2911" y="1201"/>
                  </a:cubicBezTo>
                  <a:cubicBezTo>
                    <a:pt x="2911" y="794"/>
                    <a:pt x="2938" y="394"/>
                    <a:pt x="299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4"/>
            <p:cNvSpPr/>
            <p:nvPr/>
          </p:nvSpPr>
          <p:spPr>
            <a:xfrm>
              <a:off x="4824052" y="3464411"/>
              <a:ext cx="300081" cy="266598"/>
            </a:xfrm>
            <a:custGeom>
              <a:rect b="b" l="l" r="r" t="t"/>
              <a:pathLst>
                <a:path extrusionOk="0" h="8838" w="9948">
                  <a:moveTo>
                    <a:pt x="1862" y="1"/>
                  </a:moveTo>
                  <a:cubicBezTo>
                    <a:pt x="1723" y="1"/>
                    <a:pt x="1608" y="122"/>
                    <a:pt x="1633" y="265"/>
                  </a:cubicBezTo>
                  <a:cubicBezTo>
                    <a:pt x="1704" y="645"/>
                    <a:pt x="1654" y="985"/>
                    <a:pt x="1440" y="1270"/>
                  </a:cubicBezTo>
                  <a:cubicBezTo>
                    <a:pt x="555" y="2054"/>
                    <a:pt x="0" y="3173"/>
                    <a:pt x="0" y="4411"/>
                  </a:cubicBezTo>
                  <a:lnTo>
                    <a:pt x="0" y="4556"/>
                  </a:lnTo>
                  <a:cubicBezTo>
                    <a:pt x="0" y="6910"/>
                    <a:pt x="2009" y="8838"/>
                    <a:pt x="4465" y="8838"/>
                  </a:cubicBezTo>
                  <a:lnTo>
                    <a:pt x="5485" y="8838"/>
                  </a:lnTo>
                  <a:cubicBezTo>
                    <a:pt x="7939" y="8838"/>
                    <a:pt x="9948" y="6910"/>
                    <a:pt x="9948" y="4556"/>
                  </a:cubicBezTo>
                  <a:lnTo>
                    <a:pt x="9948" y="4411"/>
                  </a:lnTo>
                  <a:cubicBezTo>
                    <a:pt x="9946" y="3174"/>
                    <a:pt x="9392" y="2054"/>
                    <a:pt x="8509" y="1270"/>
                  </a:cubicBezTo>
                  <a:cubicBezTo>
                    <a:pt x="8296" y="985"/>
                    <a:pt x="8245" y="645"/>
                    <a:pt x="8315" y="265"/>
                  </a:cubicBezTo>
                  <a:cubicBezTo>
                    <a:pt x="8341" y="123"/>
                    <a:pt x="8224" y="2"/>
                    <a:pt x="8083" y="2"/>
                  </a:cubicBezTo>
                  <a:cubicBezTo>
                    <a:pt x="8063" y="2"/>
                    <a:pt x="8043" y="4"/>
                    <a:pt x="8023" y="9"/>
                  </a:cubicBezTo>
                  <a:cubicBezTo>
                    <a:pt x="7569" y="126"/>
                    <a:pt x="7111" y="214"/>
                    <a:pt x="6652" y="276"/>
                  </a:cubicBezTo>
                  <a:cubicBezTo>
                    <a:pt x="6278" y="179"/>
                    <a:pt x="5888" y="127"/>
                    <a:pt x="5484" y="127"/>
                  </a:cubicBezTo>
                  <a:lnTo>
                    <a:pt x="4463" y="127"/>
                  </a:lnTo>
                  <a:cubicBezTo>
                    <a:pt x="4059" y="127"/>
                    <a:pt x="3667" y="179"/>
                    <a:pt x="3296" y="276"/>
                  </a:cubicBezTo>
                  <a:cubicBezTo>
                    <a:pt x="2837" y="214"/>
                    <a:pt x="2379" y="124"/>
                    <a:pt x="1923" y="9"/>
                  </a:cubicBezTo>
                  <a:cubicBezTo>
                    <a:pt x="1903" y="3"/>
                    <a:pt x="1882" y="1"/>
                    <a:pt x="18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4"/>
            <p:cNvSpPr/>
            <p:nvPr/>
          </p:nvSpPr>
          <p:spPr>
            <a:xfrm>
              <a:off x="4824052" y="3464472"/>
              <a:ext cx="186721" cy="265904"/>
            </a:xfrm>
            <a:custGeom>
              <a:rect b="b" l="l" r="r" t="t"/>
              <a:pathLst>
                <a:path extrusionOk="0" h="8815" w="6190">
                  <a:moveTo>
                    <a:pt x="1863" y="1"/>
                  </a:moveTo>
                  <a:cubicBezTo>
                    <a:pt x="1723" y="1"/>
                    <a:pt x="1608" y="122"/>
                    <a:pt x="1633" y="264"/>
                  </a:cubicBezTo>
                  <a:cubicBezTo>
                    <a:pt x="1704" y="644"/>
                    <a:pt x="1654" y="984"/>
                    <a:pt x="1440" y="1270"/>
                  </a:cubicBezTo>
                  <a:cubicBezTo>
                    <a:pt x="555" y="2054"/>
                    <a:pt x="0" y="3172"/>
                    <a:pt x="0" y="4410"/>
                  </a:cubicBezTo>
                  <a:lnTo>
                    <a:pt x="0" y="4555"/>
                  </a:lnTo>
                  <a:cubicBezTo>
                    <a:pt x="0" y="6765"/>
                    <a:pt x="1767" y="8595"/>
                    <a:pt x="4012" y="8815"/>
                  </a:cubicBezTo>
                  <a:cubicBezTo>
                    <a:pt x="3803" y="8053"/>
                    <a:pt x="3692" y="7256"/>
                    <a:pt x="3692" y="6434"/>
                  </a:cubicBezTo>
                  <a:cubicBezTo>
                    <a:pt x="3692" y="4030"/>
                    <a:pt x="4636" y="1839"/>
                    <a:pt x="6189" y="183"/>
                  </a:cubicBezTo>
                  <a:cubicBezTo>
                    <a:pt x="5960" y="147"/>
                    <a:pt x="5723" y="126"/>
                    <a:pt x="5484" y="126"/>
                  </a:cubicBezTo>
                  <a:lnTo>
                    <a:pt x="4463" y="126"/>
                  </a:lnTo>
                  <a:cubicBezTo>
                    <a:pt x="4059" y="126"/>
                    <a:pt x="3667" y="178"/>
                    <a:pt x="3296" y="277"/>
                  </a:cubicBezTo>
                  <a:cubicBezTo>
                    <a:pt x="2837" y="214"/>
                    <a:pt x="2379" y="124"/>
                    <a:pt x="1923" y="8"/>
                  </a:cubicBezTo>
                  <a:cubicBezTo>
                    <a:pt x="1903" y="3"/>
                    <a:pt x="1883" y="1"/>
                    <a:pt x="186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4"/>
            <p:cNvSpPr/>
            <p:nvPr/>
          </p:nvSpPr>
          <p:spPr>
            <a:xfrm>
              <a:off x="4862391" y="3528329"/>
              <a:ext cx="223432" cy="154083"/>
            </a:xfrm>
            <a:custGeom>
              <a:rect b="b" l="l" r="r" t="t"/>
              <a:pathLst>
                <a:path extrusionOk="0" h="5108" w="7407">
                  <a:moveTo>
                    <a:pt x="2423" y="0"/>
                  </a:moveTo>
                  <a:cubicBezTo>
                    <a:pt x="1412" y="0"/>
                    <a:pt x="471" y="923"/>
                    <a:pt x="247" y="2198"/>
                  </a:cubicBezTo>
                  <a:cubicBezTo>
                    <a:pt x="0" y="3593"/>
                    <a:pt x="706" y="4885"/>
                    <a:pt x="1819" y="5083"/>
                  </a:cubicBezTo>
                  <a:cubicBezTo>
                    <a:pt x="1915" y="5099"/>
                    <a:pt x="2011" y="5108"/>
                    <a:pt x="2106" y="5108"/>
                  </a:cubicBezTo>
                  <a:cubicBezTo>
                    <a:pt x="2709" y="5108"/>
                    <a:pt x="3287" y="4781"/>
                    <a:pt x="3702" y="4247"/>
                  </a:cubicBezTo>
                  <a:cubicBezTo>
                    <a:pt x="4119" y="4781"/>
                    <a:pt x="4695" y="5108"/>
                    <a:pt x="5299" y="5108"/>
                  </a:cubicBezTo>
                  <a:cubicBezTo>
                    <a:pt x="5395" y="5108"/>
                    <a:pt x="5491" y="5099"/>
                    <a:pt x="5587" y="5083"/>
                  </a:cubicBezTo>
                  <a:cubicBezTo>
                    <a:pt x="6701" y="4886"/>
                    <a:pt x="7406" y="3593"/>
                    <a:pt x="7158" y="2198"/>
                  </a:cubicBezTo>
                  <a:cubicBezTo>
                    <a:pt x="6933" y="923"/>
                    <a:pt x="5993" y="0"/>
                    <a:pt x="4982" y="0"/>
                  </a:cubicBezTo>
                  <a:cubicBezTo>
                    <a:pt x="4886" y="0"/>
                    <a:pt x="4790" y="9"/>
                    <a:pt x="4693" y="26"/>
                  </a:cubicBezTo>
                  <a:cubicBezTo>
                    <a:pt x="4304" y="94"/>
                    <a:pt x="3967" y="295"/>
                    <a:pt x="3702" y="586"/>
                  </a:cubicBezTo>
                  <a:cubicBezTo>
                    <a:pt x="3436" y="293"/>
                    <a:pt x="3099" y="94"/>
                    <a:pt x="2711" y="26"/>
                  </a:cubicBezTo>
                  <a:cubicBezTo>
                    <a:pt x="2615" y="9"/>
                    <a:pt x="2519" y="0"/>
                    <a:pt x="2423"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4"/>
            <p:cNvSpPr/>
            <p:nvPr/>
          </p:nvSpPr>
          <p:spPr>
            <a:xfrm>
              <a:off x="4862331" y="3528360"/>
              <a:ext cx="101596" cy="154083"/>
            </a:xfrm>
            <a:custGeom>
              <a:rect b="b" l="l" r="r" t="t"/>
              <a:pathLst>
                <a:path extrusionOk="0" h="5108" w="3368">
                  <a:moveTo>
                    <a:pt x="2423" y="1"/>
                  </a:moveTo>
                  <a:cubicBezTo>
                    <a:pt x="1412" y="1"/>
                    <a:pt x="472" y="923"/>
                    <a:pt x="246" y="2199"/>
                  </a:cubicBezTo>
                  <a:cubicBezTo>
                    <a:pt x="1" y="3595"/>
                    <a:pt x="705" y="4885"/>
                    <a:pt x="1820" y="5083"/>
                  </a:cubicBezTo>
                  <a:cubicBezTo>
                    <a:pt x="1915" y="5100"/>
                    <a:pt x="2010" y="5108"/>
                    <a:pt x="2105" y="5108"/>
                  </a:cubicBezTo>
                  <a:cubicBezTo>
                    <a:pt x="2223" y="5108"/>
                    <a:pt x="2340" y="5095"/>
                    <a:pt x="2455" y="5071"/>
                  </a:cubicBezTo>
                  <a:cubicBezTo>
                    <a:pt x="2434" y="4820"/>
                    <a:pt x="2423" y="4568"/>
                    <a:pt x="2423" y="4316"/>
                  </a:cubicBezTo>
                  <a:cubicBezTo>
                    <a:pt x="2423" y="2875"/>
                    <a:pt x="2761" y="1513"/>
                    <a:pt x="3367" y="294"/>
                  </a:cubicBezTo>
                  <a:cubicBezTo>
                    <a:pt x="3172" y="161"/>
                    <a:pt x="2951" y="69"/>
                    <a:pt x="2712" y="26"/>
                  </a:cubicBezTo>
                  <a:cubicBezTo>
                    <a:pt x="2615" y="9"/>
                    <a:pt x="2519" y="1"/>
                    <a:pt x="242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4"/>
            <p:cNvSpPr/>
            <p:nvPr/>
          </p:nvSpPr>
          <p:spPr>
            <a:xfrm>
              <a:off x="4945493" y="3616168"/>
              <a:ext cx="57193" cy="65488"/>
            </a:xfrm>
            <a:custGeom>
              <a:rect b="b" l="l" r="r" t="t"/>
              <a:pathLst>
                <a:path extrusionOk="0" h="2171" w="1896">
                  <a:moveTo>
                    <a:pt x="949" y="1"/>
                  </a:moveTo>
                  <a:cubicBezTo>
                    <a:pt x="427" y="20"/>
                    <a:pt x="1" y="455"/>
                    <a:pt x="7" y="945"/>
                  </a:cubicBezTo>
                  <a:cubicBezTo>
                    <a:pt x="7" y="1431"/>
                    <a:pt x="394" y="2157"/>
                    <a:pt x="949" y="2171"/>
                  </a:cubicBezTo>
                  <a:cubicBezTo>
                    <a:pt x="1502" y="2157"/>
                    <a:pt x="1893" y="1431"/>
                    <a:pt x="1893" y="945"/>
                  </a:cubicBezTo>
                  <a:cubicBezTo>
                    <a:pt x="1896" y="455"/>
                    <a:pt x="1468" y="20"/>
                    <a:pt x="94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4"/>
            <p:cNvSpPr/>
            <p:nvPr/>
          </p:nvSpPr>
          <p:spPr>
            <a:xfrm>
              <a:off x="4892314" y="3612699"/>
              <a:ext cx="44101" cy="35052"/>
            </a:xfrm>
            <a:custGeom>
              <a:rect b="b" l="l" r="r" t="t"/>
              <a:pathLst>
                <a:path extrusionOk="0" h="1162" w="1462">
                  <a:moveTo>
                    <a:pt x="731" y="0"/>
                  </a:moveTo>
                  <a:cubicBezTo>
                    <a:pt x="329" y="0"/>
                    <a:pt x="1" y="259"/>
                    <a:pt x="1" y="580"/>
                  </a:cubicBezTo>
                  <a:cubicBezTo>
                    <a:pt x="1" y="900"/>
                    <a:pt x="329" y="1162"/>
                    <a:pt x="731" y="1162"/>
                  </a:cubicBezTo>
                  <a:cubicBezTo>
                    <a:pt x="1135" y="1162"/>
                    <a:pt x="1462" y="903"/>
                    <a:pt x="1462" y="580"/>
                  </a:cubicBezTo>
                  <a:cubicBezTo>
                    <a:pt x="1462" y="259"/>
                    <a:pt x="1135" y="0"/>
                    <a:pt x="7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4"/>
            <p:cNvSpPr/>
            <p:nvPr/>
          </p:nvSpPr>
          <p:spPr>
            <a:xfrm>
              <a:off x="5011674" y="3612699"/>
              <a:ext cx="44101" cy="35052"/>
            </a:xfrm>
            <a:custGeom>
              <a:rect b="b" l="l" r="r" t="t"/>
              <a:pathLst>
                <a:path extrusionOk="0" h="1162" w="1462">
                  <a:moveTo>
                    <a:pt x="731" y="0"/>
                  </a:moveTo>
                  <a:cubicBezTo>
                    <a:pt x="329" y="0"/>
                    <a:pt x="0" y="259"/>
                    <a:pt x="0" y="580"/>
                  </a:cubicBezTo>
                  <a:cubicBezTo>
                    <a:pt x="0" y="900"/>
                    <a:pt x="329" y="1162"/>
                    <a:pt x="731" y="1162"/>
                  </a:cubicBezTo>
                  <a:cubicBezTo>
                    <a:pt x="1135" y="1162"/>
                    <a:pt x="1462" y="903"/>
                    <a:pt x="1462" y="580"/>
                  </a:cubicBezTo>
                  <a:cubicBezTo>
                    <a:pt x="1462" y="259"/>
                    <a:pt x="1135" y="0"/>
                    <a:pt x="7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4"/>
            <p:cNvSpPr/>
            <p:nvPr/>
          </p:nvSpPr>
          <p:spPr>
            <a:xfrm>
              <a:off x="4837566" y="3451803"/>
              <a:ext cx="273114" cy="120901"/>
            </a:xfrm>
            <a:custGeom>
              <a:rect b="b" l="l" r="r" t="t"/>
              <a:pathLst>
                <a:path extrusionOk="0" h="4008" w="9054">
                  <a:moveTo>
                    <a:pt x="201" y="0"/>
                  </a:moveTo>
                  <a:cubicBezTo>
                    <a:pt x="100" y="0"/>
                    <a:pt x="1" y="75"/>
                    <a:pt x="1" y="197"/>
                  </a:cubicBezTo>
                  <a:lnTo>
                    <a:pt x="1" y="205"/>
                  </a:lnTo>
                  <a:cubicBezTo>
                    <a:pt x="1" y="2305"/>
                    <a:pt x="2027" y="4008"/>
                    <a:pt x="4527" y="4008"/>
                  </a:cubicBezTo>
                  <a:cubicBezTo>
                    <a:pt x="7027" y="4008"/>
                    <a:pt x="9053" y="2305"/>
                    <a:pt x="9053" y="205"/>
                  </a:cubicBezTo>
                  <a:lnTo>
                    <a:pt x="9053" y="197"/>
                  </a:lnTo>
                  <a:cubicBezTo>
                    <a:pt x="9053" y="75"/>
                    <a:pt x="8953" y="0"/>
                    <a:pt x="8852" y="0"/>
                  </a:cubicBezTo>
                  <a:cubicBezTo>
                    <a:pt x="8789" y="0"/>
                    <a:pt x="8725" y="30"/>
                    <a:pt x="8685" y="95"/>
                  </a:cubicBezTo>
                  <a:cubicBezTo>
                    <a:pt x="7917" y="1341"/>
                    <a:pt x="6345" y="2194"/>
                    <a:pt x="4525" y="2194"/>
                  </a:cubicBezTo>
                  <a:cubicBezTo>
                    <a:pt x="2708" y="2194"/>
                    <a:pt x="1132" y="1341"/>
                    <a:pt x="369" y="95"/>
                  </a:cubicBezTo>
                  <a:cubicBezTo>
                    <a:pt x="329" y="30"/>
                    <a:pt x="265" y="0"/>
                    <a:pt x="201"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4"/>
            <p:cNvSpPr/>
            <p:nvPr/>
          </p:nvSpPr>
          <p:spPr>
            <a:xfrm>
              <a:off x="4837566" y="3451743"/>
              <a:ext cx="136919" cy="119152"/>
            </a:xfrm>
            <a:custGeom>
              <a:rect b="b" l="l" r="r" t="t"/>
              <a:pathLst>
                <a:path extrusionOk="0" h="3950" w="4539">
                  <a:moveTo>
                    <a:pt x="201" y="1"/>
                  </a:moveTo>
                  <a:cubicBezTo>
                    <a:pt x="100" y="1"/>
                    <a:pt x="1" y="75"/>
                    <a:pt x="1" y="198"/>
                  </a:cubicBezTo>
                  <a:lnTo>
                    <a:pt x="1" y="205"/>
                  </a:lnTo>
                  <a:cubicBezTo>
                    <a:pt x="1" y="2076"/>
                    <a:pt x="1607" y="3631"/>
                    <a:pt x="3725" y="3949"/>
                  </a:cubicBezTo>
                  <a:cubicBezTo>
                    <a:pt x="3934" y="3335"/>
                    <a:pt x="4207" y="2748"/>
                    <a:pt x="4539" y="2195"/>
                  </a:cubicBezTo>
                  <a:lnTo>
                    <a:pt x="4525" y="2195"/>
                  </a:lnTo>
                  <a:cubicBezTo>
                    <a:pt x="2708" y="2195"/>
                    <a:pt x="1132" y="1340"/>
                    <a:pt x="369" y="96"/>
                  </a:cubicBezTo>
                  <a:cubicBezTo>
                    <a:pt x="329" y="30"/>
                    <a:pt x="265" y="1"/>
                    <a:pt x="20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4"/>
            <p:cNvSpPr/>
            <p:nvPr/>
          </p:nvSpPr>
          <p:spPr>
            <a:xfrm>
              <a:off x="4910623" y="3601448"/>
              <a:ext cx="33302" cy="16892"/>
            </a:xfrm>
            <a:custGeom>
              <a:rect b="b" l="l" r="r" t="t"/>
              <a:pathLst>
                <a:path extrusionOk="0" h="560" w="1104">
                  <a:moveTo>
                    <a:pt x="873" y="0"/>
                  </a:moveTo>
                  <a:cubicBezTo>
                    <a:pt x="816" y="0"/>
                    <a:pt x="759" y="24"/>
                    <a:pt x="719" y="72"/>
                  </a:cubicBezTo>
                  <a:cubicBezTo>
                    <a:pt x="676" y="119"/>
                    <a:pt x="614" y="147"/>
                    <a:pt x="552" y="147"/>
                  </a:cubicBezTo>
                  <a:cubicBezTo>
                    <a:pt x="487" y="147"/>
                    <a:pt x="428" y="119"/>
                    <a:pt x="386" y="72"/>
                  </a:cubicBezTo>
                  <a:cubicBezTo>
                    <a:pt x="346" y="25"/>
                    <a:pt x="288" y="1"/>
                    <a:pt x="230" y="1"/>
                  </a:cubicBezTo>
                  <a:cubicBezTo>
                    <a:pt x="182" y="1"/>
                    <a:pt x="134" y="17"/>
                    <a:pt x="95" y="51"/>
                  </a:cubicBezTo>
                  <a:cubicBezTo>
                    <a:pt x="10" y="125"/>
                    <a:pt x="0" y="257"/>
                    <a:pt x="74" y="341"/>
                  </a:cubicBezTo>
                  <a:cubicBezTo>
                    <a:pt x="195" y="480"/>
                    <a:pt x="368" y="560"/>
                    <a:pt x="552" y="560"/>
                  </a:cubicBezTo>
                  <a:cubicBezTo>
                    <a:pt x="735" y="560"/>
                    <a:pt x="908" y="480"/>
                    <a:pt x="1028" y="341"/>
                  </a:cubicBezTo>
                  <a:cubicBezTo>
                    <a:pt x="1103" y="257"/>
                    <a:pt x="1093" y="126"/>
                    <a:pt x="1009" y="51"/>
                  </a:cubicBezTo>
                  <a:cubicBezTo>
                    <a:pt x="970" y="17"/>
                    <a:pt x="921" y="0"/>
                    <a:pt x="87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4"/>
            <p:cNvSpPr/>
            <p:nvPr/>
          </p:nvSpPr>
          <p:spPr>
            <a:xfrm>
              <a:off x="5004253" y="3601448"/>
              <a:ext cx="33272" cy="16892"/>
            </a:xfrm>
            <a:custGeom>
              <a:rect b="b" l="l" r="r" t="t"/>
              <a:pathLst>
                <a:path extrusionOk="0" h="560" w="1103">
                  <a:moveTo>
                    <a:pt x="873" y="0"/>
                  </a:moveTo>
                  <a:cubicBezTo>
                    <a:pt x="816" y="0"/>
                    <a:pt x="758" y="24"/>
                    <a:pt x="718" y="72"/>
                  </a:cubicBezTo>
                  <a:cubicBezTo>
                    <a:pt x="677" y="119"/>
                    <a:pt x="615" y="147"/>
                    <a:pt x="552" y="147"/>
                  </a:cubicBezTo>
                  <a:cubicBezTo>
                    <a:pt x="487" y="147"/>
                    <a:pt x="427" y="119"/>
                    <a:pt x="385" y="72"/>
                  </a:cubicBezTo>
                  <a:cubicBezTo>
                    <a:pt x="345" y="25"/>
                    <a:pt x="287" y="1"/>
                    <a:pt x="230" y="1"/>
                  </a:cubicBezTo>
                  <a:cubicBezTo>
                    <a:pt x="182" y="1"/>
                    <a:pt x="134" y="17"/>
                    <a:pt x="95" y="51"/>
                  </a:cubicBezTo>
                  <a:cubicBezTo>
                    <a:pt x="10" y="125"/>
                    <a:pt x="1" y="257"/>
                    <a:pt x="75" y="341"/>
                  </a:cubicBezTo>
                  <a:cubicBezTo>
                    <a:pt x="195" y="480"/>
                    <a:pt x="369" y="560"/>
                    <a:pt x="552" y="560"/>
                  </a:cubicBezTo>
                  <a:cubicBezTo>
                    <a:pt x="736" y="560"/>
                    <a:pt x="909" y="480"/>
                    <a:pt x="1029" y="341"/>
                  </a:cubicBezTo>
                  <a:cubicBezTo>
                    <a:pt x="1103" y="257"/>
                    <a:pt x="1095" y="125"/>
                    <a:pt x="1010" y="51"/>
                  </a:cubicBezTo>
                  <a:cubicBezTo>
                    <a:pt x="970" y="17"/>
                    <a:pt x="922" y="0"/>
                    <a:pt x="87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4"/>
            <p:cNvSpPr/>
            <p:nvPr/>
          </p:nvSpPr>
          <p:spPr>
            <a:xfrm>
              <a:off x="4801912" y="3445499"/>
              <a:ext cx="339356" cy="423999"/>
            </a:xfrm>
            <a:custGeom>
              <a:rect b="b" l="l" r="r" t="t"/>
              <a:pathLst>
                <a:path extrusionOk="0" h="14056" w="11250">
                  <a:moveTo>
                    <a:pt x="1384" y="433"/>
                  </a:moveTo>
                  <a:lnTo>
                    <a:pt x="1384" y="433"/>
                  </a:lnTo>
                  <a:cubicBezTo>
                    <a:pt x="1618" y="800"/>
                    <a:pt x="1912" y="1133"/>
                    <a:pt x="2262" y="1426"/>
                  </a:cubicBezTo>
                  <a:cubicBezTo>
                    <a:pt x="3180" y="2189"/>
                    <a:pt x="4403" y="2609"/>
                    <a:pt x="5707" y="2609"/>
                  </a:cubicBezTo>
                  <a:cubicBezTo>
                    <a:pt x="7011" y="2609"/>
                    <a:pt x="8235" y="2189"/>
                    <a:pt x="9151" y="1426"/>
                  </a:cubicBezTo>
                  <a:cubicBezTo>
                    <a:pt x="9503" y="1133"/>
                    <a:pt x="9797" y="800"/>
                    <a:pt x="10027" y="433"/>
                  </a:cubicBezTo>
                  <a:lnTo>
                    <a:pt x="10027" y="433"/>
                  </a:lnTo>
                  <a:cubicBezTo>
                    <a:pt x="10022" y="1047"/>
                    <a:pt x="9830" y="1650"/>
                    <a:pt x="9467" y="2181"/>
                  </a:cubicBezTo>
                  <a:cubicBezTo>
                    <a:pt x="9179" y="2607"/>
                    <a:pt x="8796" y="2973"/>
                    <a:pt x="8330" y="3269"/>
                  </a:cubicBezTo>
                  <a:cubicBezTo>
                    <a:pt x="7571" y="3754"/>
                    <a:pt x="6663" y="4010"/>
                    <a:pt x="5704" y="4010"/>
                  </a:cubicBezTo>
                  <a:cubicBezTo>
                    <a:pt x="4747" y="4010"/>
                    <a:pt x="3839" y="3754"/>
                    <a:pt x="3079" y="3269"/>
                  </a:cubicBezTo>
                  <a:cubicBezTo>
                    <a:pt x="2613" y="2971"/>
                    <a:pt x="2233" y="2604"/>
                    <a:pt x="1943" y="2181"/>
                  </a:cubicBezTo>
                  <a:cubicBezTo>
                    <a:pt x="1582" y="1650"/>
                    <a:pt x="1388" y="1047"/>
                    <a:pt x="1384" y="433"/>
                  </a:cubicBezTo>
                  <a:close/>
                  <a:moveTo>
                    <a:pt x="5707" y="5864"/>
                  </a:moveTo>
                  <a:cubicBezTo>
                    <a:pt x="6111" y="5884"/>
                    <a:pt x="6448" y="6218"/>
                    <a:pt x="6444" y="6601"/>
                  </a:cubicBezTo>
                  <a:lnTo>
                    <a:pt x="6444" y="6603"/>
                  </a:lnTo>
                  <a:cubicBezTo>
                    <a:pt x="6444" y="6734"/>
                    <a:pt x="6410" y="6891"/>
                    <a:pt x="6343" y="7045"/>
                  </a:cubicBezTo>
                  <a:cubicBezTo>
                    <a:pt x="6232" y="7305"/>
                    <a:pt x="5999" y="7611"/>
                    <a:pt x="5707" y="7623"/>
                  </a:cubicBezTo>
                  <a:cubicBezTo>
                    <a:pt x="5415" y="7611"/>
                    <a:pt x="5182" y="7305"/>
                    <a:pt x="5071" y="7045"/>
                  </a:cubicBezTo>
                  <a:cubicBezTo>
                    <a:pt x="5006" y="6891"/>
                    <a:pt x="4969" y="6736"/>
                    <a:pt x="4969" y="6601"/>
                  </a:cubicBezTo>
                  <a:cubicBezTo>
                    <a:pt x="4965" y="6218"/>
                    <a:pt x="5302" y="5884"/>
                    <a:pt x="5707" y="5864"/>
                  </a:cubicBezTo>
                  <a:close/>
                  <a:moveTo>
                    <a:pt x="8402" y="3711"/>
                  </a:moveTo>
                  <a:cubicBezTo>
                    <a:pt x="8682" y="4061"/>
                    <a:pt x="8880" y="4505"/>
                    <a:pt x="8963" y="4978"/>
                  </a:cubicBezTo>
                  <a:cubicBezTo>
                    <a:pt x="9074" y="5607"/>
                    <a:pt x="8984" y="6233"/>
                    <a:pt x="8710" y="6737"/>
                  </a:cubicBezTo>
                  <a:cubicBezTo>
                    <a:pt x="8444" y="7225"/>
                    <a:pt x="8036" y="7542"/>
                    <a:pt x="7558" y="7625"/>
                  </a:cubicBezTo>
                  <a:cubicBezTo>
                    <a:pt x="7473" y="7640"/>
                    <a:pt x="7387" y="7647"/>
                    <a:pt x="7302" y="7647"/>
                  </a:cubicBezTo>
                  <a:cubicBezTo>
                    <a:pt x="7060" y="7647"/>
                    <a:pt x="6818" y="7587"/>
                    <a:pt x="6586" y="7468"/>
                  </a:cubicBezTo>
                  <a:cubicBezTo>
                    <a:pt x="6641" y="7382"/>
                    <a:pt x="6687" y="7292"/>
                    <a:pt x="6727" y="7205"/>
                  </a:cubicBezTo>
                  <a:cubicBezTo>
                    <a:pt x="6812" y="7003"/>
                    <a:pt x="6861" y="6789"/>
                    <a:pt x="6861" y="6603"/>
                  </a:cubicBezTo>
                  <a:cubicBezTo>
                    <a:pt x="6863" y="6002"/>
                    <a:pt x="6339" y="5474"/>
                    <a:pt x="5715" y="5452"/>
                  </a:cubicBezTo>
                  <a:lnTo>
                    <a:pt x="5700" y="5452"/>
                  </a:lnTo>
                  <a:cubicBezTo>
                    <a:pt x="5074" y="5474"/>
                    <a:pt x="4552" y="6002"/>
                    <a:pt x="4557" y="6603"/>
                  </a:cubicBezTo>
                  <a:cubicBezTo>
                    <a:pt x="4557" y="6789"/>
                    <a:pt x="4605" y="7003"/>
                    <a:pt x="4693" y="7205"/>
                  </a:cubicBezTo>
                  <a:cubicBezTo>
                    <a:pt x="4730" y="7292"/>
                    <a:pt x="4777" y="7382"/>
                    <a:pt x="4833" y="7468"/>
                  </a:cubicBezTo>
                  <a:cubicBezTo>
                    <a:pt x="4600" y="7587"/>
                    <a:pt x="4358" y="7647"/>
                    <a:pt x="4116" y="7647"/>
                  </a:cubicBezTo>
                  <a:cubicBezTo>
                    <a:pt x="4030" y="7647"/>
                    <a:pt x="3945" y="7640"/>
                    <a:pt x="3860" y="7625"/>
                  </a:cubicBezTo>
                  <a:cubicBezTo>
                    <a:pt x="3384" y="7542"/>
                    <a:pt x="2974" y="7225"/>
                    <a:pt x="2708" y="6737"/>
                  </a:cubicBezTo>
                  <a:cubicBezTo>
                    <a:pt x="2433" y="6234"/>
                    <a:pt x="2344" y="5610"/>
                    <a:pt x="2455" y="4978"/>
                  </a:cubicBezTo>
                  <a:cubicBezTo>
                    <a:pt x="2538" y="4505"/>
                    <a:pt x="2736" y="4060"/>
                    <a:pt x="3015" y="3711"/>
                  </a:cubicBezTo>
                  <a:cubicBezTo>
                    <a:pt x="3808" y="4177"/>
                    <a:pt x="4734" y="4422"/>
                    <a:pt x="5709" y="4422"/>
                  </a:cubicBezTo>
                  <a:cubicBezTo>
                    <a:pt x="6682" y="4422"/>
                    <a:pt x="7610" y="4177"/>
                    <a:pt x="8402" y="3711"/>
                  </a:cubicBezTo>
                  <a:close/>
                  <a:moveTo>
                    <a:pt x="9648" y="2633"/>
                  </a:moveTo>
                  <a:cubicBezTo>
                    <a:pt x="10182" y="3329"/>
                    <a:pt x="10473" y="4174"/>
                    <a:pt x="10473" y="5038"/>
                  </a:cubicBezTo>
                  <a:lnTo>
                    <a:pt x="10473" y="5183"/>
                  </a:lnTo>
                  <a:cubicBezTo>
                    <a:pt x="10473" y="5906"/>
                    <a:pt x="10272" y="6616"/>
                    <a:pt x="9887" y="7239"/>
                  </a:cubicBezTo>
                  <a:cubicBezTo>
                    <a:pt x="9762" y="7444"/>
                    <a:pt x="9615" y="7638"/>
                    <a:pt x="9456" y="7821"/>
                  </a:cubicBezTo>
                  <a:cubicBezTo>
                    <a:pt x="8910" y="8432"/>
                    <a:pt x="8198" y="8875"/>
                    <a:pt x="7400" y="9098"/>
                  </a:cubicBezTo>
                  <a:cubicBezTo>
                    <a:pt x="7016" y="9206"/>
                    <a:pt x="6619" y="9259"/>
                    <a:pt x="6218" y="9259"/>
                  </a:cubicBezTo>
                  <a:lnTo>
                    <a:pt x="5197" y="9259"/>
                  </a:lnTo>
                  <a:cubicBezTo>
                    <a:pt x="4796" y="9259"/>
                    <a:pt x="4398" y="9206"/>
                    <a:pt x="4015" y="9098"/>
                  </a:cubicBezTo>
                  <a:cubicBezTo>
                    <a:pt x="3216" y="8875"/>
                    <a:pt x="2505" y="8435"/>
                    <a:pt x="1959" y="7821"/>
                  </a:cubicBezTo>
                  <a:cubicBezTo>
                    <a:pt x="1798" y="7639"/>
                    <a:pt x="1653" y="7444"/>
                    <a:pt x="1527" y="7239"/>
                  </a:cubicBezTo>
                  <a:cubicBezTo>
                    <a:pt x="1144" y="6616"/>
                    <a:pt x="940" y="5904"/>
                    <a:pt x="940" y="5183"/>
                  </a:cubicBezTo>
                  <a:lnTo>
                    <a:pt x="940" y="5038"/>
                  </a:lnTo>
                  <a:cubicBezTo>
                    <a:pt x="940" y="4175"/>
                    <a:pt x="1233" y="3329"/>
                    <a:pt x="1767" y="2633"/>
                  </a:cubicBezTo>
                  <a:cubicBezTo>
                    <a:pt x="2018" y="2952"/>
                    <a:pt x="2319" y="3237"/>
                    <a:pt x="2668" y="3484"/>
                  </a:cubicBezTo>
                  <a:cubicBezTo>
                    <a:pt x="2357" y="3884"/>
                    <a:pt x="2144" y="4372"/>
                    <a:pt x="2049" y="4906"/>
                  </a:cubicBezTo>
                  <a:cubicBezTo>
                    <a:pt x="1922" y="5628"/>
                    <a:pt x="2027" y="6347"/>
                    <a:pt x="2348" y="6934"/>
                  </a:cubicBezTo>
                  <a:cubicBezTo>
                    <a:pt x="2675" y="7534"/>
                    <a:pt x="3187" y="7925"/>
                    <a:pt x="3790" y="8030"/>
                  </a:cubicBezTo>
                  <a:cubicBezTo>
                    <a:pt x="3898" y="8048"/>
                    <a:pt x="4008" y="8059"/>
                    <a:pt x="4117" y="8059"/>
                  </a:cubicBezTo>
                  <a:cubicBezTo>
                    <a:pt x="4456" y="8059"/>
                    <a:pt x="4790" y="7966"/>
                    <a:pt x="5107" y="7787"/>
                  </a:cubicBezTo>
                  <a:cubicBezTo>
                    <a:pt x="5271" y="7929"/>
                    <a:pt x="5472" y="8028"/>
                    <a:pt x="5701" y="8033"/>
                  </a:cubicBezTo>
                  <a:lnTo>
                    <a:pt x="5713" y="8033"/>
                  </a:lnTo>
                  <a:cubicBezTo>
                    <a:pt x="5944" y="8028"/>
                    <a:pt x="6144" y="7929"/>
                    <a:pt x="6308" y="7787"/>
                  </a:cubicBezTo>
                  <a:cubicBezTo>
                    <a:pt x="6624" y="7966"/>
                    <a:pt x="6960" y="8059"/>
                    <a:pt x="7297" y="8059"/>
                  </a:cubicBezTo>
                  <a:cubicBezTo>
                    <a:pt x="7407" y="8059"/>
                    <a:pt x="7515" y="8051"/>
                    <a:pt x="7624" y="8030"/>
                  </a:cubicBezTo>
                  <a:cubicBezTo>
                    <a:pt x="8228" y="7925"/>
                    <a:pt x="8740" y="7534"/>
                    <a:pt x="9067" y="6934"/>
                  </a:cubicBezTo>
                  <a:cubicBezTo>
                    <a:pt x="9386" y="6347"/>
                    <a:pt x="9493" y="5628"/>
                    <a:pt x="9364" y="4906"/>
                  </a:cubicBezTo>
                  <a:cubicBezTo>
                    <a:pt x="9271" y="4372"/>
                    <a:pt x="9058" y="3884"/>
                    <a:pt x="8747" y="3484"/>
                  </a:cubicBezTo>
                  <a:cubicBezTo>
                    <a:pt x="9095" y="3237"/>
                    <a:pt x="9396" y="2952"/>
                    <a:pt x="9648" y="2633"/>
                  </a:cubicBezTo>
                  <a:close/>
                  <a:moveTo>
                    <a:pt x="1300" y="7645"/>
                  </a:moveTo>
                  <a:cubicBezTo>
                    <a:pt x="1382" y="7767"/>
                    <a:pt x="1471" y="7883"/>
                    <a:pt x="1567" y="7996"/>
                  </a:cubicBezTo>
                  <a:cubicBezTo>
                    <a:pt x="1397" y="8429"/>
                    <a:pt x="1310" y="8886"/>
                    <a:pt x="1310" y="9355"/>
                  </a:cubicBezTo>
                  <a:cubicBezTo>
                    <a:pt x="1310" y="10096"/>
                    <a:pt x="1535" y="10821"/>
                    <a:pt x="1946" y="11435"/>
                  </a:cubicBezTo>
                  <a:cubicBezTo>
                    <a:pt x="1909" y="11432"/>
                    <a:pt x="1872" y="11426"/>
                    <a:pt x="1835" y="11420"/>
                  </a:cubicBezTo>
                  <a:cubicBezTo>
                    <a:pt x="1010" y="11275"/>
                    <a:pt x="455" y="10485"/>
                    <a:pt x="600" y="9658"/>
                  </a:cubicBezTo>
                  <a:lnTo>
                    <a:pt x="800" y="8525"/>
                  </a:lnTo>
                  <a:cubicBezTo>
                    <a:pt x="859" y="8184"/>
                    <a:pt x="1039" y="7873"/>
                    <a:pt x="1300" y="7645"/>
                  </a:cubicBezTo>
                  <a:close/>
                  <a:moveTo>
                    <a:pt x="9534" y="8336"/>
                  </a:moveTo>
                  <a:cubicBezTo>
                    <a:pt x="9642" y="8666"/>
                    <a:pt x="9695" y="9006"/>
                    <a:pt x="9695" y="9355"/>
                  </a:cubicBezTo>
                  <a:cubicBezTo>
                    <a:pt x="9695" y="10136"/>
                    <a:pt x="9416" y="10896"/>
                    <a:pt x="8910" y="11497"/>
                  </a:cubicBezTo>
                  <a:cubicBezTo>
                    <a:pt x="8849" y="11568"/>
                    <a:pt x="8784" y="11639"/>
                    <a:pt x="8717" y="11706"/>
                  </a:cubicBezTo>
                  <a:cubicBezTo>
                    <a:pt x="8084" y="12336"/>
                    <a:pt x="7250" y="12683"/>
                    <a:pt x="6366" y="12683"/>
                  </a:cubicBezTo>
                  <a:lnTo>
                    <a:pt x="5051" y="12683"/>
                  </a:lnTo>
                  <a:cubicBezTo>
                    <a:pt x="4070" y="12683"/>
                    <a:pt x="3144" y="12251"/>
                    <a:pt x="2508" y="11497"/>
                  </a:cubicBezTo>
                  <a:cubicBezTo>
                    <a:pt x="2002" y="10895"/>
                    <a:pt x="1723" y="10136"/>
                    <a:pt x="1723" y="9355"/>
                  </a:cubicBezTo>
                  <a:cubicBezTo>
                    <a:pt x="1723" y="9006"/>
                    <a:pt x="1776" y="8664"/>
                    <a:pt x="1884" y="8336"/>
                  </a:cubicBezTo>
                  <a:cubicBezTo>
                    <a:pt x="2446" y="8883"/>
                    <a:pt x="3140" y="9281"/>
                    <a:pt x="3906" y="9496"/>
                  </a:cubicBezTo>
                  <a:cubicBezTo>
                    <a:pt x="4324" y="9613"/>
                    <a:pt x="4761" y="9672"/>
                    <a:pt x="5199" y="9672"/>
                  </a:cubicBezTo>
                  <a:lnTo>
                    <a:pt x="6219" y="9672"/>
                  </a:lnTo>
                  <a:cubicBezTo>
                    <a:pt x="6658" y="9672"/>
                    <a:pt x="7093" y="9613"/>
                    <a:pt x="7512" y="9496"/>
                  </a:cubicBezTo>
                  <a:cubicBezTo>
                    <a:pt x="8280" y="9281"/>
                    <a:pt x="8972" y="8883"/>
                    <a:pt x="9534" y="8336"/>
                  </a:cubicBezTo>
                  <a:close/>
                  <a:moveTo>
                    <a:pt x="1373" y="1"/>
                  </a:moveTo>
                  <a:cubicBezTo>
                    <a:pt x="1337" y="1"/>
                    <a:pt x="1300" y="6"/>
                    <a:pt x="1263" y="16"/>
                  </a:cubicBezTo>
                  <a:cubicBezTo>
                    <a:pt x="1087" y="66"/>
                    <a:pt x="968" y="222"/>
                    <a:pt x="968" y="405"/>
                  </a:cubicBezTo>
                  <a:lnTo>
                    <a:pt x="968" y="412"/>
                  </a:lnTo>
                  <a:cubicBezTo>
                    <a:pt x="968" y="1065"/>
                    <a:pt x="1158" y="1708"/>
                    <a:pt x="1513" y="2282"/>
                  </a:cubicBezTo>
                  <a:cubicBezTo>
                    <a:pt x="872" y="3069"/>
                    <a:pt x="520" y="4042"/>
                    <a:pt x="520" y="5038"/>
                  </a:cubicBezTo>
                  <a:lnTo>
                    <a:pt x="520" y="5183"/>
                  </a:lnTo>
                  <a:cubicBezTo>
                    <a:pt x="520" y="5918"/>
                    <a:pt x="711" y="6642"/>
                    <a:pt x="1072" y="7290"/>
                  </a:cubicBezTo>
                  <a:cubicBezTo>
                    <a:pt x="712" y="7582"/>
                    <a:pt x="465" y="7996"/>
                    <a:pt x="385" y="8453"/>
                  </a:cubicBezTo>
                  <a:lnTo>
                    <a:pt x="186" y="9586"/>
                  </a:lnTo>
                  <a:cubicBezTo>
                    <a:pt x="1" y="10635"/>
                    <a:pt x="705" y="11639"/>
                    <a:pt x="1754" y="11824"/>
                  </a:cubicBezTo>
                  <a:cubicBezTo>
                    <a:pt x="1865" y="11845"/>
                    <a:pt x="1975" y="11854"/>
                    <a:pt x="2086" y="11854"/>
                  </a:cubicBezTo>
                  <a:cubicBezTo>
                    <a:pt x="2144" y="11854"/>
                    <a:pt x="2199" y="11849"/>
                    <a:pt x="2257" y="11846"/>
                  </a:cubicBezTo>
                  <a:cubicBezTo>
                    <a:pt x="2458" y="12069"/>
                    <a:pt x="2683" y="12268"/>
                    <a:pt x="2924" y="12436"/>
                  </a:cubicBezTo>
                  <a:cubicBezTo>
                    <a:pt x="2397" y="12611"/>
                    <a:pt x="2152" y="13028"/>
                    <a:pt x="2078" y="13179"/>
                  </a:cubicBezTo>
                  <a:lnTo>
                    <a:pt x="2076" y="13183"/>
                  </a:lnTo>
                  <a:cubicBezTo>
                    <a:pt x="2024" y="13284"/>
                    <a:pt x="2067" y="13408"/>
                    <a:pt x="2168" y="13458"/>
                  </a:cubicBezTo>
                  <a:cubicBezTo>
                    <a:pt x="2197" y="13473"/>
                    <a:pt x="2228" y="13480"/>
                    <a:pt x="2259" y="13480"/>
                  </a:cubicBezTo>
                  <a:cubicBezTo>
                    <a:pt x="2335" y="13480"/>
                    <a:pt x="2408" y="13438"/>
                    <a:pt x="2443" y="13365"/>
                  </a:cubicBezTo>
                  <a:lnTo>
                    <a:pt x="2447" y="13361"/>
                  </a:lnTo>
                  <a:cubicBezTo>
                    <a:pt x="2499" y="13254"/>
                    <a:pt x="2616" y="13065"/>
                    <a:pt x="2836" y="12929"/>
                  </a:cubicBezTo>
                  <a:lnTo>
                    <a:pt x="2836" y="12929"/>
                  </a:lnTo>
                  <a:cubicBezTo>
                    <a:pt x="2711" y="13142"/>
                    <a:pt x="2619" y="13407"/>
                    <a:pt x="2659" y="13711"/>
                  </a:cubicBezTo>
                  <a:cubicBezTo>
                    <a:pt x="2671" y="13815"/>
                    <a:pt x="2759" y="13890"/>
                    <a:pt x="2861" y="13890"/>
                  </a:cubicBezTo>
                  <a:cubicBezTo>
                    <a:pt x="2870" y="13890"/>
                    <a:pt x="2878" y="13890"/>
                    <a:pt x="2887" y="13889"/>
                  </a:cubicBezTo>
                  <a:cubicBezTo>
                    <a:pt x="3001" y="13874"/>
                    <a:pt x="3079" y="13772"/>
                    <a:pt x="3067" y="13660"/>
                  </a:cubicBezTo>
                  <a:cubicBezTo>
                    <a:pt x="3038" y="13417"/>
                    <a:pt x="3140" y="13201"/>
                    <a:pt x="3256" y="13037"/>
                  </a:cubicBezTo>
                  <a:cubicBezTo>
                    <a:pt x="3289" y="13336"/>
                    <a:pt x="3356" y="13708"/>
                    <a:pt x="3506" y="13955"/>
                  </a:cubicBezTo>
                  <a:cubicBezTo>
                    <a:pt x="3546" y="14020"/>
                    <a:pt x="3614" y="14056"/>
                    <a:pt x="3682" y="14056"/>
                  </a:cubicBezTo>
                  <a:cubicBezTo>
                    <a:pt x="3719" y="14056"/>
                    <a:pt x="3756" y="14046"/>
                    <a:pt x="3789" y="14026"/>
                  </a:cubicBezTo>
                  <a:cubicBezTo>
                    <a:pt x="3888" y="13967"/>
                    <a:pt x="3918" y="13841"/>
                    <a:pt x="3858" y="13742"/>
                  </a:cubicBezTo>
                  <a:cubicBezTo>
                    <a:pt x="3727" y="13528"/>
                    <a:pt x="3674" y="13121"/>
                    <a:pt x="3653" y="12828"/>
                  </a:cubicBezTo>
                  <a:lnTo>
                    <a:pt x="3653" y="12828"/>
                  </a:lnTo>
                  <a:cubicBezTo>
                    <a:pt x="4089" y="13003"/>
                    <a:pt x="4558" y="13096"/>
                    <a:pt x="5042" y="13096"/>
                  </a:cubicBezTo>
                  <a:lnTo>
                    <a:pt x="6357" y="13096"/>
                  </a:lnTo>
                  <a:cubicBezTo>
                    <a:pt x="6817" y="13096"/>
                    <a:pt x="7266" y="13013"/>
                    <a:pt x="7684" y="12852"/>
                  </a:cubicBezTo>
                  <a:lnTo>
                    <a:pt x="7684" y="12852"/>
                  </a:lnTo>
                  <a:cubicBezTo>
                    <a:pt x="7663" y="13142"/>
                    <a:pt x="7608" y="13532"/>
                    <a:pt x="7479" y="13741"/>
                  </a:cubicBezTo>
                  <a:cubicBezTo>
                    <a:pt x="7420" y="13839"/>
                    <a:pt x="7453" y="13964"/>
                    <a:pt x="7549" y="14023"/>
                  </a:cubicBezTo>
                  <a:cubicBezTo>
                    <a:pt x="7581" y="14044"/>
                    <a:pt x="7618" y="14053"/>
                    <a:pt x="7655" y="14053"/>
                  </a:cubicBezTo>
                  <a:cubicBezTo>
                    <a:pt x="7726" y="14053"/>
                    <a:pt x="7793" y="14019"/>
                    <a:pt x="7831" y="13954"/>
                  </a:cubicBezTo>
                  <a:cubicBezTo>
                    <a:pt x="7984" y="13705"/>
                    <a:pt x="8049" y="13333"/>
                    <a:pt x="8081" y="13032"/>
                  </a:cubicBezTo>
                  <a:cubicBezTo>
                    <a:pt x="8200" y="13195"/>
                    <a:pt x="8300" y="13413"/>
                    <a:pt x="8271" y="13658"/>
                  </a:cubicBezTo>
                  <a:cubicBezTo>
                    <a:pt x="8256" y="13770"/>
                    <a:pt x="8337" y="13874"/>
                    <a:pt x="8451" y="13887"/>
                  </a:cubicBezTo>
                  <a:cubicBezTo>
                    <a:pt x="8460" y="13889"/>
                    <a:pt x="8467" y="13889"/>
                    <a:pt x="8476" y="13889"/>
                  </a:cubicBezTo>
                  <a:cubicBezTo>
                    <a:pt x="8578" y="13889"/>
                    <a:pt x="8667" y="13813"/>
                    <a:pt x="8680" y="13710"/>
                  </a:cubicBezTo>
                  <a:cubicBezTo>
                    <a:pt x="8719" y="13405"/>
                    <a:pt x="8629" y="13139"/>
                    <a:pt x="8503" y="12927"/>
                  </a:cubicBezTo>
                  <a:lnTo>
                    <a:pt x="8503" y="12927"/>
                  </a:lnTo>
                  <a:cubicBezTo>
                    <a:pt x="8722" y="13065"/>
                    <a:pt x="8839" y="13253"/>
                    <a:pt x="8891" y="13358"/>
                  </a:cubicBezTo>
                  <a:lnTo>
                    <a:pt x="8895" y="13364"/>
                  </a:lnTo>
                  <a:cubicBezTo>
                    <a:pt x="8932" y="13436"/>
                    <a:pt x="9004" y="13478"/>
                    <a:pt x="9079" y="13478"/>
                  </a:cubicBezTo>
                  <a:cubicBezTo>
                    <a:pt x="9110" y="13478"/>
                    <a:pt x="9141" y="13471"/>
                    <a:pt x="9170" y="13457"/>
                  </a:cubicBezTo>
                  <a:cubicBezTo>
                    <a:pt x="9272" y="13405"/>
                    <a:pt x="9312" y="13282"/>
                    <a:pt x="9262" y="13180"/>
                  </a:cubicBezTo>
                  <a:lnTo>
                    <a:pt x="9260" y="13177"/>
                  </a:lnTo>
                  <a:cubicBezTo>
                    <a:pt x="9188" y="13031"/>
                    <a:pt x="8951" y="12632"/>
                    <a:pt x="8453" y="12448"/>
                  </a:cubicBezTo>
                  <a:cubicBezTo>
                    <a:pt x="8645" y="12318"/>
                    <a:pt x="8828" y="12166"/>
                    <a:pt x="8996" y="11997"/>
                  </a:cubicBezTo>
                  <a:cubicBezTo>
                    <a:pt x="9044" y="11950"/>
                    <a:pt x="9092" y="11898"/>
                    <a:pt x="9139" y="11846"/>
                  </a:cubicBezTo>
                  <a:cubicBezTo>
                    <a:pt x="9195" y="11852"/>
                    <a:pt x="9251" y="11854"/>
                    <a:pt x="9309" y="11854"/>
                  </a:cubicBezTo>
                  <a:cubicBezTo>
                    <a:pt x="9420" y="11854"/>
                    <a:pt x="9531" y="11845"/>
                    <a:pt x="9642" y="11824"/>
                  </a:cubicBezTo>
                  <a:cubicBezTo>
                    <a:pt x="10090" y="11744"/>
                    <a:pt x="10500" y="11507"/>
                    <a:pt x="10791" y="11154"/>
                  </a:cubicBezTo>
                  <a:cubicBezTo>
                    <a:pt x="11080" y="10806"/>
                    <a:pt x="11239" y="10367"/>
                    <a:pt x="11239" y="9919"/>
                  </a:cubicBezTo>
                  <a:cubicBezTo>
                    <a:pt x="11250" y="9879"/>
                    <a:pt x="11248" y="9836"/>
                    <a:pt x="11247" y="9797"/>
                  </a:cubicBezTo>
                  <a:cubicBezTo>
                    <a:pt x="11240" y="9690"/>
                    <a:pt x="11148" y="9605"/>
                    <a:pt x="11040" y="9605"/>
                  </a:cubicBezTo>
                  <a:cubicBezTo>
                    <a:pt x="11035" y="9605"/>
                    <a:pt x="11031" y="9605"/>
                    <a:pt x="11026" y="9605"/>
                  </a:cubicBezTo>
                  <a:cubicBezTo>
                    <a:pt x="10914" y="9613"/>
                    <a:pt x="10827" y="9710"/>
                    <a:pt x="10834" y="9826"/>
                  </a:cubicBezTo>
                  <a:cubicBezTo>
                    <a:pt x="10836" y="9855"/>
                    <a:pt x="10839" y="9888"/>
                    <a:pt x="10839" y="9922"/>
                  </a:cubicBezTo>
                  <a:cubicBezTo>
                    <a:pt x="10839" y="10661"/>
                    <a:pt x="10309" y="11291"/>
                    <a:pt x="9581" y="11420"/>
                  </a:cubicBezTo>
                  <a:cubicBezTo>
                    <a:pt x="9544" y="11426"/>
                    <a:pt x="9507" y="11432"/>
                    <a:pt x="9470" y="11435"/>
                  </a:cubicBezTo>
                  <a:cubicBezTo>
                    <a:pt x="9882" y="10821"/>
                    <a:pt x="10106" y="10096"/>
                    <a:pt x="10106" y="9355"/>
                  </a:cubicBezTo>
                  <a:cubicBezTo>
                    <a:pt x="10106" y="8886"/>
                    <a:pt x="10019" y="8431"/>
                    <a:pt x="9849" y="7996"/>
                  </a:cubicBezTo>
                  <a:cubicBezTo>
                    <a:pt x="9944" y="7883"/>
                    <a:pt x="10034" y="7765"/>
                    <a:pt x="10117" y="7645"/>
                  </a:cubicBezTo>
                  <a:cubicBezTo>
                    <a:pt x="10377" y="7873"/>
                    <a:pt x="10558" y="8185"/>
                    <a:pt x="10617" y="8525"/>
                  </a:cubicBezTo>
                  <a:lnTo>
                    <a:pt x="10680" y="8898"/>
                  </a:lnTo>
                  <a:cubicBezTo>
                    <a:pt x="10698" y="8999"/>
                    <a:pt x="10784" y="9068"/>
                    <a:pt x="10883" y="9068"/>
                  </a:cubicBezTo>
                  <a:cubicBezTo>
                    <a:pt x="10893" y="9068"/>
                    <a:pt x="10907" y="9067"/>
                    <a:pt x="10917" y="9065"/>
                  </a:cubicBezTo>
                  <a:cubicBezTo>
                    <a:pt x="11031" y="9045"/>
                    <a:pt x="11105" y="8940"/>
                    <a:pt x="11084" y="8827"/>
                  </a:cubicBezTo>
                  <a:lnTo>
                    <a:pt x="11019" y="8453"/>
                  </a:lnTo>
                  <a:cubicBezTo>
                    <a:pt x="10939" y="7996"/>
                    <a:pt x="10692" y="7582"/>
                    <a:pt x="10333" y="7290"/>
                  </a:cubicBezTo>
                  <a:cubicBezTo>
                    <a:pt x="10694" y="6642"/>
                    <a:pt x="10884" y="5918"/>
                    <a:pt x="10884" y="5183"/>
                  </a:cubicBezTo>
                  <a:lnTo>
                    <a:pt x="10884" y="5038"/>
                  </a:lnTo>
                  <a:cubicBezTo>
                    <a:pt x="10884" y="4042"/>
                    <a:pt x="10532" y="3069"/>
                    <a:pt x="9893" y="2282"/>
                  </a:cubicBezTo>
                  <a:cubicBezTo>
                    <a:pt x="10250" y="1708"/>
                    <a:pt x="10436" y="1065"/>
                    <a:pt x="10436" y="412"/>
                  </a:cubicBezTo>
                  <a:lnTo>
                    <a:pt x="10436" y="405"/>
                  </a:lnTo>
                  <a:cubicBezTo>
                    <a:pt x="10436" y="222"/>
                    <a:pt x="10318" y="66"/>
                    <a:pt x="10142" y="19"/>
                  </a:cubicBezTo>
                  <a:cubicBezTo>
                    <a:pt x="10104" y="8"/>
                    <a:pt x="10066" y="3"/>
                    <a:pt x="10029" y="3"/>
                  </a:cubicBezTo>
                  <a:cubicBezTo>
                    <a:pt x="9891" y="3"/>
                    <a:pt x="9762" y="74"/>
                    <a:pt x="9688" y="196"/>
                  </a:cubicBezTo>
                  <a:cubicBezTo>
                    <a:pt x="9564" y="398"/>
                    <a:pt x="9416" y="590"/>
                    <a:pt x="9247" y="769"/>
                  </a:cubicBezTo>
                  <a:cubicBezTo>
                    <a:pt x="9231" y="684"/>
                    <a:pt x="9186" y="606"/>
                    <a:pt x="9123" y="544"/>
                  </a:cubicBezTo>
                  <a:cubicBezTo>
                    <a:pt x="9039" y="466"/>
                    <a:pt x="8931" y="423"/>
                    <a:pt x="8818" y="423"/>
                  </a:cubicBezTo>
                  <a:cubicBezTo>
                    <a:pt x="8781" y="423"/>
                    <a:pt x="8743" y="428"/>
                    <a:pt x="8706" y="437"/>
                  </a:cubicBezTo>
                  <a:cubicBezTo>
                    <a:pt x="8274" y="547"/>
                    <a:pt x="7833" y="634"/>
                    <a:pt x="7397" y="696"/>
                  </a:cubicBezTo>
                  <a:cubicBezTo>
                    <a:pt x="7012" y="599"/>
                    <a:pt x="6616" y="551"/>
                    <a:pt x="6218" y="551"/>
                  </a:cubicBezTo>
                  <a:lnTo>
                    <a:pt x="5715" y="551"/>
                  </a:lnTo>
                  <a:cubicBezTo>
                    <a:pt x="5602" y="551"/>
                    <a:pt x="5509" y="643"/>
                    <a:pt x="5509" y="755"/>
                  </a:cubicBezTo>
                  <a:cubicBezTo>
                    <a:pt x="5509" y="869"/>
                    <a:pt x="5602" y="961"/>
                    <a:pt x="5715" y="961"/>
                  </a:cubicBezTo>
                  <a:lnTo>
                    <a:pt x="6218" y="961"/>
                  </a:lnTo>
                  <a:cubicBezTo>
                    <a:pt x="6595" y="961"/>
                    <a:pt x="6971" y="1010"/>
                    <a:pt x="7333" y="1103"/>
                  </a:cubicBezTo>
                  <a:cubicBezTo>
                    <a:pt x="7350" y="1108"/>
                    <a:pt x="7369" y="1111"/>
                    <a:pt x="7386" y="1111"/>
                  </a:cubicBezTo>
                  <a:cubicBezTo>
                    <a:pt x="7395" y="1111"/>
                    <a:pt x="7403" y="1110"/>
                    <a:pt x="7411" y="1109"/>
                  </a:cubicBezTo>
                  <a:cubicBezTo>
                    <a:pt x="7877" y="1044"/>
                    <a:pt x="8348" y="954"/>
                    <a:pt x="8806" y="835"/>
                  </a:cubicBezTo>
                  <a:cubicBezTo>
                    <a:pt x="8809" y="835"/>
                    <a:pt x="8812" y="835"/>
                    <a:pt x="8814" y="835"/>
                  </a:cubicBezTo>
                  <a:cubicBezTo>
                    <a:pt x="8828" y="835"/>
                    <a:pt x="8836" y="840"/>
                    <a:pt x="8839" y="843"/>
                  </a:cubicBezTo>
                  <a:cubicBezTo>
                    <a:pt x="8845" y="849"/>
                    <a:pt x="8845" y="850"/>
                    <a:pt x="8843" y="852"/>
                  </a:cubicBezTo>
                  <a:cubicBezTo>
                    <a:pt x="8822" y="961"/>
                    <a:pt x="8811" y="1066"/>
                    <a:pt x="8809" y="1167"/>
                  </a:cubicBezTo>
                  <a:cubicBezTo>
                    <a:pt x="7973" y="1828"/>
                    <a:pt x="6876" y="2193"/>
                    <a:pt x="5703" y="2193"/>
                  </a:cubicBezTo>
                  <a:cubicBezTo>
                    <a:pt x="4531" y="2193"/>
                    <a:pt x="3432" y="1828"/>
                    <a:pt x="2597" y="1167"/>
                  </a:cubicBezTo>
                  <a:cubicBezTo>
                    <a:pt x="2595" y="1065"/>
                    <a:pt x="2585" y="960"/>
                    <a:pt x="2564" y="852"/>
                  </a:cubicBezTo>
                  <a:cubicBezTo>
                    <a:pt x="2564" y="850"/>
                    <a:pt x="2563" y="847"/>
                    <a:pt x="2567" y="843"/>
                  </a:cubicBezTo>
                  <a:cubicBezTo>
                    <a:pt x="2571" y="840"/>
                    <a:pt x="2579" y="835"/>
                    <a:pt x="2593" y="835"/>
                  </a:cubicBezTo>
                  <a:cubicBezTo>
                    <a:pt x="2595" y="835"/>
                    <a:pt x="2598" y="835"/>
                    <a:pt x="2601" y="835"/>
                  </a:cubicBezTo>
                  <a:cubicBezTo>
                    <a:pt x="3061" y="952"/>
                    <a:pt x="3529" y="1044"/>
                    <a:pt x="3995" y="1109"/>
                  </a:cubicBezTo>
                  <a:cubicBezTo>
                    <a:pt x="4003" y="1110"/>
                    <a:pt x="4012" y="1111"/>
                    <a:pt x="4020" y="1111"/>
                  </a:cubicBezTo>
                  <a:cubicBezTo>
                    <a:pt x="4039" y="1111"/>
                    <a:pt x="4057" y="1108"/>
                    <a:pt x="4074" y="1103"/>
                  </a:cubicBezTo>
                  <a:cubicBezTo>
                    <a:pt x="4301" y="1044"/>
                    <a:pt x="4533" y="1004"/>
                    <a:pt x="4767" y="982"/>
                  </a:cubicBezTo>
                  <a:cubicBezTo>
                    <a:pt x="4879" y="970"/>
                    <a:pt x="4962" y="871"/>
                    <a:pt x="4952" y="755"/>
                  </a:cubicBezTo>
                  <a:cubicBezTo>
                    <a:pt x="4940" y="649"/>
                    <a:pt x="4852" y="570"/>
                    <a:pt x="4745" y="570"/>
                  </a:cubicBezTo>
                  <a:cubicBezTo>
                    <a:pt x="4738" y="570"/>
                    <a:pt x="4732" y="570"/>
                    <a:pt x="4725" y="571"/>
                  </a:cubicBezTo>
                  <a:cubicBezTo>
                    <a:pt x="4484" y="596"/>
                    <a:pt x="4245" y="636"/>
                    <a:pt x="4009" y="695"/>
                  </a:cubicBezTo>
                  <a:cubicBezTo>
                    <a:pt x="3573" y="633"/>
                    <a:pt x="3131" y="545"/>
                    <a:pt x="2700" y="436"/>
                  </a:cubicBezTo>
                  <a:cubicBezTo>
                    <a:pt x="2663" y="426"/>
                    <a:pt x="2625" y="422"/>
                    <a:pt x="2587" y="422"/>
                  </a:cubicBezTo>
                  <a:cubicBezTo>
                    <a:pt x="2476" y="422"/>
                    <a:pt x="2368" y="463"/>
                    <a:pt x="2285" y="541"/>
                  </a:cubicBezTo>
                  <a:cubicBezTo>
                    <a:pt x="2218" y="603"/>
                    <a:pt x="2175" y="682"/>
                    <a:pt x="2157" y="767"/>
                  </a:cubicBezTo>
                  <a:cubicBezTo>
                    <a:pt x="1989" y="588"/>
                    <a:pt x="1842" y="398"/>
                    <a:pt x="1717" y="193"/>
                  </a:cubicBezTo>
                  <a:cubicBezTo>
                    <a:pt x="1641" y="71"/>
                    <a:pt x="1511" y="1"/>
                    <a:pt x="137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74"/>
          <p:cNvGrpSpPr/>
          <p:nvPr/>
        </p:nvGrpSpPr>
        <p:grpSpPr>
          <a:xfrm>
            <a:off x="6780081" y="3445529"/>
            <a:ext cx="288981" cy="423848"/>
            <a:chOff x="6780081" y="3445529"/>
            <a:chExt cx="288981" cy="423848"/>
          </a:xfrm>
        </p:grpSpPr>
        <p:sp>
          <p:nvSpPr>
            <p:cNvPr id="2703" name="Google Shape;2703;p74"/>
            <p:cNvSpPr/>
            <p:nvPr/>
          </p:nvSpPr>
          <p:spPr>
            <a:xfrm>
              <a:off x="6785571" y="3469479"/>
              <a:ext cx="175500" cy="216343"/>
            </a:xfrm>
            <a:custGeom>
              <a:rect b="b" l="l" r="r" t="t"/>
              <a:pathLst>
                <a:path extrusionOk="0" h="7172" w="5818">
                  <a:moveTo>
                    <a:pt x="989" y="1"/>
                  </a:moveTo>
                  <a:cubicBezTo>
                    <a:pt x="854" y="1"/>
                    <a:pt x="723" y="18"/>
                    <a:pt x="598" y="55"/>
                  </a:cubicBezTo>
                  <a:cubicBezTo>
                    <a:pt x="489" y="160"/>
                    <a:pt x="400" y="283"/>
                    <a:pt x="324" y="422"/>
                  </a:cubicBezTo>
                  <a:cubicBezTo>
                    <a:pt x="135" y="777"/>
                    <a:pt x="49" y="1240"/>
                    <a:pt x="27" y="1806"/>
                  </a:cubicBezTo>
                  <a:cubicBezTo>
                    <a:pt x="0" y="2738"/>
                    <a:pt x="153" y="3957"/>
                    <a:pt x="613" y="5121"/>
                  </a:cubicBezTo>
                  <a:cubicBezTo>
                    <a:pt x="1065" y="6297"/>
                    <a:pt x="1994" y="6890"/>
                    <a:pt x="2793" y="7088"/>
                  </a:cubicBezTo>
                  <a:cubicBezTo>
                    <a:pt x="3025" y="7146"/>
                    <a:pt x="3248" y="7171"/>
                    <a:pt x="3460" y="7171"/>
                  </a:cubicBezTo>
                  <a:cubicBezTo>
                    <a:pt x="3711" y="7171"/>
                    <a:pt x="3947" y="7136"/>
                    <a:pt x="4166" y="7077"/>
                  </a:cubicBezTo>
                  <a:cubicBezTo>
                    <a:pt x="4306" y="7040"/>
                    <a:pt x="4442" y="6992"/>
                    <a:pt x="4570" y="6936"/>
                  </a:cubicBezTo>
                  <a:cubicBezTo>
                    <a:pt x="4680" y="6853"/>
                    <a:pt x="4790" y="6762"/>
                    <a:pt x="4893" y="6658"/>
                  </a:cubicBezTo>
                  <a:cubicBezTo>
                    <a:pt x="5191" y="6359"/>
                    <a:pt x="5444" y="5978"/>
                    <a:pt x="5590" y="5475"/>
                  </a:cubicBezTo>
                  <a:cubicBezTo>
                    <a:pt x="5818" y="4683"/>
                    <a:pt x="5768" y="3583"/>
                    <a:pt x="4976" y="2601"/>
                  </a:cubicBezTo>
                  <a:cubicBezTo>
                    <a:pt x="4198" y="1620"/>
                    <a:pt x="3218" y="881"/>
                    <a:pt x="2398" y="437"/>
                  </a:cubicBezTo>
                  <a:cubicBezTo>
                    <a:pt x="1898" y="173"/>
                    <a:pt x="1451" y="15"/>
                    <a:pt x="1051" y="2"/>
                  </a:cubicBezTo>
                  <a:cubicBezTo>
                    <a:pt x="1030" y="1"/>
                    <a:pt x="1009" y="1"/>
                    <a:pt x="989"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4"/>
            <p:cNvSpPr/>
            <p:nvPr/>
          </p:nvSpPr>
          <p:spPr>
            <a:xfrm>
              <a:off x="6887254" y="3469479"/>
              <a:ext cx="175470" cy="216343"/>
            </a:xfrm>
            <a:custGeom>
              <a:rect b="b" l="l" r="r" t="t"/>
              <a:pathLst>
                <a:path extrusionOk="0" h="7172" w="5817">
                  <a:moveTo>
                    <a:pt x="4828" y="1"/>
                  </a:moveTo>
                  <a:cubicBezTo>
                    <a:pt x="4808" y="1"/>
                    <a:pt x="4787" y="1"/>
                    <a:pt x="4766" y="2"/>
                  </a:cubicBezTo>
                  <a:cubicBezTo>
                    <a:pt x="4365" y="15"/>
                    <a:pt x="3920" y="173"/>
                    <a:pt x="3419" y="437"/>
                  </a:cubicBezTo>
                  <a:cubicBezTo>
                    <a:pt x="2598" y="881"/>
                    <a:pt x="1620" y="1620"/>
                    <a:pt x="842" y="2601"/>
                  </a:cubicBezTo>
                  <a:cubicBezTo>
                    <a:pt x="51" y="3583"/>
                    <a:pt x="0" y="4683"/>
                    <a:pt x="228" y="5475"/>
                  </a:cubicBezTo>
                  <a:cubicBezTo>
                    <a:pt x="373" y="5978"/>
                    <a:pt x="628" y="6359"/>
                    <a:pt x="925" y="6658"/>
                  </a:cubicBezTo>
                  <a:cubicBezTo>
                    <a:pt x="1028" y="6762"/>
                    <a:pt x="1138" y="6853"/>
                    <a:pt x="1249" y="6936"/>
                  </a:cubicBezTo>
                  <a:cubicBezTo>
                    <a:pt x="1376" y="6992"/>
                    <a:pt x="1511" y="7040"/>
                    <a:pt x="1651" y="7077"/>
                  </a:cubicBezTo>
                  <a:cubicBezTo>
                    <a:pt x="1872" y="7136"/>
                    <a:pt x="2107" y="7171"/>
                    <a:pt x="2358" y="7171"/>
                  </a:cubicBezTo>
                  <a:cubicBezTo>
                    <a:pt x="2570" y="7171"/>
                    <a:pt x="2792" y="7146"/>
                    <a:pt x="3025" y="7088"/>
                  </a:cubicBezTo>
                  <a:cubicBezTo>
                    <a:pt x="3824" y="6890"/>
                    <a:pt x="4751" y="6297"/>
                    <a:pt x="5206" y="5121"/>
                  </a:cubicBezTo>
                  <a:cubicBezTo>
                    <a:pt x="5666" y="3957"/>
                    <a:pt x="5816" y="2738"/>
                    <a:pt x="5791" y="1806"/>
                  </a:cubicBezTo>
                  <a:cubicBezTo>
                    <a:pt x="5769" y="1240"/>
                    <a:pt x="5682" y="777"/>
                    <a:pt x="5494" y="422"/>
                  </a:cubicBezTo>
                  <a:cubicBezTo>
                    <a:pt x="5417" y="283"/>
                    <a:pt x="5328" y="160"/>
                    <a:pt x="5220" y="55"/>
                  </a:cubicBezTo>
                  <a:cubicBezTo>
                    <a:pt x="5094" y="18"/>
                    <a:pt x="4964" y="1"/>
                    <a:pt x="4828"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4"/>
            <p:cNvSpPr/>
            <p:nvPr/>
          </p:nvSpPr>
          <p:spPr>
            <a:xfrm>
              <a:off x="6794258" y="3700024"/>
              <a:ext cx="128684" cy="110615"/>
            </a:xfrm>
            <a:custGeom>
              <a:rect b="b" l="l" r="r" t="t"/>
              <a:pathLst>
                <a:path extrusionOk="0" h="3667" w="4266">
                  <a:moveTo>
                    <a:pt x="1189" y="1"/>
                  </a:moveTo>
                  <a:cubicBezTo>
                    <a:pt x="976" y="1"/>
                    <a:pt x="774" y="30"/>
                    <a:pt x="591" y="90"/>
                  </a:cubicBezTo>
                  <a:cubicBezTo>
                    <a:pt x="414" y="148"/>
                    <a:pt x="252" y="235"/>
                    <a:pt x="116" y="349"/>
                  </a:cubicBezTo>
                  <a:cubicBezTo>
                    <a:pt x="47" y="515"/>
                    <a:pt x="13" y="694"/>
                    <a:pt x="10" y="880"/>
                  </a:cubicBezTo>
                  <a:cubicBezTo>
                    <a:pt x="1" y="1596"/>
                    <a:pt x="458" y="2427"/>
                    <a:pt x="1263" y="3018"/>
                  </a:cubicBezTo>
                  <a:cubicBezTo>
                    <a:pt x="1848" y="3448"/>
                    <a:pt x="2502" y="3666"/>
                    <a:pt x="3077" y="3666"/>
                  </a:cubicBezTo>
                  <a:cubicBezTo>
                    <a:pt x="3289" y="3666"/>
                    <a:pt x="3491" y="3637"/>
                    <a:pt x="3675" y="3577"/>
                  </a:cubicBezTo>
                  <a:cubicBezTo>
                    <a:pt x="3853" y="3518"/>
                    <a:pt x="4014" y="3432"/>
                    <a:pt x="4150" y="3318"/>
                  </a:cubicBezTo>
                  <a:cubicBezTo>
                    <a:pt x="4218" y="3152"/>
                    <a:pt x="4253" y="2973"/>
                    <a:pt x="4255" y="2787"/>
                  </a:cubicBezTo>
                  <a:cubicBezTo>
                    <a:pt x="4265" y="2072"/>
                    <a:pt x="3807" y="1238"/>
                    <a:pt x="3004" y="650"/>
                  </a:cubicBezTo>
                  <a:cubicBezTo>
                    <a:pt x="2418" y="219"/>
                    <a:pt x="1764" y="1"/>
                    <a:pt x="1189"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4"/>
            <p:cNvSpPr/>
            <p:nvPr/>
          </p:nvSpPr>
          <p:spPr>
            <a:xfrm>
              <a:off x="6925231" y="3700024"/>
              <a:ext cx="128654" cy="110615"/>
            </a:xfrm>
            <a:custGeom>
              <a:rect b="b" l="l" r="r" t="t"/>
              <a:pathLst>
                <a:path extrusionOk="0" h="3667" w="4265">
                  <a:moveTo>
                    <a:pt x="3077" y="1"/>
                  </a:moveTo>
                  <a:cubicBezTo>
                    <a:pt x="2502" y="1"/>
                    <a:pt x="1847" y="219"/>
                    <a:pt x="1260" y="650"/>
                  </a:cubicBezTo>
                  <a:cubicBezTo>
                    <a:pt x="459" y="1238"/>
                    <a:pt x="0" y="2072"/>
                    <a:pt x="9" y="2787"/>
                  </a:cubicBezTo>
                  <a:cubicBezTo>
                    <a:pt x="11" y="2973"/>
                    <a:pt x="46" y="3152"/>
                    <a:pt x="114" y="3318"/>
                  </a:cubicBezTo>
                  <a:cubicBezTo>
                    <a:pt x="252" y="3432"/>
                    <a:pt x="413" y="3518"/>
                    <a:pt x="590" y="3577"/>
                  </a:cubicBezTo>
                  <a:cubicBezTo>
                    <a:pt x="774" y="3637"/>
                    <a:pt x="976" y="3666"/>
                    <a:pt x="1189" y="3666"/>
                  </a:cubicBezTo>
                  <a:cubicBezTo>
                    <a:pt x="1764" y="3666"/>
                    <a:pt x="2418" y="3448"/>
                    <a:pt x="3003" y="3018"/>
                  </a:cubicBezTo>
                  <a:cubicBezTo>
                    <a:pt x="3806" y="2427"/>
                    <a:pt x="4265" y="1596"/>
                    <a:pt x="4254" y="880"/>
                  </a:cubicBezTo>
                  <a:cubicBezTo>
                    <a:pt x="4253" y="694"/>
                    <a:pt x="4217" y="515"/>
                    <a:pt x="4149" y="349"/>
                  </a:cubicBezTo>
                  <a:cubicBezTo>
                    <a:pt x="4013" y="235"/>
                    <a:pt x="3852" y="148"/>
                    <a:pt x="3674" y="90"/>
                  </a:cubicBezTo>
                  <a:cubicBezTo>
                    <a:pt x="3491" y="30"/>
                    <a:pt x="3289" y="1"/>
                    <a:pt x="3077"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4"/>
            <p:cNvSpPr/>
            <p:nvPr/>
          </p:nvSpPr>
          <p:spPr>
            <a:xfrm>
              <a:off x="6902366" y="3647357"/>
              <a:ext cx="43619" cy="215891"/>
            </a:xfrm>
            <a:custGeom>
              <a:rect b="b" l="l" r="r" t="t"/>
              <a:pathLst>
                <a:path extrusionOk="0" h="7157" w="1446">
                  <a:moveTo>
                    <a:pt x="453" y="1"/>
                  </a:moveTo>
                  <a:cubicBezTo>
                    <a:pt x="202" y="1"/>
                    <a:pt x="1" y="205"/>
                    <a:pt x="1" y="453"/>
                  </a:cubicBezTo>
                  <a:lnTo>
                    <a:pt x="1" y="6703"/>
                  </a:lnTo>
                  <a:cubicBezTo>
                    <a:pt x="1" y="6954"/>
                    <a:pt x="204" y="7157"/>
                    <a:pt x="453" y="7157"/>
                  </a:cubicBezTo>
                  <a:lnTo>
                    <a:pt x="993" y="7157"/>
                  </a:lnTo>
                  <a:cubicBezTo>
                    <a:pt x="1243" y="7157"/>
                    <a:pt x="1445" y="6954"/>
                    <a:pt x="1446" y="6703"/>
                  </a:cubicBezTo>
                  <a:lnTo>
                    <a:pt x="1446" y="453"/>
                  </a:lnTo>
                  <a:cubicBezTo>
                    <a:pt x="1446" y="202"/>
                    <a:pt x="1243" y="1"/>
                    <a:pt x="993"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4"/>
            <p:cNvSpPr/>
            <p:nvPr/>
          </p:nvSpPr>
          <p:spPr>
            <a:xfrm>
              <a:off x="6902366" y="3647418"/>
              <a:ext cx="43619" cy="80782"/>
            </a:xfrm>
            <a:custGeom>
              <a:rect b="b" l="l" r="r" t="t"/>
              <a:pathLst>
                <a:path extrusionOk="0" h="2678" w="1446">
                  <a:moveTo>
                    <a:pt x="723" y="0"/>
                  </a:moveTo>
                  <a:cubicBezTo>
                    <a:pt x="452" y="0"/>
                    <a:pt x="202" y="117"/>
                    <a:pt x="10" y="309"/>
                  </a:cubicBezTo>
                  <a:cubicBezTo>
                    <a:pt x="4" y="343"/>
                    <a:pt x="1" y="377"/>
                    <a:pt x="1" y="413"/>
                  </a:cubicBezTo>
                  <a:lnTo>
                    <a:pt x="1" y="2359"/>
                  </a:lnTo>
                  <a:cubicBezTo>
                    <a:pt x="195" y="2558"/>
                    <a:pt x="448" y="2678"/>
                    <a:pt x="723" y="2678"/>
                  </a:cubicBezTo>
                  <a:cubicBezTo>
                    <a:pt x="999" y="2678"/>
                    <a:pt x="1251" y="2558"/>
                    <a:pt x="1446" y="2359"/>
                  </a:cubicBezTo>
                  <a:lnTo>
                    <a:pt x="1446" y="413"/>
                  </a:lnTo>
                  <a:cubicBezTo>
                    <a:pt x="1446" y="377"/>
                    <a:pt x="1443" y="343"/>
                    <a:pt x="1437" y="309"/>
                  </a:cubicBezTo>
                  <a:cubicBezTo>
                    <a:pt x="1243" y="117"/>
                    <a:pt x="995" y="0"/>
                    <a:pt x="723"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4"/>
            <p:cNvSpPr/>
            <p:nvPr/>
          </p:nvSpPr>
          <p:spPr>
            <a:xfrm>
              <a:off x="6829429" y="3451773"/>
              <a:ext cx="189466" cy="233990"/>
            </a:xfrm>
            <a:custGeom>
              <a:rect b="b" l="l" r="r" t="t"/>
              <a:pathLst>
                <a:path extrusionOk="0" h="7757" w="6281">
                  <a:moveTo>
                    <a:pt x="3141" y="0"/>
                  </a:moveTo>
                  <a:cubicBezTo>
                    <a:pt x="2971" y="36"/>
                    <a:pt x="2811" y="95"/>
                    <a:pt x="2656" y="176"/>
                  </a:cubicBezTo>
                  <a:cubicBezTo>
                    <a:pt x="2261" y="383"/>
                    <a:pt x="1906" y="735"/>
                    <a:pt x="1555" y="1203"/>
                  </a:cubicBezTo>
                  <a:cubicBezTo>
                    <a:pt x="991" y="1979"/>
                    <a:pt x="437" y="3081"/>
                    <a:pt x="225" y="4293"/>
                  </a:cubicBezTo>
                  <a:cubicBezTo>
                    <a:pt x="0" y="5507"/>
                    <a:pt x="586" y="6463"/>
                    <a:pt x="1273" y="7019"/>
                  </a:cubicBezTo>
                  <a:cubicBezTo>
                    <a:pt x="1710" y="7374"/>
                    <a:pt x="2185" y="7573"/>
                    <a:pt x="2656" y="7680"/>
                  </a:cubicBezTo>
                  <a:cubicBezTo>
                    <a:pt x="2818" y="7717"/>
                    <a:pt x="2981" y="7741"/>
                    <a:pt x="3141" y="7757"/>
                  </a:cubicBezTo>
                  <a:cubicBezTo>
                    <a:pt x="3300" y="7741"/>
                    <a:pt x="3463" y="7717"/>
                    <a:pt x="3626" y="7680"/>
                  </a:cubicBezTo>
                  <a:cubicBezTo>
                    <a:pt x="4095" y="7573"/>
                    <a:pt x="4571" y="7372"/>
                    <a:pt x="5009" y="7019"/>
                  </a:cubicBezTo>
                  <a:cubicBezTo>
                    <a:pt x="5695" y="6463"/>
                    <a:pt x="6281" y="5507"/>
                    <a:pt x="6055" y="4293"/>
                  </a:cubicBezTo>
                  <a:cubicBezTo>
                    <a:pt x="5845" y="3083"/>
                    <a:pt x="5290" y="1979"/>
                    <a:pt x="4726" y="1203"/>
                  </a:cubicBezTo>
                  <a:cubicBezTo>
                    <a:pt x="4374" y="735"/>
                    <a:pt x="4021" y="383"/>
                    <a:pt x="3626" y="176"/>
                  </a:cubicBezTo>
                  <a:cubicBezTo>
                    <a:pt x="3471" y="95"/>
                    <a:pt x="3309" y="36"/>
                    <a:pt x="3141"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4"/>
            <p:cNvSpPr/>
            <p:nvPr/>
          </p:nvSpPr>
          <p:spPr>
            <a:xfrm>
              <a:off x="6853802" y="3577437"/>
              <a:ext cx="37948" cy="30255"/>
            </a:xfrm>
            <a:custGeom>
              <a:rect b="b" l="l" r="r" t="t"/>
              <a:pathLst>
                <a:path extrusionOk="0" h="1003" w="1258">
                  <a:moveTo>
                    <a:pt x="629" y="1"/>
                  </a:moveTo>
                  <a:cubicBezTo>
                    <a:pt x="281" y="1"/>
                    <a:pt x="0" y="224"/>
                    <a:pt x="0" y="501"/>
                  </a:cubicBezTo>
                  <a:cubicBezTo>
                    <a:pt x="0" y="779"/>
                    <a:pt x="281" y="1002"/>
                    <a:pt x="629" y="1002"/>
                  </a:cubicBezTo>
                  <a:cubicBezTo>
                    <a:pt x="976" y="1002"/>
                    <a:pt x="1257" y="779"/>
                    <a:pt x="1257" y="501"/>
                  </a:cubicBezTo>
                  <a:cubicBezTo>
                    <a:pt x="1257" y="224"/>
                    <a:pt x="976" y="1"/>
                    <a:pt x="6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4"/>
            <p:cNvSpPr/>
            <p:nvPr/>
          </p:nvSpPr>
          <p:spPr>
            <a:xfrm>
              <a:off x="6956602" y="3577437"/>
              <a:ext cx="37948" cy="30255"/>
            </a:xfrm>
            <a:custGeom>
              <a:rect b="b" l="l" r="r" t="t"/>
              <a:pathLst>
                <a:path extrusionOk="0" h="1003" w="1258">
                  <a:moveTo>
                    <a:pt x="629" y="1"/>
                  </a:moveTo>
                  <a:cubicBezTo>
                    <a:pt x="281" y="1"/>
                    <a:pt x="0" y="224"/>
                    <a:pt x="0" y="501"/>
                  </a:cubicBezTo>
                  <a:cubicBezTo>
                    <a:pt x="0" y="779"/>
                    <a:pt x="281" y="1002"/>
                    <a:pt x="629" y="1002"/>
                  </a:cubicBezTo>
                  <a:cubicBezTo>
                    <a:pt x="976" y="1002"/>
                    <a:pt x="1257" y="779"/>
                    <a:pt x="1257" y="501"/>
                  </a:cubicBezTo>
                  <a:cubicBezTo>
                    <a:pt x="1257" y="224"/>
                    <a:pt x="976" y="1"/>
                    <a:pt x="6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4"/>
            <p:cNvSpPr/>
            <p:nvPr/>
          </p:nvSpPr>
          <p:spPr>
            <a:xfrm>
              <a:off x="6780081" y="3445529"/>
              <a:ext cx="288981" cy="423848"/>
            </a:xfrm>
            <a:custGeom>
              <a:rect b="b" l="l" r="r" t="t"/>
              <a:pathLst>
                <a:path extrusionOk="0" h="14051" w="9580">
                  <a:moveTo>
                    <a:pt x="8379" y="1002"/>
                  </a:moveTo>
                  <a:cubicBezTo>
                    <a:pt x="8479" y="1002"/>
                    <a:pt x="8577" y="1014"/>
                    <a:pt x="8670" y="1034"/>
                  </a:cubicBezTo>
                  <a:cubicBezTo>
                    <a:pt x="8745" y="1114"/>
                    <a:pt x="8812" y="1207"/>
                    <a:pt x="8867" y="1312"/>
                  </a:cubicBezTo>
                  <a:cubicBezTo>
                    <a:pt x="9028" y="1612"/>
                    <a:pt x="9118" y="2037"/>
                    <a:pt x="9140" y="2606"/>
                  </a:cubicBezTo>
                  <a:cubicBezTo>
                    <a:pt x="9168" y="3671"/>
                    <a:pt x="8961" y="4849"/>
                    <a:pt x="8568" y="5840"/>
                  </a:cubicBezTo>
                  <a:cubicBezTo>
                    <a:pt x="8052" y="7174"/>
                    <a:pt x="6972" y="7572"/>
                    <a:pt x="6529" y="7681"/>
                  </a:cubicBezTo>
                  <a:cubicBezTo>
                    <a:pt x="6438" y="7704"/>
                    <a:pt x="6345" y="7721"/>
                    <a:pt x="6253" y="7735"/>
                  </a:cubicBezTo>
                  <a:cubicBezTo>
                    <a:pt x="6438" y="7635"/>
                    <a:pt x="6611" y="7519"/>
                    <a:pt x="6774" y="7385"/>
                  </a:cubicBezTo>
                  <a:cubicBezTo>
                    <a:pt x="7177" y="7059"/>
                    <a:pt x="7497" y="6646"/>
                    <a:pt x="7697" y="6193"/>
                  </a:cubicBezTo>
                  <a:cubicBezTo>
                    <a:pt x="7939" y="5647"/>
                    <a:pt x="8004" y="5065"/>
                    <a:pt x="7893" y="4461"/>
                  </a:cubicBezTo>
                  <a:cubicBezTo>
                    <a:pt x="7725" y="3495"/>
                    <a:pt x="7310" y="2472"/>
                    <a:pt x="6741" y="1602"/>
                  </a:cubicBezTo>
                  <a:cubicBezTo>
                    <a:pt x="6852" y="1535"/>
                    <a:pt x="6961" y="1472"/>
                    <a:pt x="7069" y="1413"/>
                  </a:cubicBezTo>
                  <a:cubicBezTo>
                    <a:pt x="7575" y="1149"/>
                    <a:pt x="7985" y="1013"/>
                    <a:pt x="8330" y="1003"/>
                  </a:cubicBezTo>
                  <a:cubicBezTo>
                    <a:pt x="8346" y="1002"/>
                    <a:pt x="8362" y="1002"/>
                    <a:pt x="8379" y="1002"/>
                  </a:cubicBezTo>
                  <a:close/>
                  <a:moveTo>
                    <a:pt x="4777" y="419"/>
                  </a:moveTo>
                  <a:cubicBezTo>
                    <a:pt x="4910" y="450"/>
                    <a:pt x="5038" y="499"/>
                    <a:pt x="5166" y="567"/>
                  </a:cubicBezTo>
                  <a:cubicBezTo>
                    <a:pt x="5509" y="747"/>
                    <a:pt x="5837" y="1055"/>
                    <a:pt x="6195" y="1531"/>
                  </a:cubicBezTo>
                  <a:cubicBezTo>
                    <a:pt x="6837" y="2416"/>
                    <a:pt x="7309" y="3510"/>
                    <a:pt x="7488" y="4534"/>
                  </a:cubicBezTo>
                  <a:lnTo>
                    <a:pt x="7488" y="4537"/>
                  </a:lnTo>
                  <a:cubicBezTo>
                    <a:pt x="7741" y="5900"/>
                    <a:pt x="6890" y="6760"/>
                    <a:pt x="6513" y="7066"/>
                  </a:cubicBezTo>
                  <a:cubicBezTo>
                    <a:pt x="6142" y="7366"/>
                    <a:pt x="5704" y="7576"/>
                    <a:pt x="5216" y="7684"/>
                  </a:cubicBezTo>
                  <a:cubicBezTo>
                    <a:pt x="5077" y="7717"/>
                    <a:pt x="4929" y="7740"/>
                    <a:pt x="4775" y="7757"/>
                  </a:cubicBezTo>
                  <a:cubicBezTo>
                    <a:pt x="4621" y="7740"/>
                    <a:pt x="4473" y="7717"/>
                    <a:pt x="4336" y="7684"/>
                  </a:cubicBezTo>
                  <a:cubicBezTo>
                    <a:pt x="3845" y="7576"/>
                    <a:pt x="3408" y="7366"/>
                    <a:pt x="3037" y="7066"/>
                  </a:cubicBezTo>
                  <a:cubicBezTo>
                    <a:pt x="2660" y="6760"/>
                    <a:pt x="1811" y="5900"/>
                    <a:pt x="2065" y="4534"/>
                  </a:cubicBezTo>
                  <a:cubicBezTo>
                    <a:pt x="2244" y="3510"/>
                    <a:pt x="2716" y="2416"/>
                    <a:pt x="3357" y="1531"/>
                  </a:cubicBezTo>
                  <a:cubicBezTo>
                    <a:pt x="3716" y="1055"/>
                    <a:pt x="4043" y="747"/>
                    <a:pt x="4388" y="567"/>
                  </a:cubicBezTo>
                  <a:cubicBezTo>
                    <a:pt x="4513" y="500"/>
                    <a:pt x="4644" y="450"/>
                    <a:pt x="4777" y="419"/>
                  </a:cubicBezTo>
                  <a:close/>
                  <a:moveTo>
                    <a:pt x="1655" y="8646"/>
                  </a:moveTo>
                  <a:cubicBezTo>
                    <a:pt x="2199" y="8646"/>
                    <a:pt x="2819" y="8862"/>
                    <a:pt x="3352" y="9255"/>
                  </a:cubicBezTo>
                  <a:cubicBezTo>
                    <a:pt x="3534" y="9390"/>
                    <a:pt x="3701" y="9539"/>
                    <a:pt x="3849" y="9702"/>
                  </a:cubicBezTo>
                  <a:lnTo>
                    <a:pt x="3849" y="10935"/>
                  </a:lnTo>
                  <a:lnTo>
                    <a:pt x="2129" y="9671"/>
                  </a:lnTo>
                  <a:cubicBezTo>
                    <a:pt x="2093" y="9644"/>
                    <a:pt x="2050" y="9631"/>
                    <a:pt x="2007" y="9631"/>
                  </a:cubicBezTo>
                  <a:cubicBezTo>
                    <a:pt x="1945" y="9631"/>
                    <a:pt x="1882" y="9660"/>
                    <a:pt x="1841" y="9715"/>
                  </a:cubicBezTo>
                  <a:cubicBezTo>
                    <a:pt x="1774" y="9805"/>
                    <a:pt x="1793" y="9936"/>
                    <a:pt x="1885" y="10004"/>
                  </a:cubicBezTo>
                  <a:lnTo>
                    <a:pt x="3849" y="11447"/>
                  </a:lnTo>
                  <a:lnTo>
                    <a:pt x="3849" y="11878"/>
                  </a:lnTo>
                  <a:cubicBezTo>
                    <a:pt x="3754" y="11893"/>
                    <a:pt x="3655" y="11900"/>
                    <a:pt x="3553" y="11900"/>
                  </a:cubicBezTo>
                  <a:cubicBezTo>
                    <a:pt x="3007" y="11900"/>
                    <a:pt x="2390" y="11685"/>
                    <a:pt x="1852" y="11290"/>
                  </a:cubicBezTo>
                  <a:cubicBezTo>
                    <a:pt x="1135" y="10764"/>
                    <a:pt x="676" y="9990"/>
                    <a:pt x="684" y="9322"/>
                  </a:cubicBezTo>
                  <a:cubicBezTo>
                    <a:pt x="685" y="9175"/>
                    <a:pt x="709" y="9038"/>
                    <a:pt x="756" y="8915"/>
                  </a:cubicBezTo>
                  <a:cubicBezTo>
                    <a:pt x="861" y="8834"/>
                    <a:pt x="986" y="8770"/>
                    <a:pt x="1123" y="8726"/>
                  </a:cubicBezTo>
                  <a:cubicBezTo>
                    <a:pt x="1287" y="8672"/>
                    <a:pt x="1466" y="8646"/>
                    <a:pt x="1655" y="8646"/>
                  </a:cubicBezTo>
                  <a:close/>
                  <a:moveTo>
                    <a:pt x="5263" y="8097"/>
                  </a:moveTo>
                  <a:cubicBezTo>
                    <a:pt x="5272" y="8098"/>
                    <a:pt x="5284" y="8101"/>
                    <a:pt x="5293" y="8104"/>
                  </a:cubicBezTo>
                  <a:lnTo>
                    <a:pt x="5293" y="13397"/>
                  </a:lnTo>
                  <a:cubicBezTo>
                    <a:pt x="5293" y="13533"/>
                    <a:pt x="5182" y="13642"/>
                    <a:pt x="5047" y="13642"/>
                  </a:cubicBezTo>
                  <a:lnTo>
                    <a:pt x="4507" y="13642"/>
                  </a:lnTo>
                  <a:cubicBezTo>
                    <a:pt x="4370" y="13642"/>
                    <a:pt x="4262" y="13531"/>
                    <a:pt x="4262" y="13397"/>
                  </a:cubicBezTo>
                  <a:lnTo>
                    <a:pt x="4262" y="8104"/>
                  </a:lnTo>
                  <a:cubicBezTo>
                    <a:pt x="4271" y="8103"/>
                    <a:pt x="4281" y="8101"/>
                    <a:pt x="4292" y="8097"/>
                  </a:cubicBezTo>
                  <a:cubicBezTo>
                    <a:pt x="4441" y="8128"/>
                    <a:pt x="4596" y="8155"/>
                    <a:pt x="4757" y="8169"/>
                  </a:cubicBezTo>
                  <a:cubicBezTo>
                    <a:pt x="4765" y="8169"/>
                    <a:pt x="4772" y="8171"/>
                    <a:pt x="4777" y="8171"/>
                  </a:cubicBezTo>
                  <a:cubicBezTo>
                    <a:pt x="4784" y="8171"/>
                    <a:pt x="4791" y="8171"/>
                    <a:pt x="4797" y="8169"/>
                  </a:cubicBezTo>
                  <a:cubicBezTo>
                    <a:pt x="4959" y="8153"/>
                    <a:pt x="5114" y="8128"/>
                    <a:pt x="5263" y="8097"/>
                  </a:cubicBezTo>
                  <a:close/>
                  <a:moveTo>
                    <a:pt x="4777" y="0"/>
                  </a:moveTo>
                  <a:cubicBezTo>
                    <a:pt x="4762" y="0"/>
                    <a:pt x="4748" y="2"/>
                    <a:pt x="4734" y="5"/>
                  </a:cubicBezTo>
                  <a:cubicBezTo>
                    <a:pt x="4552" y="43"/>
                    <a:pt x="4370" y="108"/>
                    <a:pt x="4197" y="200"/>
                  </a:cubicBezTo>
                  <a:cubicBezTo>
                    <a:pt x="3803" y="407"/>
                    <a:pt x="3437" y="746"/>
                    <a:pt x="3046" y="1262"/>
                  </a:cubicBezTo>
                  <a:cubicBezTo>
                    <a:pt x="2925" y="1188"/>
                    <a:pt x="2802" y="1115"/>
                    <a:pt x="2681" y="1049"/>
                  </a:cubicBezTo>
                  <a:cubicBezTo>
                    <a:pt x="2681" y="1049"/>
                    <a:pt x="2678" y="1049"/>
                    <a:pt x="2678" y="1047"/>
                  </a:cubicBezTo>
                  <a:cubicBezTo>
                    <a:pt x="2108" y="749"/>
                    <a:pt x="1653" y="604"/>
                    <a:pt x="1242" y="589"/>
                  </a:cubicBezTo>
                  <a:cubicBezTo>
                    <a:pt x="1221" y="588"/>
                    <a:pt x="1201" y="588"/>
                    <a:pt x="1181" y="588"/>
                  </a:cubicBezTo>
                  <a:cubicBezTo>
                    <a:pt x="1022" y="588"/>
                    <a:pt x="869" y="609"/>
                    <a:pt x="725" y="649"/>
                  </a:cubicBezTo>
                  <a:cubicBezTo>
                    <a:pt x="694" y="658"/>
                    <a:pt x="665" y="675"/>
                    <a:pt x="639" y="700"/>
                  </a:cubicBezTo>
                  <a:cubicBezTo>
                    <a:pt x="517" y="817"/>
                    <a:pt x="413" y="956"/>
                    <a:pt x="326" y="1117"/>
                  </a:cubicBezTo>
                  <a:cubicBezTo>
                    <a:pt x="191" y="1371"/>
                    <a:pt x="101" y="1677"/>
                    <a:pt x="49" y="2056"/>
                  </a:cubicBezTo>
                  <a:cubicBezTo>
                    <a:pt x="35" y="2170"/>
                    <a:pt x="111" y="2274"/>
                    <a:pt x="225" y="2288"/>
                  </a:cubicBezTo>
                  <a:cubicBezTo>
                    <a:pt x="234" y="2290"/>
                    <a:pt x="243" y="2290"/>
                    <a:pt x="252" y="2290"/>
                  </a:cubicBezTo>
                  <a:cubicBezTo>
                    <a:pt x="354" y="2290"/>
                    <a:pt x="443" y="2214"/>
                    <a:pt x="456" y="2112"/>
                  </a:cubicBezTo>
                  <a:cubicBezTo>
                    <a:pt x="500" y="1782"/>
                    <a:pt x="576" y="1521"/>
                    <a:pt x="688" y="1312"/>
                  </a:cubicBezTo>
                  <a:cubicBezTo>
                    <a:pt x="745" y="1206"/>
                    <a:pt x="811" y="1114"/>
                    <a:pt x="887" y="1033"/>
                  </a:cubicBezTo>
                  <a:cubicBezTo>
                    <a:pt x="975" y="1011"/>
                    <a:pt x="1067" y="1000"/>
                    <a:pt x="1163" y="1000"/>
                  </a:cubicBezTo>
                  <a:cubicBezTo>
                    <a:pt x="1184" y="1000"/>
                    <a:pt x="1205" y="1000"/>
                    <a:pt x="1227" y="1001"/>
                  </a:cubicBezTo>
                  <a:cubicBezTo>
                    <a:pt x="1568" y="1012"/>
                    <a:pt x="1981" y="1146"/>
                    <a:pt x="2485" y="1411"/>
                  </a:cubicBezTo>
                  <a:cubicBezTo>
                    <a:pt x="2595" y="1470"/>
                    <a:pt x="2704" y="1534"/>
                    <a:pt x="2814" y="1599"/>
                  </a:cubicBezTo>
                  <a:cubicBezTo>
                    <a:pt x="2246" y="2470"/>
                    <a:pt x="1832" y="3495"/>
                    <a:pt x="1663" y="4460"/>
                  </a:cubicBezTo>
                  <a:cubicBezTo>
                    <a:pt x="1552" y="5063"/>
                    <a:pt x="1617" y="5647"/>
                    <a:pt x="1860" y="6192"/>
                  </a:cubicBezTo>
                  <a:cubicBezTo>
                    <a:pt x="2061" y="6646"/>
                    <a:pt x="2379" y="7057"/>
                    <a:pt x="2781" y="7385"/>
                  </a:cubicBezTo>
                  <a:cubicBezTo>
                    <a:pt x="2944" y="7519"/>
                    <a:pt x="3120" y="7634"/>
                    <a:pt x="3303" y="7735"/>
                  </a:cubicBezTo>
                  <a:cubicBezTo>
                    <a:pt x="3212" y="7721"/>
                    <a:pt x="3119" y="7705"/>
                    <a:pt x="3027" y="7681"/>
                  </a:cubicBezTo>
                  <a:cubicBezTo>
                    <a:pt x="2585" y="7572"/>
                    <a:pt x="1505" y="7174"/>
                    <a:pt x="989" y="5837"/>
                  </a:cubicBezTo>
                  <a:cubicBezTo>
                    <a:pt x="650" y="4983"/>
                    <a:pt x="449" y="3988"/>
                    <a:pt x="418" y="3038"/>
                  </a:cubicBezTo>
                  <a:cubicBezTo>
                    <a:pt x="413" y="2928"/>
                    <a:pt x="324" y="2838"/>
                    <a:pt x="213" y="2838"/>
                  </a:cubicBezTo>
                  <a:cubicBezTo>
                    <a:pt x="210" y="2838"/>
                    <a:pt x="207" y="2838"/>
                    <a:pt x="205" y="2839"/>
                  </a:cubicBezTo>
                  <a:cubicBezTo>
                    <a:pt x="92" y="2842"/>
                    <a:pt x="1" y="2936"/>
                    <a:pt x="5" y="3052"/>
                  </a:cubicBezTo>
                  <a:cubicBezTo>
                    <a:pt x="27" y="3757"/>
                    <a:pt x="148" y="4838"/>
                    <a:pt x="604" y="5988"/>
                  </a:cubicBezTo>
                  <a:cubicBezTo>
                    <a:pt x="1188" y="7501"/>
                    <a:pt x="2423" y="7955"/>
                    <a:pt x="2926" y="8081"/>
                  </a:cubicBezTo>
                  <a:cubicBezTo>
                    <a:pt x="3167" y="8140"/>
                    <a:pt x="3407" y="8169"/>
                    <a:pt x="3645" y="8169"/>
                  </a:cubicBezTo>
                  <a:cubicBezTo>
                    <a:pt x="3715" y="8169"/>
                    <a:pt x="3780" y="8166"/>
                    <a:pt x="3849" y="8162"/>
                  </a:cubicBezTo>
                  <a:lnTo>
                    <a:pt x="3849" y="9121"/>
                  </a:lnTo>
                  <a:cubicBezTo>
                    <a:pt x="3768" y="9051"/>
                    <a:pt x="3685" y="8983"/>
                    <a:pt x="3595" y="8918"/>
                  </a:cubicBezTo>
                  <a:cubicBezTo>
                    <a:pt x="2987" y="8470"/>
                    <a:pt x="2292" y="8229"/>
                    <a:pt x="1661" y="8229"/>
                  </a:cubicBezTo>
                  <a:cubicBezTo>
                    <a:pt x="1428" y="8229"/>
                    <a:pt x="1204" y="8262"/>
                    <a:pt x="996" y="8329"/>
                  </a:cubicBezTo>
                  <a:cubicBezTo>
                    <a:pt x="790" y="8397"/>
                    <a:pt x="607" y="8496"/>
                    <a:pt x="452" y="8625"/>
                  </a:cubicBezTo>
                  <a:cubicBezTo>
                    <a:pt x="427" y="8646"/>
                    <a:pt x="406" y="8674"/>
                    <a:pt x="395" y="8705"/>
                  </a:cubicBezTo>
                  <a:cubicBezTo>
                    <a:pt x="317" y="8890"/>
                    <a:pt x="277" y="9095"/>
                    <a:pt x="273" y="9311"/>
                  </a:cubicBezTo>
                  <a:cubicBezTo>
                    <a:pt x="264" y="10122"/>
                    <a:pt x="774" y="11003"/>
                    <a:pt x="1608" y="11617"/>
                  </a:cubicBezTo>
                  <a:cubicBezTo>
                    <a:pt x="2213" y="12061"/>
                    <a:pt x="2916" y="12305"/>
                    <a:pt x="3548" y="12305"/>
                  </a:cubicBezTo>
                  <a:cubicBezTo>
                    <a:pt x="3650" y="12305"/>
                    <a:pt x="3749" y="12299"/>
                    <a:pt x="3846" y="12286"/>
                  </a:cubicBezTo>
                  <a:lnTo>
                    <a:pt x="3846" y="13392"/>
                  </a:lnTo>
                  <a:cubicBezTo>
                    <a:pt x="3846" y="13755"/>
                    <a:pt x="4142" y="14051"/>
                    <a:pt x="4506" y="14051"/>
                  </a:cubicBezTo>
                  <a:lnTo>
                    <a:pt x="5046" y="14051"/>
                  </a:lnTo>
                  <a:cubicBezTo>
                    <a:pt x="5408" y="14051"/>
                    <a:pt x="5704" y="13755"/>
                    <a:pt x="5704" y="13392"/>
                  </a:cubicBezTo>
                  <a:lnTo>
                    <a:pt x="5704" y="12286"/>
                  </a:lnTo>
                  <a:cubicBezTo>
                    <a:pt x="5797" y="12299"/>
                    <a:pt x="5896" y="12305"/>
                    <a:pt x="5996" y="12305"/>
                  </a:cubicBezTo>
                  <a:cubicBezTo>
                    <a:pt x="6630" y="12305"/>
                    <a:pt x="7333" y="12063"/>
                    <a:pt x="7935" y="11617"/>
                  </a:cubicBezTo>
                  <a:cubicBezTo>
                    <a:pt x="8009" y="11564"/>
                    <a:pt x="8081" y="11506"/>
                    <a:pt x="8152" y="11447"/>
                  </a:cubicBezTo>
                  <a:cubicBezTo>
                    <a:pt x="8238" y="11373"/>
                    <a:pt x="8248" y="11245"/>
                    <a:pt x="8176" y="11157"/>
                  </a:cubicBezTo>
                  <a:cubicBezTo>
                    <a:pt x="8135" y="11109"/>
                    <a:pt x="8077" y="11084"/>
                    <a:pt x="8018" y="11084"/>
                  </a:cubicBezTo>
                  <a:cubicBezTo>
                    <a:pt x="7971" y="11084"/>
                    <a:pt x="7923" y="11101"/>
                    <a:pt x="7884" y="11134"/>
                  </a:cubicBezTo>
                  <a:cubicBezTo>
                    <a:pt x="7824" y="11187"/>
                    <a:pt x="7757" y="11237"/>
                    <a:pt x="7692" y="11286"/>
                  </a:cubicBezTo>
                  <a:cubicBezTo>
                    <a:pt x="7159" y="11678"/>
                    <a:pt x="6547" y="11893"/>
                    <a:pt x="6003" y="11893"/>
                  </a:cubicBezTo>
                  <a:cubicBezTo>
                    <a:pt x="5901" y="11893"/>
                    <a:pt x="5802" y="11886"/>
                    <a:pt x="5706" y="11870"/>
                  </a:cubicBezTo>
                  <a:lnTo>
                    <a:pt x="5706" y="11434"/>
                  </a:lnTo>
                  <a:lnTo>
                    <a:pt x="7661" y="9996"/>
                  </a:lnTo>
                  <a:cubicBezTo>
                    <a:pt x="7754" y="9930"/>
                    <a:pt x="7772" y="9799"/>
                    <a:pt x="7705" y="9708"/>
                  </a:cubicBezTo>
                  <a:cubicBezTo>
                    <a:pt x="7666" y="9652"/>
                    <a:pt x="7604" y="9623"/>
                    <a:pt x="7541" y="9623"/>
                  </a:cubicBezTo>
                  <a:cubicBezTo>
                    <a:pt x="7498" y="9623"/>
                    <a:pt x="7455" y="9637"/>
                    <a:pt x="7417" y="9663"/>
                  </a:cubicBezTo>
                  <a:lnTo>
                    <a:pt x="5706" y="10922"/>
                  </a:lnTo>
                  <a:lnTo>
                    <a:pt x="5706" y="9687"/>
                  </a:lnTo>
                  <a:cubicBezTo>
                    <a:pt x="5851" y="9527"/>
                    <a:pt x="6016" y="9379"/>
                    <a:pt x="6195" y="9249"/>
                  </a:cubicBezTo>
                  <a:cubicBezTo>
                    <a:pt x="6728" y="8856"/>
                    <a:pt x="7347" y="8641"/>
                    <a:pt x="7891" y="8641"/>
                  </a:cubicBezTo>
                  <a:cubicBezTo>
                    <a:pt x="8080" y="8641"/>
                    <a:pt x="8259" y="8666"/>
                    <a:pt x="8423" y="8720"/>
                  </a:cubicBezTo>
                  <a:cubicBezTo>
                    <a:pt x="8562" y="8764"/>
                    <a:pt x="8683" y="8829"/>
                    <a:pt x="8791" y="8909"/>
                  </a:cubicBezTo>
                  <a:cubicBezTo>
                    <a:pt x="8837" y="9035"/>
                    <a:pt x="8861" y="9171"/>
                    <a:pt x="8864" y="9316"/>
                  </a:cubicBezTo>
                  <a:cubicBezTo>
                    <a:pt x="8867" y="9674"/>
                    <a:pt x="8735" y="10079"/>
                    <a:pt x="8489" y="10456"/>
                  </a:cubicBezTo>
                  <a:cubicBezTo>
                    <a:pt x="8427" y="10552"/>
                    <a:pt x="8454" y="10680"/>
                    <a:pt x="8549" y="10740"/>
                  </a:cubicBezTo>
                  <a:cubicBezTo>
                    <a:pt x="8583" y="10763"/>
                    <a:pt x="8622" y="10774"/>
                    <a:pt x="8661" y="10774"/>
                  </a:cubicBezTo>
                  <a:cubicBezTo>
                    <a:pt x="8728" y="10774"/>
                    <a:pt x="8794" y="10741"/>
                    <a:pt x="8834" y="10681"/>
                  </a:cubicBezTo>
                  <a:cubicBezTo>
                    <a:pt x="9127" y="10230"/>
                    <a:pt x="9279" y="9757"/>
                    <a:pt x="9273" y="9311"/>
                  </a:cubicBezTo>
                  <a:cubicBezTo>
                    <a:pt x="9270" y="9095"/>
                    <a:pt x="9229" y="8891"/>
                    <a:pt x="9153" y="8705"/>
                  </a:cubicBezTo>
                  <a:cubicBezTo>
                    <a:pt x="9139" y="8678"/>
                    <a:pt x="9118" y="8650"/>
                    <a:pt x="9093" y="8629"/>
                  </a:cubicBezTo>
                  <a:cubicBezTo>
                    <a:pt x="8938" y="8501"/>
                    <a:pt x="8754" y="8400"/>
                    <a:pt x="8549" y="8334"/>
                  </a:cubicBezTo>
                  <a:cubicBezTo>
                    <a:pt x="8341" y="8266"/>
                    <a:pt x="8117" y="8233"/>
                    <a:pt x="7884" y="8233"/>
                  </a:cubicBezTo>
                  <a:cubicBezTo>
                    <a:pt x="7254" y="8233"/>
                    <a:pt x="6559" y="8474"/>
                    <a:pt x="5950" y="8922"/>
                  </a:cubicBezTo>
                  <a:cubicBezTo>
                    <a:pt x="5864" y="8984"/>
                    <a:pt x="5781" y="9050"/>
                    <a:pt x="5704" y="9119"/>
                  </a:cubicBezTo>
                  <a:lnTo>
                    <a:pt x="5704" y="8164"/>
                  </a:lnTo>
                  <a:cubicBezTo>
                    <a:pt x="5772" y="8169"/>
                    <a:pt x="5839" y="8171"/>
                    <a:pt x="5907" y="8171"/>
                  </a:cubicBezTo>
                  <a:cubicBezTo>
                    <a:pt x="6145" y="8171"/>
                    <a:pt x="6386" y="8141"/>
                    <a:pt x="6626" y="8082"/>
                  </a:cubicBezTo>
                  <a:cubicBezTo>
                    <a:pt x="7129" y="7958"/>
                    <a:pt x="8364" y="7505"/>
                    <a:pt x="8948" y="5991"/>
                  </a:cubicBezTo>
                  <a:cubicBezTo>
                    <a:pt x="9361" y="4952"/>
                    <a:pt x="9579" y="3713"/>
                    <a:pt x="9550" y="2595"/>
                  </a:cubicBezTo>
                  <a:lnTo>
                    <a:pt x="9550" y="2592"/>
                  </a:lnTo>
                  <a:cubicBezTo>
                    <a:pt x="9523" y="1950"/>
                    <a:pt x="9420" y="1479"/>
                    <a:pt x="9227" y="1117"/>
                  </a:cubicBezTo>
                  <a:cubicBezTo>
                    <a:pt x="9143" y="959"/>
                    <a:pt x="9037" y="818"/>
                    <a:pt x="8915" y="700"/>
                  </a:cubicBezTo>
                  <a:cubicBezTo>
                    <a:pt x="8892" y="675"/>
                    <a:pt x="8862" y="658"/>
                    <a:pt x="8828" y="649"/>
                  </a:cubicBezTo>
                  <a:cubicBezTo>
                    <a:pt x="8684" y="609"/>
                    <a:pt x="8531" y="588"/>
                    <a:pt x="8372" y="588"/>
                  </a:cubicBezTo>
                  <a:cubicBezTo>
                    <a:pt x="8352" y="588"/>
                    <a:pt x="8332" y="588"/>
                    <a:pt x="8312" y="589"/>
                  </a:cubicBezTo>
                  <a:cubicBezTo>
                    <a:pt x="7902" y="604"/>
                    <a:pt x="7445" y="747"/>
                    <a:pt x="6876" y="1047"/>
                  </a:cubicBezTo>
                  <a:lnTo>
                    <a:pt x="6874" y="1049"/>
                  </a:lnTo>
                  <a:cubicBezTo>
                    <a:pt x="6751" y="1115"/>
                    <a:pt x="6629" y="1188"/>
                    <a:pt x="6507" y="1262"/>
                  </a:cubicBezTo>
                  <a:cubicBezTo>
                    <a:pt x="6118" y="746"/>
                    <a:pt x="5751" y="410"/>
                    <a:pt x="5358" y="200"/>
                  </a:cubicBezTo>
                  <a:cubicBezTo>
                    <a:pt x="5183" y="110"/>
                    <a:pt x="5003" y="43"/>
                    <a:pt x="4820" y="5"/>
                  </a:cubicBezTo>
                  <a:cubicBezTo>
                    <a:pt x="4806" y="2"/>
                    <a:pt x="4791" y="0"/>
                    <a:pt x="477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4"/>
            <p:cNvSpPr/>
            <p:nvPr/>
          </p:nvSpPr>
          <p:spPr>
            <a:xfrm>
              <a:off x="6877602" y="3564074"/>
              <a:ext cx="12398" cy="20150"/>
            </a:xfrm>
            <a:custGeom>
              <a:rect b="b" l="l" r="r" t="t"/>
              <a:pathLst>
                <a:path extrusionOk="0" h="668" w="411">
                  <a:moveTo>
                    <a:pt x="205" y="0"/>
                  </a:moveTo>
                  <a:cubicBezTo>
                    <a:pt x="93" y="0"/>
                    <a:pt x="1" y="92"/>
                    <a:pt x="1" y="204"/>
                  </a:cubicBezTo>
                  <a:lnTo>
                    <a:pt x="1" y="462"/>
                  </a:lnTo>
                  <a:cubicBezTo>
                    <a:pt x="1" y="574"/>
                    <a:pt x="93" y="667"/>
                    <a:pt x="205" y="667"/>
                  </a:cubicBezTo>
                  <a:cubicBezTo>
                    <a:pt x="320" y="667"/>
                    <a:pt x="411" y="574"/>
                    <a:pt x="411" y="462"/>
                  </a:cubicBezTo>
                  <a:lnTo>
                    <a:pt x="411" y="204"/>
                  </a:lnTo>
                  <a:cubicBezTo>
                    <a:pt x="411" y="92"/>
                    <a:pt x="320"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4"/>
            <p:cNvSpPr/>
            <p:nvPr/>
          </p:nvSpPr>
          <p:spPr>
            <a:xfrm>
              <a:off x="6958291" y="3564074"/>
              <a:ext cx="12428" cy="20150"/>
            </a:xfrm>
            <a:custGeom>
              <a:rect b="b" l="l" r="r" t="t"/>
              <a:pathLst>
                <a:path extrusionOk="0" h="668" w="412">
                  <a:moveTo>
                    <a:pt x="206" y="0"/>
                  </a:moveTo>
                  <a:cubicBezTo>
                    <a:pt x="92" y="0"/>
                    <a:pt x="0" y="92"/>
                    <a:pt x="0" y="204"/>
                  </a:cubicBezTo>
                  <a:lnTo>
                    <a:pt x="0" y="462"/>
                  </a:lnTo>
                  <a:cubicBezTo>
                    <a:pt x="0" y="577"/>
                    <a:pt x="93" y="667"/>
                    <a:pt x="206" y="667"/>
                  </a:cubicBezTo>
                  <a:cubicBezTo>
                    <a:pt x="318" y="667"/>
                    <a:pt x="411" y="574"/>
                    <a:pt x="411" y="462"/>
                  </a:cubicBezTo>
                  <a:lnTo>
                    <a:pt x="411" y="204"/>
                  </a:lnTo>
                  <a:cubicBezTo>
                    <a:pt x="411"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4"/>
            <p:cNvSpPr/>
            <p:nvPr/>
          </p:nvSpPr>
          <p:spPr>
            <a:xfrm>
              <a:off x="6906529" y="3571555"/>
              <a:ext cx="35172" cy="17315"/>
            </a:xfrm>
            <a:custGeom>
              <a:rect b="b" l="l" r="r" t="t"/>
              <a:pathLst>
                <a:path extrusionOk="0" h="574" w="1166">
                  <a:moveTo>
                    <a:pt x="936" y="0"/>
                  </a:moveTo>
                  <a:cubicBezTo>
                    <a:pt x="878" y="0"/>
                    <a:pt x="822" y="24"/>
                    <a:pt x="781" y="72"/>
                  </a:cubicBezTo>
                  <a:cubicBezTo>
                    <a:pt x="731" y="129"/>
                    <a:pt x="659" y="162"/>
                    <a:pt x="583" y="162"/>
                  </a:cubicBezTo>
                  <a:cubicBezTo>
                    <a:pt x="508" y="162"/>
                    <a:pt x="435" y="129"/>
                    <a:pt x="385" y="72"/>
                  </a:cubicBezTo>
                  <a:cubicBezTo>
                    <a:pt x="345" y="25"/>
                    <a:pt x="287" y="1"/>
                    <a:pt x="229" y="1"/>
                  </a:cubicBezTo>
                  <a:cubicBezTo>
                    <a:pt x="181" y="1"/>
                    <a:pt x="133" y="17"/>
                    <a:pt x="95" y="51"/>
                  </a:cubicBezTo>
                  <a:cubicBezTo>
                    <a:pt x="9" y="125"/>
                    <a:pt x="0" y="257"/>
                    <a:pt x="74" y="341"/>
                  </a:cubicBezTo>
                  <a:cubicBezTo>
                    <a:pt x="202" y="487"/>
                    <a:pt x="386" y="573"/>
                    <a:pt x="583" y="573"/>
                  </a:cubicBezTo>
                  <a:cubicBezTo>
                    <a:pt x="780" y="573"/>
                    <a:pt x="965" y="489"/>
                    <a:pt x="1092" y="341"/>
                  </a:cubicBezTo>
                  <a:cubicBezTo>
                    <a:pt x="1166" y="257"/>
                    <a:pt x="1159" y="125"/>
                    <a:pt x="1071" y="51"/>
                  </a:cubicBezTo>
                  <a:cubicBezTo>
                    <a:pt x="1032" y="17"/>
                    <a:pt x="984" y="0"/>
                    <a:pt x="93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74"/>
          <p:cNvGrpSpPr/>
          <p:nvPr/>
        </p:nvGrpSpPr>
        <p:grpSpPr>
          <a:xfrm>
            <a:off x="6711638" y="2161649"/>
            <a:ext cx="424844" cy="300895"/>
            <a:chOff x="6711638" y="2161649"/>
            <a:chExt cx="424844" cy="300895"/>
          </a:xfrm>
        </p:grpSpPr>
        <p:sp>
          <p:nvSpPr>
            <p:cNvPr id="2717" name="Google Shape;2717;p74"/>
            <p:cNvSpPr/>
            <p:nvPr/>
          </p:nvSpPr>
          <p:spPr>
            <a:xfrm>
              <a:off x="6718455" y="2276334"/>
              <a:ext cx="243703" cy="180266"/>
            </a:xfrm>
            <a:custGeom>
              <a:rect b="b" l="l" r="r" t="t"/>
              <a:pathLst>
                <a:path extrusionOk="0" h="5976" w="8079">
                  <a:moveTo>
                    <a:pt x="4040" y="0"/>
                  </a:moveTo>
                  <a:cubicBezTo>
                    <a:pt x="3697" y="0"/>
                    <a:pt x="3353" y="170"/>
                    <a:pt x="3157" y="510"/>
                  </a:cubicBezTo>
                  <a:lnTo>
                    <a:pt x="1" y="5976"/>
                  </a:lnTo>
                  <a:lnTo>
                    <a:pt x="8078" y="5976"/>
                  </a:lnTo>
                  <a:lnTo>
                    <a:pt x="4923" y="510"/>
                  </a:lnTo>
                  <a:cubicBezTo>
                    <a:pt x="4727" y="170"/>
                    <a:pt x="4384" y="0"/>
                    <a:pt x="4040" y="0"/>
                  </a:cubicBezTo>
                  <a:close/>
                </a:path>
              </a:pathLst>
            </a:custGeom>
            <a:solidFill>
              <a:srgbClr val="7E4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4"/>
            <p:cNvSpPr/>
            <p:nvPr/>
          </p:nvSpPr>
          <p:spPr>
            <a:xfrm>
              <a:off x="6778663" y="2275670"/>
              <a:ext cx="125004" cy="79817"/>
            </a:xfrm>
            <a:custGeom>
              <a:rect b="b" l="l" r="r" t="t"/>
              <a:pathLst>
                <a:path extrusionOk="0" h="2646" w="4144">
                  <a:moveTo>
                    <a:pt x="2044" y="1"/>
                  </a:moveTo>
                  <a:cubicBezTo>
                    <a:pt x="1709" y="1"/>
                    <a:pt x="1373" y="167"/>
                    <a:pt x="1181" y="500"/>
                  </a:cubicBezTo>
                  <a:lnTo>
                    <a:pt x="0" y="2544"/>
                  </a:lnTo>
                  <a:cubicBezTo>
                    <a:pt x="133" y="2470"/>
                    <a:pt x="283" y="2393"/>
                    <a:pt x="490" y="2393"/>
                  </a:cubicBezTo>
                  <a:cubicBezTo>
                    <a:pt x="1010" y="2393"/>
                    <a:pt x="1010" y="2591"/>
                    <a:pt x="1531" y="2591"/>
                  </a:cubicBezTo>
                  <a:cubicBezTo>
                    <a:pt x="2050" y="2591"/>
                    <a:pt x="2050" y="2393"/>
                    <a:pt x="2572" y="2393"/>
                  </a:cubicBezTo>
                  <a:cubicBezTo>
                    <a:pt x="3092" y="2393"/>
                    <a:pt x="3084" y="2517"/>
                    <a:pt x="3597" y="2588"/>
                  </a:cubicBezTo>
                  <a:cubicBezTo>
                    <a:pt x="3809" y="2618"/>
                    <a:pt x="3945" y="2646"/>
                    <a:pt x="4060" y="2646"/>
                  </a:cubicBezTo>
                  <a:cubicBezTo>
                    <a:pt x="4089" y="2646"/>
                    <a:pt x="4116" y="2644"/>
                    <a:pt x="4143" y="2640"/>
                  </a:cubicBezTo>
                  <a:lnTo>
                    <a:pt x="2908" y="500"/>
                  </a:lnTo>
                  <a:cubicBezTo>
                    <a:pt x="2716" y="167"/>
                    <a:pt x="2380" y="1"/>
                    <a:pt x="2044"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4"/>
            <p:cNvSpPr/>
            <p:nvPr/>
          </p:nvSpPr>
          <p:spPr>
            <a:xfrm>
              <a:off x="6783157" y="2187470"/>
              <a:ext cx="346867" cy="269102"/>
            </a:xfrm>
            <a:custGeom>
              <a:rect b="b" l="l" r="r" t="t"/>
              <a:pathLst>
                <a:path extrusionOk="0" h="8921" w="11499">
                  <a:moveTo>
                    <a:pt x="5749" y="0"/>
                  </a:moveTo>
                  <a:cubicBezTo>
                    <a:pt x="5400" y="0"/>
                    <a:pt x="5051" y="173"/>
                    <a:pt x="4852" y="517"/>
                  </a:cubicBezTo>
                  <a:lnTo>
                    <a:pt x="1" y="8920"/>
                  </a:lnTo>
                  <a:lnTo>
                    <a:pt x="11498" y="8920"/>
                  </a:lnTo>
                  <a:lnTo>
                    <a:pt x="6646" y="517"/>
                  </a:lnTo>
                  <a:cubicBezTo>
                    <a:pt x="6447" y="173"/>
                    <a:pt x="6098" y="0"/>
                    <a:pt x="574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4"/>
            <p:cNvSpPr/>
            <p:nvPr/>
          </p:nvSpPr>
          <p:spPr>
            <a:xfrm>
              <a:off x="6783127" y="2187440"/>
              <a:ext cx="235377" cy="269132"/>
            </a:xfrm>
            <a:custGeom>
              <a:rect b="b" l="l" r="r" t="t"/>
              <a:pathLst>
                <a:path extrusionOk="0" h="8922" w="7803">
                  <a:moveTo>
                    <a:pt x="5748" y="1"/>
                  </a:moveTo>
                  <a:cubicBezTo>
                    <a:pt x="5400" y="1"/>
                    <a:pt x="5052" y="173"/>
                    <a:pt x="4852" y="518"/>
                  </a:cubicBezTo>
                  <a:lnTo>
                    <a:pt x="0" y="8921"/>
                  </a:lnTo>
                  <a:lnTo>
                    <a:pt x="7803" y="8921"/>
                  </a:lnTo>
                  <a:cubicBezTo>
                    <a:pt x="6007" y="7997"/>
                    <a:pt x="4778" y="6124"/>
                    <a:pt x="4778" y="3963"/>
                  </a:cubicBezTo>
                  <a:cubicBezTo>
                    <a:pt x="4778" y="2487"/>
                    <a:pt x="5352" y="1147"/>
                    <a:pt x="6286" y="150"/>
                  </a:cubicBezTo>
                  <a:cubicBezTo>
                    <a:pt x="6123" y="51"/>
                    <a:pt x="5935" y="1"/>
                    <a:pt x="574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4"/>
            <p:cNvSpPr/>
            <p:nvPr/>
          </p:nvSpPr>
          <p:spPr>
            <a:xfrm>
              <a:off x="6869487" y="2186776"/>
              <a:ext cx="173057" cy="120238"/>
            </a:xfrm>
            <a:custGeom>
              <a:rect b="b" l="l" r="r" t="t"/>
              <a:pathLst>
                <a:path extrusionOk="0" h="3986" w="5737">
                  <a:moveTo>
                    <a:pt x="2888" y="0"/>
                  </a:moveTo>
                  <a:cubicBezTo>
                    <a:pt x="2547" y="0"/>
                    <a:pt x="2207" y="169"/>
                    <a:pt x="2012" y="506"/>
                  </a:cubicBezTo>
                  <a:lnTo>
                    <a:pt x="1" y="3985"/>
                  </a:lnTo>
                  <a:cubicBezTo>
                    <a:pt x="282" y="3942"/>
                    <a:pt x="541" y="3623"/>
                    <a:pt x="996" y="3623"/>
                  </a:cubicBezTo>
                  <a:cubicBezTo>
                    <a:pt x="1646" y="3623"/>
                    <a:pt x="1646" y="3871"/>
                    <a:pt x="2295" y="3871"/>
                  </a:cubicBezTo>
                  <a:cubicBezTo>
                    <a:pt x="2946" y="3871"/>
                    <a:pt x="2944" y="3623"/>
                    <a:pt x="3595" y="3623"/>
                  </a:cubicBezTo>
                  <a:cubicBezTo>
                    <a:pt x="4244" y="3623"/>
                    <a:pt x="4233" y="3760"/>
                    <a:pt x="4875" y="3870"/>
                  </a:cubicBezTo>
                  <a:cubicBezTo>
                    <a:pt x="5161" y="3919"/>
                    <a:pt x="5343" y="3968"/>
                    <a:pt x="5501" y="3968"/>
                  </a:cubicBezTo>
                  <a:cubicBezTo>
                    <a:pt x="5582" y="3968"/>
                    <a:pt x="5657" y="3955"/>
                    <a:pt x="5737" y="3922"/>
                  </a:cubicBezTo>
                  <a:lnTo>
                    <a:pt x="3765" y="506"/>
                  </a:lnTo>
                  <a:cubicBezTo>
                    <a:pt x="3570" y="169"/>
                    <a:pt x="3229" y="0"/>
                    <a:pt x="28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4"/>
            <p:cNvSpPr/>
            <p:nvPr/>
          </p:nvSpPr>
          <p:spPr>
            <a:xfrm>
              <a:off x="6869487" y="2186746"/>
              <a:ext cx="103647" cy="120208"/>
            </a:xfrm>
            <a:custGeom>
              <a:rect b="b" l="l" r="r" t="t"/>
              <a:pathLst>
                <a:path extrusionOk="0" h="3985" w="3436">
                  <a:moveTo>
                    <a:pt x="2886" y="0"/>
                  </a:moveTo>
                  <a:cubicBezTo>
                    <a:pt x="2545" y="0"/>
                    <a:pt x="2205" y="169"/>
                    <a:pt x="2009" y="506"/>
                  </a:cubicBezTo>
                  <a:lnTo>
                    <a:pt x="1" y="3985"/>
                  </a:lnTo>
                  <a:cubicBezTo>
                    <a:pt x="282" y="3943"/>
                    <a:pt x="541" y="3622"/>
                    <a:pt x="996" y="3622"/>
                  </a:cubicBezTo>
                  <a:cubicBezTo>
                    <a:pt x="1487" y="3622"/>
                    <a:pt x="1606" y="3766"/>
                    <a:pt x="1916" y="3834"/>
                  </a:cubicBezTo>
                  <a:cubicBezTo>
                    <a:pt x="1956" y="2414"/>
                    <a:pt x="2526" y="1126"/>
                    <a:pt x="3435" y="160"/>
                  </a:cubicBezTo>
                  <a:cubicBezTo>
                    <a:pt x="3269" y="53"/>
                    <a:pt x="3078" y="0"/>
                    <a:pt x="288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4"/>
            <p:cNvSpPr/>
            <p:nvPr/>
          </p:nvSpPr>
          <p:spPr>
            <a:xfrm>
              <a:off x="6717942" y="2167863"/>
              <a:ext cx="146421" cy="79032"/>
            </a:xfrm>
            <a:custGeom>
              <a:rect b="b" l="l" r="r" t="t"/>
              <a:pathLst>
                <a:path extrusionOk="0" h="2620" w="4854">
                  <a:moveTo>
                    <a:pt x="2880" y="0"/>
                  </a:moveTo>
                  <a:cubicBezTo>
                    <a:pt x="2432" y="0"/>
                    <a:pt x="2037" y="243"/>
                    <a:pt x="1827" y="605"/>
                  </a:cubicBezTo>
                  <a:cubicBezTo>
                    <a:pt x="1723" y="567"/>
                    <a:pt x="1612" y="546"/>
                    <a:pt x="1495" y="546"/>
                  </a:cubicBezTo>
                  <a:cubicBezTo>
                    <a:pt x="1108" y="546"/>
                    <a:pt x="772" y="777"/>
                    <a:pt x="623" y="1110"/>
                  </a:cubicBezTo>
                  <a:cubicBezTo>
                    <a:pt x="272" y="1144"/>
                    <a:pt x="0" y="1450"/>
                    <a:pt x="21" y="1814"/>
                  </a:cubicBezTo>
                  <a:cubicBezTo>
                    <a:pt x="22" y="1854"/>
                    <a:pt x="27" y="1892"/>
                    <a:pt x="37" y="1929"/>
                  </a:cubicBezTo>
                  <a:cubicBezTo>
                    <a:pt x="25" y="1972"/>
                    <a:pt x="21" y="2016"/>
                    <a:pt x="21" y="2062"/>
                  </a:cubicBezTo>
                  <a:cubicBezTo>
                    <a:pt x="21" y="2368"/>
                    <a:pt x="272" y="2620"/>
                    <a:pt x="578" y="2620"/>
                  </a:cubicBezTo>
                  <a:lnTo>
                    <a:pt x="4315" y="2620"/>
                  </a:lnTo>
                  <a:cubicBezTo>
                    <a:pt x="4611" y="2620"/>
                    <a:pt x="4853" y="2379"/>
                    <a:pt x="4853" y="2083"/>
                  </a:cubicBezTo>
                  <a:lnTo>
                    <a:pt x="4853" y="1758"/>
                  </a:lnTo>
                  <a:lnTo>
                    <a:pt x="4853" y="1743"/>
                  </a:lnTo>
                  <a:cubicBezTo>
                    <a:pt x="4852" y="1731"/>
                    <a:pt x="4852" y="1723"/>
                    <a:pt x="4852" y="1715"/>
                  </a:cubicBezTo>
                  <a:cubicBezTo>
                    <a:pt x="4852" y="1343"/>
                    <a:pt x="4514" y="1036"/>
                    <a:pt x="4081" y="990"/>
                  </a:cubicBezTo>
                  <a:cubicBezTo>
                    <a:pt x="3972" y="426"/>
                    <a:pt x="3476" y="0"/>
                    <a:pt x="2880"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4"/>
            <p:cNvSpPr/>
            <p:nvPr/>
          </p:nvSpPr>
          <p:spPr>
            <a:xfrm>
              <a:off x="6963057" y="2186776"/>
              <a:ext cx="128081" cy="69108"/>
            </a:xfrm>
            <a:custGeom>
              <a:rect b="b" l="l" r="r" t="t"/>
              <a:pathLst>
                <a:path extrusionOk="0" h="2291" w="4246">
                  <a:moveTo>
                    <a:pt x="2520" y="0"/>
                  </a:moveTo>
                  <a:cubicBezTo>
                    <a:pt x="2126" y="0"/>
                    <a:pt x="1783" y="212"/>
                    <a:pt x="1598" y="528"/>
                  </a:cubicBezTo>
                  <a:cubicBezTo>
                    <a:pt x="1506" y="496"/>
                    <a:pt x="1410" y="477"/>
                    <a:pt x="1310" y="477"/>
                  </a:cubicBezTo>
                  <a:cubicBezTo>
                    <a:pt x="969" y="477"/>
                    <a:pt x="676" y="678"/>
                    <a:pt x="545" y="971"/>
                  </a:cubicBezTo>
                  <a:cubicBezTo>
                    <a:pt x="239" y="1000"/>
                    <a:pt x="1" y="1268"/>
                    <a:pt x="18" y="1586"/>
                  </a:cubicBezTo>
                  <a:cubicBezTo>
                    <a:pt x="20" y="1620"/>
                    <a:pt x="26" y="1653"/>
                    <a:pt x="33" y="1687"/>
                  </a:cubicBezTo>
                  <a:cubicBezTo>
                    <a:pt x="24" y="1724"/>
                    <a:pt x="18" y="1762"/>
                    <a:pt x="18" y="1802"/>
                  </a:cubicBezTo>
                  <a:cubicBezTo>
                    <a:pt x="18" y="2071"/>
                    <a:pt x="239" y="2290"/>
                    <a:pt x="506" y="2290"/>
                  </a:cubicBezTo>
                  <a:lnTo>
                    <a:pt x="3775" y="2290"/>
                  </a:lnTo>
                  <a:cubicBezTo>
                    <a:pt x="4034" y="2290"/>
                    <a:pt x="4246" y="2080"/>
                    <a:pt x="4246" y="1820"/>
                  </a:cubicBezTo>
                  <a:lnTo>
                    <a:pt x="4246" y="1534"/>
                  </a:lnTo>
                  <a:lnTo>
                    <a:pt x="4246" y="1522"/>
                  </a:lnTo>
                  <a:lnTo>
                    <a:pt x="4246" y="1500"/>
                  </a:lnTo>
                  <a:cubicBezTo>
                    <a:pt x="4246" y="1175"/>
                    <a:pt x="3951" y="906"/>
                    <a:pt x="3570" y="866"/>
                  </a:cubicBezTo>
                  <a:cubicBezTo>
                    <a:pt x="3477" y="372"/>
                    <a:pt x="3042" y="0"/>
                    <a:pt x="2520"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4"/>
            <p:cNvSpPr/>
            <p:nvPr/>
          </p:nvSpPr>
          <p:spPr>
            <a:xfrm>
              <a:off x="6868341" y="2359768"/>
              <a:ext cx="47540" cy="37887"/>
            </a:xfrm>
            <a:custGeom>
              <a:rect b="b" l="l" r="r" t="t"/>
              <a:pathLst>
                <a:path extrusionOk="0" h="1256" w="1576">
                  <a:moveTo>
                    <a:pt x="789" y="0"/>
                  </a:moveTo>
                  <a:cubicBezTo>
                    <a:pt x="354" y="0"/>
                    <a:pt x="0" y="281"/>
                    <a:pt x="0" y="629"/>
                  </a:cubicBezTo>
                  <a:cubicBezTo>
                    <a:pt x="0" y="975"/>
                    <a:pt x="354" y="1256"/>
                    <a:pt x="789" y="1256"/>
                  </a:cubicBezTo>
                  <a:cubicBezTo>
                    <a:pt x="1222" y="1256"/>
                    <a:pt x="1576" y="975"/>
                    <a:pt x="1576" y="629"/>
                  </a:cubicBezTo>
                  <a:cubicBezTo>
                    <a:pt x="1576" y="284"/>
                    <a:pt x="1222" y="3"/>
                    <a:pt x="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4"/>
            <p:cNvSpPr/>
            <p:nvPr/>
          </p:nvSpPr>
          <p:spPr>
            <a:xfrm>
              <a:off x="6997233" y="2359768"/>
              <a:ext cx="47540" cy="37887"/>
            </a:xfrm>
            <a:custGeom>
              <a:rect b="b" l="l" r="r" t="t"/>
              <a:pathLst>
                <a:path extrusionOk="0" h="1256" w="1576">
                  <a:moveTo>
                    <a:pt x="787" y="0"/>
                  </a:moveTo>
                  <a:cubicBezTo>
                    <a:pt x="354" y="0"/>
                    <a:pt x="1" y="281"/>
                    <a:pt x="1" y="629"/>
                  </a:cubicBezTo>
                  <a:cubicBezTo>
                    <a:pt x="1" y="975"/>
                    <a:pt x="354" y="1256"/>
                    <a:pt x="787" y="1256"/>
                  </a:cubicBezTo>
                  <a:cubicBezTo>
                    <a:pt x="1222" y="1256"/>
                    <a:pt x="1576" y="975"/>
                    <a:pt x="1576" y="629"/>
                  </a:cubicBezTo>
                  <a:cubicBezTo>
                    <a:pt x="1576" y="284"/>
                    <a:pt x="1222" y="3"/>
                    <a:pt x="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4"/>
            <p:cNvSpPr/>
            <p:nvPr/>
          </p:nvSpPr>
          <p:spPr>
            <a:xfrm>
              <a:off x="6712121" y="2180532"/>
              <a:ext cx="424361" cy="282013"/>
            </a:xfrm>
            <a:custGeom>
              <a:rect b="b" l="l" r="r" t="t"/>
              <a:pathLst>
                <a:path extrusionOk="0" h="9349" w="14068">
                  <a:moveTo>
                    <a:pt x="10839" y="415"/>
                  </a:moveTo>
                  <a:cubicBezTo>
                    <a:pt x="11251" y="415"/>
                    <a:pt x="11608" y="709"/>
                    <a:pt x="11686" y="1113"/>
                  </a:cubicBezTo>
                  <a:cubicBezTo>
                    <a:pt x="11702" y="1201"/>
                    <a:pt x="11776" y="1271"/>
                    <a:pt x="11867" y="1280"/>
                  </a:cubicBezTo>
                  <a:cubicBezTo>
                    <a:pt x="12146" y="1309"/>
                    <a:pt x="12356" y="1494"/>
                    <a:pt x="12356" y="1709"/>
                  </a:cubicBezTo>
                  <a:lnTo>
                    <a:pt x="12356" y="1719"/>
                  </a:lnTo>
                  <a:lnTo>
                    <a:pt x="12356" y="1724"/>
                  </a:lnTo>
                  <a:lnTo>
                    <a:pt x="12356" y="1747"/>
                  </a:lnTo>
                  <a:lnTo>
                    <a:pt x="12356" y="2030"/>
                  </a:lnTo>
                  <a:cubicBezTo>
                    <a:pt x="12356" y="2176"/>
                    <a:pt x="12238" y="2295"/>
                    <a:pt x="12093" y="2295"/>
                  </a:cubicBezTo>
                  <a:lnTo>
                    <a:pt x="8825" y="2295"/>
                  </a:lnTo>
                  <a:cubicBezTo>
                    <a:pt x="8669" y="2293"/>
                    <a:pt x="8541" y="2166"/>
                    <a:pt x="8541" y="2011"/>
                  </a:cubicBezTo>
                  <a:cubicBezTo>
                    <a:pt x="8541" y="1990"/>
                    <a:pt x="8544" y="1968"/>
                    <a:pt x="8549" y="1947"/>
                  </a:cubicBezTo>
                  <a:cubicBezTo>
                    <a:pt x="8558" y="1914"/>
                    <a:pt x="8558" y="1880"/>
                    <a:pt x="8550" y="1848"/>
                  </a:cubicBezTo>
                  <a:cubicBezTo>
                    <a:pt x="8544" y="1826"/>
                    <a:pt x="8543" y="1805"/>
                    <a:pt x="8541" y="1783"/>
                  </a:cubicBezTo>
                  <a:cubicBezTo>
                    <a:pt x="8530" y="1579"/>
                    <a:pt x="8679" y="1404"/>
                    <a:pt x="8883" y="1383"/>
                  </a:cubicBezTo>
                  <a:cubicBezTo>
                    <a:pt x="8957" y="1376"/>
                    <a:pt x="9019" y="1330"/>
                    <a:pt x="9052" y="1264"/>
                  </a:cubicBezTo>
                  <a:cubicBezTo>
                    <a:pt x="9152" y="1037"/>
                    <a:pt x="9380" y="891"/>
                    <a:pt x="9629" y="891"/>
                  </a:cubicBezTo>
                  <a:cubicBezTo>
                    <a:pt x="9704" y="891"/>
                    <a:pt x="9776" y="904"/>
                    <a:pt x="9846" y="931"/>
                  </a:cubicBezTo>
                  <a:cubicBezTo>
                    <a:pt x="9869" y="939"/>
                    <a:pt x="9893" y="943"/>
                    <a:pt x="9916" y="943"/>
                  </a:cubicBezTo>
                  <a:cubicBezTo>
                    <a:pt x="9988" y="943"/>
                    <a:pt x="10057" y="906"/>
                    <a:pt x="10094" y="842"/>
                  </a:cubicBezTo>
                  <a:cubicBezTo>
                    <a:pt x="10250" y="577"/>
                    <a:pt x="10534" y="415"/>
                    <a:pt x="10839" y="415"/>
                  </a:cubicBezTo>
                  <a:close/>
                  <a:moveTo>
                    <a:pt x="4252" y="3383"/>
                  </a:moveTo>
                  <a:cubicBezTo>
                    <a:pt x="4545" y="3383"/>
                    <a:pt x="4809" y="3536"/>
                    <a:pt x="4956" y="3790"/>
                  </a:cubicBezTo>
                  <a:lnTo>
                    <a:pt x="5083" y="4012"/>
                  </a:lnTo>
                  <a:lnTo>
                    <a:pt x="5039" y="4090"/>
                  </a:lnTo>
                  <a:lnTo>
                    <a:pt x="4270" y="5423"/>
                  </a:lnTo>
                  <a:cubicBezTo>
                    <a:pt x="4240" y="5435"/>
                    <a:pt x="4210" y="5444"/>
                    <a:pt x="4182" y="5454"/>
                  </a:cubicBezTo>
                  <a:cubicBezTo>
                    <a:pt x="4063" y="5501"/>
                    <a:pt x="3957" y="5540"/>
                    <a:pt x="3736" y="5540"/>
                  </a:cubicBezTo>
                  <a:cubicBezTo>
                    <a:pt x="3514" y="5540"/>
                    <a:pt x="3407" y="5501"/>
                    <a:pt x="3287" y="5454"/>
                  </a:cubicBezTo>
                  <a:cubicBezTo>
                    <a:pt x="3148" y="5402"/>
                    <a:pt x="2992" y="5342"/>
                    <a:pt x="2694" y="5342"/>
                  </a:cubicBezTo>
                  <a:cubicBezTo>
                    <a:pt x="2678" y="5342"/>
                    <a:pt x="2663" y="5342"/>
                    <a:pt x="2645" y="5343"/>
                  </a:cubicBezTo>
                  <a:lnTo>
                    <a:pt x="3543" y="3790"/>
                  </a:lnTo>
                  <a:cubicBezTo>
                    <a:pt x="3693" y="3536"/>
                    <a:pt x="3956" y="3383"/>
                    <a:pt x="4252" y="3383"/>
                  </a:cubicBezTo>
                  <a:close/>
                  <a:moveTo>
                    <a:pt x="2699" y="5754"/>
                  </a:moveTo>
                  <a:cubicBezTo>
                    <a:pt x="2921" y="5754"/>
                    <a:pt x="3026" y="5793"/>
                    <a:pt x="3145" y="5839"/>
                  </a:cubicBezTo>
                  <a:cubicBezTo>
                    <a:pt x="3284" y="5890"/>
                    <a:pt x="3441" y="5952"/>
                    <a:pt x="3739" y="5952"/>
                  </a:cubicBezTo>
                  <a:cubicBezTo>
                    <a:pt x="3830" y="5952"/>
                    <a:pt x="3907" y="5947"/>
                    <a:pt x="3975" y="5936"/>
                  </a:cubicBezTo>
                  <a:lnTo>
                    <a:pt x="3975" y="5936"/>
                  </a:lnTo>
                  <a:lnTo>
                    <a:pt x="2237" y="8949"/>
                  </a:lnTo>
                  <a:lnTo>
                    <a:pt x="570" y="8949"/>
                  </a:lnTo>
                  <a:lnTo>
                    <a:pt x="2356" y="5852"/>
                  </a:lnTo>
                  <a:cubicBezTo>
                    <a:pt x="2464" y="5794"/>
                    <a:pt x="2566" y="5754"/>
                    <a:pt x="2699" y="5754"/>
                  </a:cubicBezTo>
                  <a:close/>
                  <a:moveTo>
                    <a:pt x="10839" y="0"/>
                  </a:moveTo>
                  <a:cubicBezTo>
                    <a:pt x="10444" y="0"/>
                    <a:pt x="10068" y="187"/>
                    <a:pt x="9830" y="497"/>
                  </a:cubicBezTo>
                  <a:cubicBezTo>
                    <a:pt x="9763" y="484"/>
                    <a:pt x="9697" y="477"/>
                    <a:pt x="9627" y="477"/>
                  </a:cubicBezTo>
                  <a:cubicBezTo>
                    <a:pt x="9457" y="477"/>
                    <a:pt x="9294" y="520"/>
                    <a:pt x="9149" y="593"/>
                  </a:cubicBezTo>
                  <a:cubicBezTo>
                    <a:pt x="8922" y="236"/>
                    <a:pt x="8537" y="23"/>
                    <a:pt x="8108" y="21"/>
                  </a:cubicBezTo>
                  <a:cubicBezTo>
                    <a:pt x="8105" y="21"/>
                    <a:pt x="8102" y="21"/>
                    <a:pt x="8099" y="21"/>
                  </a:cubicBezTo>
                  <a:cubicBezTo>
                    <a:pt x="7655" y="21"/>
                    <a:pt x="7258" y="250"/>
                    <a:pt x="7034" y="635"/>
                  </a:cubicBezTo>
                  <a:lnTo>
                    <a:pt x="6579" y="1422"/>
                  </a:lnTo>
                  <a:cubicBezTo>
                    <a:pt x="6521" y="1519"/>
                    <a:pt x="6555" y="1645"/>
                    <a:pt x="6654" y="1703"/>
                  </a:cubicBezTo>
                  <a:cubicBezTo>
                    <a:pt x="6688" y="1722"/>
                    <a:pt x="6724" y="1731"/>
                    <a:pt x="6759" y="1731"/>
                  </a:cubicBezTo>
                  <a:cubicBezTo>
                    <a:pt x="6829" y="1731"/>
                    <a:pt x="6900" y="1694"/>
                    <a:pt x="6937" y="1627"/>
                  </a:cubicBezTo>
                  <a:lnTo>
                    <a:pt x="7391" y="839"/>
                  </a:lnTo>
                  <a:cubicBezTo>
                    <a:pt x="7542" y="584"/>
                    <a:pt x="7808" y="429"/>
                    <a:pt x="8104" y="429"/>
                  </a:cubicBezTo>
                  <a:cubicBezTo>
                    <a:pt x="8105" y="429"/>
                    <a:pt x="8107" y="429"/>
                    <a:pt x="8108" y="429"/>
                  </a:cubicBezTo>
                  <a:cubicBezTo>
                    <a:pt x="8405" y="429"/>
                    <a:pt x="8675" y="585"/>
                    <a:pt x="8824" y="843"/>
                  </a:cubicBezTo>
                  <a:lnTo>
                    <a:pt x="8827" y="849"/>
                  </a:lnTo>
                  <a:cubicBezTo>
                    <a:pt x="8793" y="891"/>
                    <a:pt x="8759" y="938"/>
                    <a:pt x="8731" y="985"/>
                  </a:cubicBezTo>
                  <a:cubicBezTo>
                    <a:pt x="8368" y="1076"/>
                    <a:pt x="8112" y="1413"/>
                    <a:pt x="8135" y="1798"/>
                  </a:cubicBezTo>
                  <a:cubicBezTo>
                    <a:pt x="8136" y="1826"/>
                    <a:pt x="8139" y="1855"/>
                    <a:pt x="8143" y="1882"/>
                  </a:cubicBezTo>
                  <a:cubicBezTo>
                    <a:pt x="8136" y="1922"/>
                    <a:pt x="8132" y="1962"/>
                    <a:pt x="8132" y="2000"/>
                  </a:cubicBezTo>
                  <a:cubicBezTo>
                    <a:pt x="8132" y="2383"/>
                    <a:pt x="8445" y="2695"/>
                    <a:pt x="8827" y="2695"/>
                  </a:cubicBezTo>
                  <a:lnTo>
                    <a:pt x="9895" y="2695"/>
                  </a:lnTo>
                  <a:lnTo>
                    <a:pt x="10621" y="3956"/>
                  </a:lnTo>
                  <a:cubicBezTo>
                    <a:pt x="10557" y="3948"/>
                    <a:pt x="10481" y="3933"/>
                    <a:pt x="10380" y="3913"/>
                  </a:cubicBezTo>
                  <a:cubicBezTo>
                    <a:pt x="10306" y="3898"/>
                    <a:pt x="10223" y="3882"/>
                    <a:pt x="10127" y="3867"/>
                  </a:cubicBezTo>
                  <a:cubicBezTo>
                    <a:pt x="9881" y="3825"/>
                    <a:pt x="9737" y="3780"/>
                    <a:pt x="9611" y="3737"/>
                  </a:cubicBezTo>
                  <a:cubicBezTo>
                    <a:pt x="9408" y="3672"/>
                    <a:pt x="9234" y="3615"/>
                    <a:pt x="8815" y="3615"/>
                  </a:cubicBezTo>
                  <a:cubicBezTo>
                    <a:pt x="8453" y="3615"/>
                    <a:pt x="8260" y="3689"/>
                    <a:pt x="8092" y="3753"/>
                  </a:cubicBezTo>
                  <a:cubicBezTo>
                    <a:pt x="7936" y="3812"/>
                    <a:pt x="7803" y="3864"/>
                    <a:pt x="7515" y="3864"/>
                  </a:cubicBezTo>
                  <a:cubicBezTo>
                    <a:pt x="7228" y="3864"/>
                    <a:pt x="7093" y="3812"/>
                    <a:pt x="6939" y="3753"/>
                  </a:cubicBezTo>
                  <a:cubicBezTo>
                    <a:pt x="6771" y="3689"/>
                    <a:pt x="6579" y="3615"/>
                    <a:pt x="6216" y="3615"/>
                  </a:cubicBezTo>
                  <a:cubicBezTo>
                    <a:pt x="6025" y="3615"/>
                    <a:pt x="5866" y="3661"/>
                    <a:pt x="5727" y="3720"/>
                  </a:cubicBezTo>
                  <a:lnTo>
                    <a:pt x="6457" y="2454"/>
                  </a:lnTo>
                  <a:cubicBezTo>
                    <a:pt x="6513" y="2355"/>
                    <a:pt x="6481" y="2229"/>
                    <a:pt x="6380" y="2173"/>
                  </a:cubicBezTo>
                  <a:cubicBezTo>
                    <a:pt x="6348" y="2154"/>
                    <a:pt x="6312" y="2145"/>
                    <a:pt x="6277" y="2145"/>
                  </a:cubicBezTo>
                  <a:cubicBezTo>
                    <a:pt x="6206" y="2145"/>
                    <a:pt x="6138" y="2182"/>
                    <a:pt x="6099" y="2249"/>
                  </a:cubicBezTo>
                  <a:lnTo>
                    <a:pt x="5326" y="3590"/>
                  </a:lnTo>
                  <a:lnTo>
                    <a:pt x="5315" y="3574"/>
                  </a:lnTo>
                  <a:cubicBezTo>
                    <a:pt x="5093" y="3189"/>
                    <a:pt x="4699" y="2962"/>
                    <a:pt x="4255" y="2962"/>
                  </a:cubicBezTo>
                  <a:cubicBezTo>
                    <a:pt x="3811" y="2962"/>
                    <a:pt x="3415" y="3191"/>
                    <a:pt x="3193" y="3574"/>
                  </a:cubicBezTo>
                  <a:lnTo>
                    <a:pt x="3108" y="3720"/>
                  </a:lnTo>
                  <a:lnTo>
                    <a:pt x="38" y="9039"/>
                  </a:lnTo>
                  <a:cubicBezTo>
                    <a:pt x="1" y="9103"/>
                    <a:pt x="1" y="9181"/>
                    <a:pt x="38" y="9245"/>
                  </a:cubicBezTo>
                  <a:cubicBezTo>
                    <a:pt x="75" y="9307"/>
                    <a:pt x="143" y="9349"/>
                    <a:pt x="215" y="9349"/>
                  </a:cubicBezTo>
                  <a:lnTo>
                    <a:pt x="13854" y="9347"/>
                  </a:lnTo>
                  <a:cubicBezTo>
                    <a:pt x="13928" y="9347"/>
                    <a:pt x="13996" y="9307"/>
                    <a:pt x="14032" y="9244"/>
                  </a:cubicBezTo>
                  <a:cubicBezTo>
                    <a:pt x="14067" y="9189"/>
                    <a:pt x="14067" y="9112"/>
                    <a:pt x="14031" y="9047"/>
                  </a:cubicBezTo>
                  <a:lnTo>
                    <a:pt x="13158" y="7537"/>
                  </a:lnTo>
                  <a:cubicBezTo>
                    <a:pt x="13119" y="7471"/>
                    <a:pt x="13049" y="7434"/>
                    <a:pt x="12978" y="7434"/>
                  </a:cubicBezTo>
                  <a:cubicBezTo>
                    <a:pt x="12944" y="7434"/>
                    <a:pt x="12909" y="7443"/>
                    <a:pt x="12877" y="7461"/>
                  </a:cubicBezTo>
                  <a:cubicBezTo>
                    <a:pt x="12779" y="7517"/>
                    <a:pt x="12744" y="7643"/>
                    <a:pt x="12800" y="7742"/>
                  </a:cubicBezTo>
                  <a:lnTo>
                    <a:pt x="13494" y="8943"/>
                  </a:lnTo>
                  <a:lnTo>
                    <a:pt x="2711" y="8943"/>
                  </a:lnTo>
                  <a:lnTo>
                    <a:pt x="5351" y="4371"/>
                  </a:lnTo>
                  <a:cubicBezTo>
                    <a:pt x="5400" y="4356"/>
                    <a:pt x="5444" y="4337"/>
                    <a:pt x="5490" y="4315"/>
                  </a:cubicBezTo>
                  <a:cubicBezTo>
                    <a:pt x="5549" y="4288"/>
                    <a:pt x="5607" y="4254"/>
                    <a:pt x="5661" y="4223"/>
                  </a:cubicBezTo>
                  <a:cubicBezTo>
                    <a:pt x="5826" y="4130"/>
                    <a:pt x="5994" y="4034"/>
                    <a:pt x="6213" y="4034"/>
                  </a:cubicBezTo>
                  <a:cubicBezTo>
                    <a:pt x="6499" y="4034"/>
                    <a:pt x="6635" y="4086"/>
                    <a:pt x="6787" y="4145"/>
                  </a:cubicBezTo>
                  <a:cubicBezTo>
                    <a:pt x="6956" y="4210"/>
                    <a:pt x="7148" y="4284"/>
                    <a:pt x="7510" y="4284"/>
                  </a:cubicBezTo>
                  <a:cubicBezTo>
                    <a:pt x="7873" y="4284"/>
                    <a:pt x="8065" y="4210"/>
                    <a:pt x="8234" y="4145"/>
                  </a:cubicBezTo>
                  <a:cubicBezTo>
                    <a:pt x="8389" y="4086"/>
                    <a:pt x="8522" y="4034"/>
                    <a:pt x="8809" y="4034"/>
                  </a:cubicBezTo>
                  <a:cubicBezTo>
                    <a:pt x="9161" y="4034"/>
                    <a:pt x="9294" y="4077"/>
                    <a:pt x="9479" y="4136"/>
                  </a:cubicBezTo>
                  <a:cubicBezTo>
                    <a:pt x="9612" y="4179"/>
                    <a:pt x="9779" y="4232"/>
                    <a:pt x="10053" y="4278"/>
                  </a:cubicBezTo>
                  <a:cubicBezTo>
                    <a:pt x="10143" y="4293"/>
                    <a:pt x="10225" y="4309"/>
                    <a:pt x="10297" y="4322"/>
                  </a:cubicBezTo>
                  <a:cubicBezTo>
                    <a:pt x="10456" y="4353"/>
                    <a:pt x="10590" y="4379"/>
                    <a:pt x="10720" y="4379"/>
                  </a:cubicBezTo>
                  <a:cubicBezTo>
                    <a:pt x="10764" y="4379"/>
                    <a:pt x="10808" y="4376"/>
                    <a:pt x="10852" y="4370"/>
                  </a:cubicBezTo>
                  <a:lnTo>
                    <a:pt x="12318" y="6908"/>
                  </a:lnTo>
                  <a:cubicBezTo>
                    <a:pt x="12356" y="6975"/>
                    <a:pt x="12426" y="7012"/>
                    <a:pt x="12495" y="7012"/>
                  </a:cubicBezTo>
                  <a:cubicBezTo>
                    <a:pt x="12531" y="7012"/>
                    <a:pt x="12566" y="7003"/>
                    <a:pt x="12599" y="6983"/>
                  </a:cubicBezTo>
                  <a:cubicBezTo>
                    <a:pt x="12696" y="6926"/>
                    <a:pt x="12732" y="6800"/>
                    <a:pt x="12674" y="6702"/>
                  </a:cubicBezTo>
                  <a:lnTo>
                    <a:pt x="10365" y="2703"/>
                  </a:lnTo>
                  <a:lnTo>
                    <a:pt x="12093" y="2703"/>
                  </a:lnTo>
                  <a:cubicBezTo>
                    <a:pt x="12466" y="2703"/>
                    <a:pt x="12769" y="2400"/>
                    <a:pt x="12769" y="2027"/>
                  </a:cubicBezTo>
                  <a:lnTo>
                    <a:pt x="12769" y="1741"/>
                  </a:lnTo>
                  <a:lnTo>
                    <a:pt x="12769" y="1725"/>
                  </a:lnTo>
                  <a:lnTo>
                    <a:pt x="12769" y="1704"/>
                  </a:lnTo>
                  <a:cubicBezTo>
                    <a:pt x="12769" y="1323"/>
                    <a:pt x="12471" y="991"/>
                    <a:pt x="12056" y="891"/>
                  </a:cubicBezTo>
                  <a:cubicBezTo>
                    <a:pt x="11890" y="366"/>
                    <a:pt x="11401" y="0"/>
                    <a:pt x="1083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4"/>
            <p:cNvSpPr/>
            <p:nvPr/>
          </p:nvSpPr>
          <p:spPr>
            <a:xfrm>
              <a:off x="6899742" y="2344595"/>
              <a:ext cx="12398" cy="22111"/>
            </a:xfrm>
            <a:custGeom>
              <a:rect b="b" l="l" r="r" t="t"/>
              <a:pathLst>
                <a:path extrusionOk="0" h="733" w="411">
                  <a:moveTo>
                    <a:pt x="206" y="0"/>
                  </a:moveTo>
                  <a:cubicBezTo>
                    <a:pt x="92" y="0"/>
                    <a:pt x="1" y="93"/>
                    <a:pt x="1" y="206"/>
                  </a:cubicBezTo>
                  <a:lnTo>
                    <a:pt x="1" y="528"/>
                  </a:lnTo>
                  <a:cubicBezTo>
                    <a:pt x="1" y="641"/>
                    <a:pt x="92" y="732"/>
                    <a:pt x="206" y="732"/>
                  </a:cubicBezTo>
                  <a:cubicBezTo>
                    <a:pt x="319" y="732"/>
                    <a:pt x="410" y="641"/>
                    <a:pt x="410" y="528"/>
                  </a:cubicBezTo>
                  <a:lnTo>
                    <a:pt x="410" y="206"/>
                  </a:lnTo>
                  <a:cubicBezTo>
                    <a:pt x="410" y="93"/>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4"/>
            <p:cNvSpPr/>
            <p:nvPr/>
          </p:nvSpPr>
          <p:spPr>
            <a:xfrm>
              <a:off x="7000883" y="2344595"/>
              <a:ext cx="12458" cy="22111"/>
            </a:xfrm>
            <a:custGeom>
              <a:rect b="b" l="l" r="r" t="t"/>
              <a:pathLst>
                <a:path extrusionOk="0" h="733" w="413">
                  <a:moveTo>
                    <a:pt x="206" y="0"/>
                  </a:moveTo>
                  <a:cubicBezTo>
                    <a:pt x="94" y="0"/>
                    <a:pt x="1" y="93"/>
                    <a:pt x="1" y="206"/>
                  </a:cubicBezTo>
                  <a:lnTo>
                    <a:pt x="1" y="528"/>
                  </a:lnTo>
                  <a:cubicBezTo>
                    <a:pt x="1" y="641"/>
                    <a:pt x="94" y="732"/>
                    <a:pt x="206" y="732"/>
                  </a:cubicBezTo>
                  <a:cubicBezTo>
                    <a:pt x="322" y="732"/>
                    <a:pt x="412" y="641"/>
                    <a:pt x="412" y="528"/>
                  </a:cubicBezTo>
                  <a:lnTo>
                    <a:pt x="412" y="206"/>
                  </a:lnTo>
                  <a:cubicBezTo>
                    <a:pt x="412" y="93"/>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4"/>
            <p:cNvSpPr/>
            <p:nvPr/>
          </p:nvSpPr>
          <p:spPr>
            <a:xfrm>
              <a:off x="6936331" y="2354037"/>
              <a:ext cx="40512" cy="18461"/>
            </a:xfrm>
            <a:custGeom>
              <a:rect b="b" l="l" r="r" t="t"/>
              <a:pathLst>
                <a:path extrusionOk="0" h="612" w="1343">
                  <a:moveTo>
                    <a:pt x="229" y="0"/>
                  </a:moveTo>
                  <a:cubicBezTo>
                    <a:pt x="181" y="0"/>
                    <a:pt x="133" y="16"/>
                    <a:pt x="95" y="50"/>
                  </a:cubicBezTo>
                  <a:cubicBezTo>
                    <a:pt x="9" y="124"/>
                    <a:pt x="0" y="255"/>
                    <a:pt x="74" y="341"/>
                  </a:cubicBezTo>
                  <a:cubicBezTo>
                    <a:pt x="224" y="514"/>
                    <a:pt x="441" y="612"/>
                    <a:pt x="671" y="612"/>
                  </a:cubicBezTo>
                  <a:cubicBezTo>
                    <a:pt x="900" y="612"/>
                    <a:pt x="1119" y="513"/>
                    <a:pt x="1268" y="341"/>
                  </a:cubicBezTo>
                  <a:cubicBezTo>
                    <a:pt x="1342" y="255"/>
                    <a:pt x="1335" y="124"/>
                    <a:pt x="1247" y="50"/>
                  </a:cubicBezTo>
                  <a:cubicBezTo>
                    <a:pt x="1209" y="16"/>
                    <a:pt x="1161" y="0"/>
                    <a:pt x="1113" y="0"/>
                  </a:cubicBezTo>
                  <a:cubicBezTo>
                    <a:pt x="1056" y="0"/>
                    <a:pt x="998" y="24"/>
                    <a:pt x="958" y="70"/>
                  </a:cubicBezTo>
                  <a:cubicBezTo>
                    <a:pt x="887" y="153"/>
                    <a:pt x="780" y="202"/>
                    <a:pt x="672" y="202"/>
                  </a:cubicBezTo>
                  <a:cubicBezTo>
                    <a:pt x="563" y="202"/>
                    <a:pt x="458" y="153"/>
                    <a:pt x="385" y="70"/>
                  </a:cubicBezTo>
                  <a:cubicBezTo>
                    <a:pt x="344" y="24"/>
                    <a:pt x="287" y="0"/>
                    <a:pt x="2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4"/>
            <p:cNvSpPr/>
            <p:nvPr/>
          </p:nvSpPr>
          <p:spPr>
            <a:xfrm>
              <a:off x="6711638" y="2161649"/>
              <a:ext cx="158879" cy="91460"/>
            </a:xfrm>
            <a:custGeom>
              <a:rect b="b" l="l" r="r" t="t"/>
              <a:pathLst>
                <a:path extrusionOk="0" h="3032" w="5267">
                  <a:moveTo>
                    <a:pt x="3087" y="413"/>
                  </a:moveTo>
                  <a:cubicBezTo>
                    <a:pt x="3574" y="413"/>
                    <a:pt x="3994" y="759"/>
                    <a:pt x="4086" y="1236"/>
                  </a:cubicBezTo>
                  <a:cubicBezTo>
                    <a:pt x="4102" y="1325"/>
                    <a:pt x="4176" y="1391"/>
                    <a:pt x="4266" y="1403"/>
                  </a:cubicBezTo>
                  <a:cubicBezTo>
                    <a:pt x="4602" y="1438"/>
                    <a:pt x="4855" y="1662"/>
                    <a:pt x="4855" y="1922"/>
                  </a:cubicBezTo>
                  <a:lnTo>
                    <a:pt x="4855" y="1935"/>
                  </a:lnTo>
                  <a:lnTo>
                    <a:pt x="4855" y="1938"/>
                  </a:lnTo>
                  <a:lnTo>
                    <a:pt x="4855" y="1964"/>
                  </a:lnTo>
                  <a:lnTo>
                    <a:pt x="4855" y="2289"/>
                  </a:lnTo>
                  <a:cubicBezTo>
                    <a:pt x="4855" y="2471"/>
                    <a:pt x="4706" y="2622"/>
                    <a:pt x="4522" y="2622"/>
                  </a:cubicBezTo>
                  <a:lnTo>
                    <a:pt x="786" y="2622"/>
                  </a:lnTo>
                  <a:cubicBezTo>
                    <a:pt x="591" y="2622"/>
                    <a:pt x="432" y="2462"/>
                    <a:pt x="432" y="2268"/>
                  </a:cubicBezTo>
                  <a:cubicBezTo>
                    <a:pt x="432" y="2242"/>
                    <a:pt x="435" y="2215"/>
                    <a:pt x="443" y="2188"/>
                  </a:cubicBezTo>
                  <a:cubicBezTo>
                    <a:pt x="453" y="2156"/>
                    <a:pt x="453" y="2120"/>
                    <a:pt x="446" y="2086"/>
                  </a:cubicBezTo>
                  <a:cubicBezTo>
                    <a:pt x="440" y="2061"/>
                    <a:pt x="437" y="2035"/>
                    <a:pt x="434" y="2009"/>
                  </a:cubicBezTo>
                  <a:cubicBezTo>
                    <a:pt x="419" y="1759"/>
                    <a:pt x="603" y="1545"/>
                    <a:pt x="851" y="1521"/>
                  </a:cubicBezTo>
                  <a:cubicBezTo>
                    <a:pt x="925" y="1514"/>
                    <a:pt x="987" y="1468"/>
                    <a:pt x="1018" y="1401"/>
                  </a:cubicBezTo>
                  <a:cubicBezTo>
                    <a:pt x="1141" y="1132"/>
                    <a:pt x="1410" y="959"/>
                    <a:pt x="1704" y="959"/>
                  </a:cubicBezTo>
                  <a:cubicBezTo>
                    <a:pt x="1793" y="959"/>
                    <a:pt x="1882" y="974"/>
                    <a:pt x="1963" y="1005"/>
                  </a:cubicBezTo>
                  <a:cubicBezTo>
                    <a:pt x="1987" y="1014"/>
                    <a:pt x="2011" y="1018"/>
                    <a:pt x="2035" y="1018"/>
                  </a:cubicBezTo>
                  <a:cubicBezTo>
                    <a:pt x="2107" y="1018"/>
                    <a:pt x="2174" y="980"/>
                    <a:pt x="2212" y="916"/>
                  </a:cubicBezTo>
                  <a:cubicBezTo>
                    <a:pt x="2392" y="606"/>
                    <a:pt x="2730" y="413"/>
                    <a:pt x="3087" y="413"/>
                  </a:cubicBezTo>
                  <a:close/>
                  <a:moveTo>
                    <a:pt x="3089" y="1"/>
                  </a:moveTo>
                  <a:cubicBezTo>
                    <a:pt x="2641" y="1"/>
                    <a:pt x="2215" y="218"/>
                    <a:pt x="1947" y="573"/>
                  </a:cubicBezTo>
                  <a:cubicBezTo>
                    <a:pt x="1867" y="555"/>
                    <a:pt x="1786" y="546"/>
                    <a:pt x="1704" y="546"/>
                  </a:cubicBezTo>
                  <a:cubicBezTo>
                    <a:pt x="1287" y="546"/>
                    <a:pt x="903" y="773"/>
                    <a:pt x="696" y="1129"/>
                  </a:cubicBezTo>
                  <a:cubicBezTo>
                    <a:pt x="286" y="1224"/>
                    <a:pt x="0" y="1598"/>
                    <a:pt x="24" y="2030"/>
                  </a:cubicBezTo>
                  <a:cubicBezTo>
                    <a:pt x="26" y="2063"/>
                    <a:pt x="30" y="2097"/>
                    <a:pt x="35" y="2129"/>
                  </a:cubicBezTo>
                  <a:cubicBezTo>
                    <a:pt x="26" y="2174"/>
                    <a:pt x="23" y="2219"/>
                    <a:pt x="23" y="2264"/>
                  </a:cubicBezTo>
                  <a:cubicBezTo>
                    <a:pt x="23" y="2688"/>
                    <a:pt x="364" y="3031"/>
                    <a:pt x="786" y="3031"/>
                  </a:cubicBezTo>
                  <a:lnTo>
                    <a:pt x="4522" y="3031"/>
                  </a:lnTo>
                  <a:cubicBezTo>
                    <a:pt x="4933" y="3031"/>
                    <a:pt x="5266" y="2697"/>
                    <a:pt x="5266" y="2289"/>
                  </a:cubicBezTo>
                  <a:lnTo>
                    <a:pt x="5266" y="1964"/>
                  </a:lnTo>
                  <a:lnTo>
                    <a:pt x="5266" y="1944"/>
                  </a:lnTo>
                  <a:lnTo>
                    <a:pt x="5266" y="1921"/>
                  </a:lnTo>
                  <a:cubicBezTo>
                    <a:pt x="5266" y="1492"/>
                    <a:pt x="4926" y="1122"/>
                    <a:pt x="4456" y="1017"/>
                  </a:cubicBezTo>
                  <a:cubicBezTo>
                    <a:pt x="4277" y="421"/>
                    <a:pt x="3724" y="1"/>
                    <a:pt x="308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2" name="Google Shape;2732;p74"/>
          <p:cNvGrpSpPr/>
          <p:nvPr/>
        </p:nvGrpSpPr>
        <p:grpSpPr>
          <a:xfrm>
            <a:off x="6063469" y="2153746"/>
            <a:ext cx="424452" cy="316913"/>
            <a:chOff x="6063469" y="2153746"/>
            <a:chExt cx="424452" cy="316913"/>
          </a:xfrm>
        </p:grpSpPr>
        <p:sp>
          <p:nvSpPr>
            <p:cNvPr id="2733" name="Google Shape;2733;p74"/>
            <p:cNvSpPr/>
            <p:nvPr/>
          </p:nvSpPr>
          <p:spPr>
            <a:xfrm>
              <a:off x="6067180" y="2256395"/>
              <a:ext cx="225845" cy="140750"/>
            </a:xfrm>
            <a:custGeom>
              <a:rect b="b" l="l" r="r" t="t"/>
              <a:pathLst>
                <a:path extrusionOk="0" h="4666" w="7487">
                  <a:moveTo>
                    <a:pt x="3733" y="1"/>
                  </a:moveTo>
                  <a:cubicBezTo>
                    <a:pt x="2937" y="1"/>
                    <a:pt x="2147" y="381"/>
                    <a:pt x="1702" y="1154"/>
                  </a:cubicBezTo>
                  <a:lnTo>
                    <a:pt x="283" y="3300"/>
                  </a:lnTo>
                  <a:cubicBezTo>
                    <a:pt x="1" y="3788"/>
                    <a:pt x="474" y="4665"/>
                    <a:pt x="1037" y="4665"/>
                  </a:cubicBezTo>
                  <a:lnTo>
                    <a:pt x="6570" y="4665"/>
                  </a:lnTo>
                  <a:cubicBezTo>
                    <a:pt x="7133" y="4665"/>
                    <a:pt x="7487" y="4054"/>
                    <a:pt x="7204" y="3565"/>
                  </a:cubicBezTo>
                  <a:lnTo>
                    <a:pt x="5839" y="1204"/>
                  </a:lnTo>
                  <a:cubicBezTo>
                    <a:pt x="5380" y="406"/>
                    <a:pt x="4553" y="1"/>
                    <a:pt x="3733"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4"/>
            <p:cNvSpPr/>
            <p:nvPr/>
          </p:nvSpPr>
          <p:spPr>
            <a:xfrm>
              <a:off x="6160176" y="2160051"/>
              <a:ext cx="326053" cy="228711"/>
            </a:xfrm>
            <a:custGeom>
              <a:rect b="b" l="l" r="r" t="t"/>
              <a:pathLst>
                <a:path extrusionOk="0" h="7582" w="10809">
                  <a:moveTo>
                    <a:pt x="5405" y="0"/>
                  </a:moveTo>
                  <a:cubicBezTo>
                    <a:pt x="4606" y="0"/>
                    <a:pt x="3807" y="395"/>
                    <a:pt x="3350" y="1184"/>
                  </a:cubicBezTo>
                  <a:lnTo>
                    <a:pt x="283" y="6481"/>
                  </a:lnTo>
                  <a:cubicBezTo>
                    <a:pt x="0" y="6969"/>
                    <a:pt x="352" y="7581"/>
                    <a:pt x="919" y="7581"/>
                  </a:cubicBezTo>
                  <a:lnTo>
                    <a:pt x="9890" y="7581"/>
                  </a:lnTo>
                  <a:cubicBezTo>
                    <a:pt x="10455" y="7581"/>
                    <a:pt x="10808" y="6972"/>
                    <a:pt x="10526" y="6481"/>
                  </a:cubicBezTo>
                  <a:lnTo>
                    <a:pt x="7458" y="1184"/>
                  </a:lnTo>
                  <a:cubicBezTo>
                    <a:pt x="7003" y="395"/>
                    <a:pt x="6204" y="0"/>
                    <a:pt x="5405"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4"/>
            <p:cNvSpPr/>
            <p:nvPr/>
          </p:nvSpPr>
          <p:spPr>
            <a:xfrm>
              <a:off x="6160085" y="2159990"/>
              <a:ext cx="207626" cy="228711"/>
            </a:xfrm>
            <a:custGeom>
              <a:rect b="b" l="l" r="r" t="t"/>
              <a:pathLst>
                <a:path extrusionOk="0" h="7582" w="6883">
                  <a:moveTo>
                    <a:pt x="5408" y="0"/>
                  </a:moveTo>
                  <a:cubicBezTo>
                    <a:pt x="4608" y="0"/>
                    <a:pt x="3808" y="395"/>
                    <a:pt x="3350" y="1184"/>
                  </a:cubicBezTo>
                  <a:lnTo>
                    <a:pt x="284" y="6481"/>
                  </a:lnTo>
                  <a:cubicBezTo>
                    <a:pt x="0" y="6969"/>
                    <a:pt x="354" y="7582"/>
                    <a:pt x="920" y="7582"/>
                  </a:cubicBezTo>
                  <a:lnTo>
                    <a:pt x="6883" y="7582"/>
                  </a:lnTo>
                  <a:cubicBezTo>
                    <a:pt x="5631" y="6542"/>
                    <a:pt x="4837" y="5026"/>
                    <a:pt x="4837" y="3335"/>
                  </a:cubicBezTo>
                  <a:cubicBezTo>
                    <a:pt x="4837" y="2116"/>
                    <a:pt x="5250" y="988"/>
                    <a:pt x="5949" y="62"/>
                  </a:cubicBezTo>
                  <a:cubicBezTo>
                    <a:pt x="5771" y="21"/>
                    <a:pt x="5590" y="0"/>
                    <a:pt x="540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4"/>
            <p:cNvSpPr/>
            <p:nvPr/>
          </p:nvSpPr>
          <p:spPr>
            <a:xfrm>
              <a:off x="6069713" y="2353283"/>
              <a:ext cx="411058" cy="111128"/>
            </a:xfrm>
            <a:custGeom>
              <a:rect b="b" l="l" r="r" t="t"/>
              <a:pathLst>
                <a:path extrusionOk="0" h="3684" w="13627">
                  <a:moveTo>
                    <a:pt x="1755" y="1"/>
                  </a:moveTo>
                  <a:cubicBezTo>
                    <a:pt x="905" y="1"/>
                    <a:pt x="905" y="588"/>
                    <a:pt x="54" y="588"/>
                  </a:cubicBezTo>
                  <a:cubicBezTo>
                    <a:pt x="36" y="588"/>
                    <a:pt x="20" y="588"/>
                    <a:pt x="1" y="585"/>
                  </a:cubicBezTo>
                  <a:lnTo>
                    <a:pt x="1" y="3684"/>
                  </a:lnTo>
                  <a:lnTo>
                    <a:pt x="13627" y="3684"/>
                  </a:lnTo>
                  <a:lnTo>
                    <a:pt x="13627" y="588"/>
                  </a:lnTo>
                  <a:lnTo>
                    <a:pt x="13583" y="588"/>
                  </a:lnTo>
                  <a:cubicBezTo>
                    <a:pt x="12732" y="588"/>
                    <a:pt x="12732" y="1"/>
                    <a:pt x="11879" y="1"/>
                  </a:cubicBezTo>
                  <a:cubicBezTo>
                    <a:pt x="11028" y="1"/>
                    <a:pt x="11028" y="588"/>
                    <a:pt x="10177" y="588"/>
                  </a:cubicBezTo>
                  <a:cubicBezTo>
                    <a:pt x="9327" y="588"/>
                    <a:pt x="9327" y="1"/>
                    <a:pt x="8476" y="1"/>
                  </a:cubicBezTo>
                  <a:cubicBezTo>
                    <a:pt x="7641" y="1"/>
                    <a:pt x="7626" y="567"/>
                    <a:pt x="6818" y="588"/>
                  </a:cubicBezTo>
                  <a:cubicBezTo>
                    <a:pt x="6011" y="567"/>
                    <a:pt x="5996" y="1"/>
                    <a:pt x="5160" y="1"/>
                  </a:cubicBezTo>
                  <a:cubicBezTo>
                    <a:pt x="4310" y="1"/>
                    <a:pt x="4310" y="588"/>
                    <a:pt x="3456" y="588"/>
                  </a:cubicBezTo>
                  <a:cubicBezTo>
                    <a:pt x="2606" y="588"/>
                    <a:pt x="2606" y="1"/>
                    <a:pt x="1755"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4"/>
            <p:cNvSpPr/>
            <p:nvPr/>
          </p:nvSpPr>
          <p:spPr>
            <a:xfrm>
              <a:off x="6069713" y="2353373"/>
              <a:ext cx="208621" cy="111128"/>
            </a:xfrm>
            <a:custGeom>
              <a:rect b="b" l="l" r="r" t="t"/>
              <a:pathLst>
                <a:path extrusionOk="0" h="3684" w="6916">
                  <a:moveTo>
                    <a:pt x="1757" y="1"/>
                  </a:moveTo>
                  <a:cubicBezTo>
                    <a:pt x="905" y="1"/>
                    <a:pt x="905" y="586"/>
                    <a:pt x="54" y="586"/>
                  </a:cubicBezTo>
                  <a:cubicBezTo>
                    <a:pt x="36" y="586"/>
                    <a:pt x="20" y="586"/>
                    <a:pt x="1" y="585"/>
                  </a:cubicBezTo>
                  <a:lnTo>
                    <a:pt x="1" y="3684"/>
                  </a:lnTo>
                  <a:lnTo>
                    <a:pt x="6780" y="3684"/>
                  </a:lnTo>
                  <a:cubicBezTo>
                    <a:pt x="6499" y="3234"/>
                    <a:pt x="6346" y="2746"/>
                    <a:pt x="6346" y="2236"/>
                  </a:cubicBezTo>
                  <a:cubicBezTo>
                    <a:pt x="6346" y="1645"/>
                    <a:pt x="6551" y="1085"/>
                    <a:pt x="6916" y="580"/>
                  </a:cubicBezTo>
                  <a:lnTo>
                    <a:pt x="6916" y="580"/>
                  </a:lnTo>
                  <a:cubicBezTo>
                    <a:pt x="6885" y="582"/>
                    <a:pt x="6852" y="586"/>
                    <a:pt x="6818" y="586"/>
                  </a:cubicBezTo>
                  <a:cubicBezTo>
                    <a:pt x="6011" y="566"/>
                    <a:pt x="5996" y="1"/>
                    <a:pt x="5160" y="1"/>
                  </a:cubicBezTo>
                  <a:cubicBezTo>
                    <a:pt x="4310" y="1"/>
                    <a:pt x="4310" y="586"/>
                    <a:pt x="3458" y="586"/>
                  </a:cubicBezTo>
                  <a:cubicBezTo>
                    <a:pt x="2607" y="586"/>
                    <a:pt x="2607" y="1"/>
                    <a:pt x="175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4"/>
            <p:cNvSpPr/>
            <p:nvPr/>
          </p:nvSpPr>
          <p:spPr>
            <a:xfrm>
              <a:off x="6248316" y="2263906"/>
              <a:ext cx="40210" cy="31975"/>
            </a:xfrm>
            <a:custGeom>
              <a:rect b="b" l="l" r="r" t="t"/>
              <a:pathLst>
                <a:path extrusionOk="0" h="1060" w="1333">
                  <a:moveTo>
                    <a:pt x="667" y="1"/>
                  </a:moveTo>
                  <a:cubicBezTo>
                    <a:pt x="298" y="1"/>
                    <a:pt x="1" y="238"/>
                    <a:pt x="1" y="529"/>
                  </a:cubicBezTo>
                  <a:cubicBezTo>
                    <a:pt x="1" y="823"/>
                    <a:pt x="298" y="1060"/>
                    <a:pt x="667" y="1060"/>
                  </a:cubicBezTo>
                  <a:cubicBezTo>
                    <a:pt x="1035" y="1060"/>
                    <a:pt x="1332" y="822"/>
                    <a:pt x="1332" y="529"/>
                  </a:cubicBezTo>
                  <a:cubicBezTo>
                    <a:pt x="1332" y="238"/>
                    <a:pt x="1035" y="1"/>
                    <a:pt x="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4"/>
            <p:cNvSpPr/>
            <p:nvPr/>
          </p:nvSpPr>
          <p:spPr>
            <a:xfrm>
              <a:off x="6357058" y="2263906"/>
              <a:ext cx="40180" cy="31975"/>
            </a:xfrm>
            <a:custGeom>
              <a:rect b="b" l="l" r="r" t="t"/>
              <a:pathLst>
                <a:path extrusionOk="0" h="1060" w="1332">
                  <a:moveTo>
                    <a:pt x="666" y="1"/>
                  </a:moveTo>
                  <a:cubicBezTo>
                    <a:pt x="299" y="1"/>
                    <a:pt x="1" y="238"/>
                    <a:pt x="1" y="529"/>
                  </a:cubicBezTo>
                  <a:cubicBezTo>
                    <a:pt x="1" y="823"/>
                    <a:pt x="299" y="1060"/>
                    <a:pt x="666" y="1060"/>
                  </a:cubicBezTo>
                  <a:cubicBezTo>
                    <a:pt x="1035" y="1060"/>
                    <a:pt x="1332" y="822"/>
                    <a:pt x="1332" y="529"/>
                  </a:cubicBezTo>
                  <a:cubicBezTo>
                    <a:pt x="1332" y="238"/>
                    <a:pt x="1035" y="1"/>
                    <a:pt x="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4"/>
            <p:cNvSpPr/>
            <p:nvPr/>
          </p:nvSpPr>
          <p:spPr>
            <a:xfrm>
              <a:off x="6069713" y="2407035"/>
              <a:ext cx="411058" cy="57374"/>
            </a:xfrm>
            <a:custGeom>
              <a:rect b="b" l="l" r="r" t="t"/>
              <a:pathLst>
                <a:path extrusionOk="0" h="1902" w="13627">
                  <a:moveTo>
                    <a:pt x="1755" y="1"/>
                  </a:moveTo>
                  <a:cubicBezTo>
                    <a:pt x="905" y="1"/>
                    <a:pt x="905" y="590"/>
                    <a:pt x="54" y="590"/>
                  </a:cubicBezTo>
                  <a:cubicBezTo>
                    <a:pt x="36" y="590"/>
                    <a:pt x="20" y="590"/>
                    <a:pt x="1" y="588"/>
                  </a:cubicBezTo>
                  <a:lnTo>
                    <a:pt x="1" y="1902"/>
                  </a:lnTo>
                  <a:lnTo>
                    <a:pt x="13627" y="1902"/>
                  </a:lnTo>
                  <a:lnTo>
                    <a:pt x="13627" y="590"/>
                  </a:lnTo>
                  <a:lnTo>
                    <a:pt x="13583" y="590"/>
                  </a:lnTo>
                  <a:cubicBezTo>
                    <a:pt x="12732" y="590"/>
                    <a:pt x="12732" y="1"/>
                    <a:pt x="11879" y="1"/>
                  </a:cubicBezTo>
                  <a:cubicBezTo>
                    <a:pt x="11028" y="1"/>
                    <a:pt x="11028" y="590"/>
                    <a:pt x="10177" y="590"/>
                  </a:cubicBezTo>
                  <a:cubicBezTo>
                    <a:pt x="9327" y="590"/>
                    <a:pt x="9327" y="1"/>
                    <a:pt x="8476" y="1"/>
                  </a:cubicBezTo>
                  <a:cubicBezTo>
                    <a:pt x="7641" y="1"/>
                    <a:pt x="7626" y="567"/>
                    <a:pt x="6818" y="587"/>
                  </a:cubicBezTo>
                  <a:cubicBezTo>
                    <a:pt x="6011" y="567"/>
                    <a:pt x="5996" y="1"/>
                    <a:pt x="5160" y="1"/>
                  </a:cubicBezTo>
                  <a:cubicBezTo>
                    <a:pt x="4310" y="1"/>
                    <a:pt x="4310" y="590"/>
                    <a:pt x="3456" y="590"/>
                  </a:cubicBezTo>
                  <a:cubicBezTo>
                    <a:pt x="2606" y="590"/>
                    <a:pt x="2606" y="1"/>
                    <a:pt x="175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4"/>
            <p:cNvSpPr/>
            <p:nvPr/>
          </p:nvSpPr>
          <p:spPr>
            <a:xfrm>
              <a:off x="6069623" y="2407126"/>
              <a:ext cx="204489" cy="57374"/>
            </a:xfrm>
            <a:custGeom>
              <a:rect b="b" l="l" r="r" t="t"/>
              <a:pathLst>
                <a:path extrusionOk="0" h="1902" w="6779">
                  <a:moveTo>
                    <a:pt x="1755" y="1"/>
                  </a:moveTo>
                  <a:cubicBezTo>
                    <a:pt x="905" y="1"/>
                    <a:pt x="905" y="588"/>
                    <a:pt x="54" y="588"/>
                  </a:cubicBezTo>
                  <a:cubicBezTo>
                    <a:pt x="36" y="588"/>
                    <a:pt x="19" y="588"/>
                    <a:pt x="1" y="587"/>
                  </a:cubicBezTo>
                  <a:lnTo>
                    <a:pt x="1" y="1902"/>
                  </a:lnTo>
                  <a:lnTo>
                    <a:pt x="6778" y="1902"/>
                  </a:lnTo>
                  <a:cubicBezTo>
                    <a:pt x="6509" y="1462"/>
                    <a:pt x="6357" y="988"/>
                    <a:pt x="6349" y="492"/>
                  </a:cubicBezTo>
                  <a:cubicBezTo>
                    <a:pt x="5956" y="326"/>
                    <a:pt x="5795" y="1"/>
                    <a:pt x="5159" y="1"/>
                  </a:cubicBezTo>
                  <a:cubicBezTo>
                    <a:pt x="4308" y="1"/>
                    <a:pt x="4308" y="588"/>
                    <a:pt x="3458" y="588"/>
                  </a:cubicBezTo>
                  <a:cubicBezTo>
                    <a:pt x="2607" y="588"/>
                    <a:pt x="2607" y="1"/>
                    <a:pt x="175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4"/>
            <p:cNvSpPr/>
            <p:nvPr/>
          </p:nvSpPr>
          <p:spPr>
            <a:xfrm>
              <a:off x="6063469" y="2153746"/>
              <a:ext cx="424452" cy="316913"/>
            </a:xfrm>
            <a:custGeom>
              <a:rect b="b" l="l" r="r" t="t"/>
              <a:pathLst>
                <a:path extrusionOk="0" h="10506" w="14071">
                  <a:moveTo>
                    <a:pt x="12074" y="6823"/>
                  </a:moveTo>
                  <a:cubicBezTo>
                    <a:pt x="12436" y="6823"/>
                    <a:pt x="12608" y="6941"/>
                    <a:pt x="12807" y="7080"/>
                  </a:cubicBezTo>
                  <a:cubicBezTo>
                    <a:pt x="13006" y="7218"/>
                    <a:pt x="13227" y="7370"/>
                    <a:pt x="13613" y="7404"/>
                  </a:cubicBezTo>
                  <a:lnTo>
                    <a:pt x="13613" y="8774"/>
                  </a:lnTo>
                  <a:cubicBezTo>
                    <a:pt x="13356" y="8744"/>
                    <a:pt x="13208" y="8641"/>
                    <a:pt x="13040" y="8525"/>
                  </a:cubicBezTo>
                  <a:cubicBezTo>
                    <a:pt x="12816" y="8370"/>
                    <a:pt x="12562" y="8197"/>
                    <a:pt x="12074" y="8197"/>
                  </a:cubicBezTo>
                  <a:cubicBezTo>
                    <a:pt x="11586" y="8197"/>
                    <a:pt x="11330" y="8373"/>
                    <a:pt x="11106" y="8525"/>
                  </a:cubicBezTo>
                  <a:cubicBezTo>
                    <a:pt x="10907" y="8664"/>
                    <a:pt x="10732" y="8783"/>
                    <a:pt x="10373" y="8783"/>
                  </a:cubicBezTo>
                  <a:cubicBezTo>
                    <a:pt x="10010" y="8783"/>
                    <a:pt x="9837" y="8664"/>
                    <a:pt x="9638" y="8525"/>
                  </a:cubicBezTo>
                  <a:cubicBezTo>
                    <a:pt x="9414" y="8370"/>
                    <a:pt x="9160" y="8197"/>
                    <a:pt x="8672" y="8197"/>
                  </a:cubicBezTo>
                  <a:cubicBezTo>
                    <a:pt x="8184" y="8197"/>
                    <a:pt x="7928" y="8373"/>
                    <a:pt x="7703" y="8525"/>
                  </a:cubicBezTo>
                  <a:cubicBezTo>
                    <a:pt x="7510" y="8658"/>
                    <a:pt x="7343" y="8774"/>
                    <a:pt x="7011" y="8783"/>
                  </a:cubicBezTo>
                  <a:cubicBezTo>
                    <a:pt x="6678" y="8774"/>
                    <a:pt x="6512" y="8660"/>
                    <a:pt x="6320" y="8525"/>
                  </a:cubicBezTo>
                  <a:cubicBezTo>
                    <a:pt x="6095" y="8370"/>
                    <a:pt x="5841" y="8197"/>
                    <a:pt x="5352" y="8197"/>
                  </a:cubicBezTo>
                  <a:cubicBezTo>
                    <a:pt x="4863" y="8197"/>
                    <a:pt x="4608" y="8373"/>
                    <a:pt x="4385" y="8525"/>
                  </a:cubicBezTo>
                  <a:cubicBezTo>
                    <a:pt x="4185" y="8664"/>
                    <a:pt x="4012" y="8783"/>
                    <a:pt x="3651" y="8783"/>
                  </a:cubicBezTo>
                  <a:cubicBezTo>
                    <a:pt x="3289" y="8783"/>
                    <a:pt x="3117" y="8664"/>
                    <a:pt x="2918" y="8525"/>
                  </a:cubicBezTo>
                  <a:cubicBezTo>
                    <a:pt x="2693" y="8370"/>
                    <a:pt x="2438" y="8197"/>
                    <a:pt x="1950" y="8197"/>
                  </a:cubicBezTo>
                  <a:cubicBezTo>
                    <a:pt x="1461" y="8197"/>
                    <a:pt x="1206" y="8373"/>
                    <a:pt x="983" y="8525"/>
                  </a:cubicBezTo>
                  <a:cubicBezTo>
                    <a:pt x="813" y="8642"/>
                    <a:pt x="664" y="8746"/>
                    <a:pt x="403" y="8775"/>
                  </a:cubicBezTo>
                  <a:lnTo>
                    <a:pt x="403" y="7405"/>
                  </a:lnTo>
                  <a:cubicBezTo>
                    <a:pt x="798" y="7370"/>
                    <a:pt x="1020" y="7218"/>
                    <a:pt x="1220" y="7080"/>
                  </a:cubicBezTo>
                  <a:cubicBezTo>
                    <a:pt x="1419" y="6941"/>
                    <a:pt x="1594" y="6823"/>
                    <a:pt x="1953" y="6823"/>
                  </a:cubicBezTo>
                  <a:cubicBezTo>
                    <a:pt x="2316" y="6823"/>
                    <a:pt x="2489" y="6941"/>
                    <a:pt x="2688" y="7080"/>
                  </a:cubicBezTo>
                  <a:cubicBezTo>
                    <a:pt x="2860" y="7198"/>
                    <a:pt x="3051" y="7330"/>
                    <a:pt x="3351" y="7383"/>
                  </a:cubicBezTo>
                  <a:cubicBezTo>
                    <a:pt x="3357" y="7385"/>
                    <a:pt x="3363" y="7385"/>
                    <a:pt x="3369" y="7385"/>
                  </a:cubicBezTo>
                  <a:cubicBezTo>
                    <a:pt x="3455" y="7400"/>
                    <a:pt x="3549" y="7410"/>
                    <a:pt x="3654" y="7410"/>
                  </a:cubicBezTo>
                  <a:cubicBezTo>
                    <a:pt x="4145" y="7410"/>
                    <a:pt x="4398" y="7234"/>
                    <a:pt x="4622" y="7080"/>
                  </a:cubicBezTo>
                  <a:cubicBezTo>
                    <a:pt x="4821" y="6941"/>
                    <a:pt x="4996" y="6823"/>
                    <a:pt x="5355" y="6823"/>
                  </a:cubicBezTo>
                  <a:cubicBezTo>
                    <a:pt x="5718" y="6823"/>
                    <a:pt x="5891" y="6941"/>
                    <a:pt x="6091" y="7080"/>
                  </a:cubicBezTo>
                  <a:cubicBezTo>
                    <a:pt x="6306" y="7229"/>
                    <a:pt x="6552" y="7398"/>
                    <a:pt x="7009" y="7410"/>
                  </a:cubicBezTo>
                  <a:lnTo>
                    <a:pt x="7018" y="7410"/>
                  </a:lnTo>
                  <a:cubicBezTo>
                    <a:pt x="7476" y="7398"/>
                    <a:pt x="7721" y="7229"/>
                    <a:pt x="7936" y="7080"/>
                  </a:cubicBezTo>
                  <a:cubicBezTo>
                    <a:pt x="8136" y="6941"/>
                    <a:pt x="8311" y="6823"/>
                    <a:pt x="8672" y="6823"/>
                  </a:cubicBezTo>
                  <a:cubicBezTo>
                    <a:pt x="9031" y="6823"/>
                    <a:pt x="9206" y="6941"/>
                    <a:pt x="9405" y="7080"/>
                  </a:cubicBezTo>
                  <a:cubicBezTo>
                    <a:pt x="9629" y="7235"/>
                    <a:pt x="9885" y="7410"/>
                    <a:pt x="10373" y="7410"/>
                  </a:cubicBezTo>
                  <a:cubicBezTo>
                    <a:pt x="10862" y="7410"/>
                    <a:pt x="11115" y="7234"/>
                    <a:pt x="11339" y="7080"/>
                  </a:cubicBezTo>
                  <a:cubicBezTo>
                    <a:pt x="11538" y="6941"/>
                    <a:pt x="11713" y="6823"/>
                    <a:pt x="12074" y="6823"/>
                  </a:cubicBezTo>
                  <a:close/>
                  <a:moveTo>
                    <a:pt x="12075" y="8605"/>
                  </a:moveTo>
                  <a:cubicBezTo>
                    <a:pt x="12438" y="8605"/>
                    <a:pt x="12609" y="8723"/>
                    <a:pt x="12809" y="8862"/>
                  </a:cubicBezTo>
                  <a:cubicBezTo>
                    <a:pt x="13007" y="9000"/>
                    <a:pt x="13229" y="9152"/>
                    <a:pt x="13615" y="9186"/>
                  </a:cubicBezTo>
                  <a:lnTo>
                    <a:pt x="13615" y="10096"/>
                  </a:lnTo>
                  <a:lnTo>
                    <a:pt x="406" y="10096"/>
                  </a:lnTo>
                  <a:lnTo>
                    <a:pt x="406" y="9186"/>
                  </a:lnTo>
                  <a:cubicBezTo>
                    <a:pt x="798" y="9155"/>
                    <a:pt x="1021" y="9000"/>
                    <a:pt x="1221" y="8862"/>
                  </a:cubicBezTo>
                  <a:cubicBezTo>
                    <a:pt x="1421" y="8723"/>
                    <a:pt x="1595" y="8605"/>
                    <a:pt x="1956" y="8605"/>
                  </a:cubicBezTo>
                  <a:cubicBezTo>
                    <a:pt x="2319" y="8605"/>
                    <a:pt x="2490" y="8723"/>
                    <a:pt x="2690" y="8862"/>
                  </a:cubicBezTo>
                  <a:cubicBezTo>
                    <a:pt x="2913" y="9018"/>
                    <a:pt x="3169" y="9192"/>
                    <a:pt x="3657" y="9192"/>
                  </a:cubicBezTo>
                  <a:cubicBezTo>
                    <a:pt x="4147" y="9192"/>
                    <a:pt x="4400" y="9016"/>
                    <a:pt x="4623" y="8862"/>
                  </a:cubicBezTo>
                  <a:cubicBezTo>
                    <a:pt x="4823" y="8723"/>
                    <a:pt x="4997" y="8605"/>
                    <a:pt x="5358" y="8605"/>
                  </a:cubicBezTo>
                  <a:cubicBezTo>
                    <a:pt x="5721" y="8605"/>
                    <a:pt x="5892" y="8723"/>
                    <a:pt x="6092" y="8862"/>
                  </a:cubicBezTo>
                  <a:cubicBezTo>
                    <a:pt x="6308" y="9012"/>
                    <a:pt x="6553" y="9180"/>
                    <a:pt x="7011" y="9192"/>
                  </a:cubicBezTo>
                  <a:lnTo>
                    <a:pt x="7019" y="9192"/>
                  </a:lnTo>
                  <a:cubicBezTo>
                    <a:pt x="7478" y="9180"/>
                    <a:pt x="7725" y="9012"/>
                    <a:pt x="7939" y="8862"/>
                  </a:cubicBezTo>
                  <a:cubicBezTo>
                    <a:pt x="8139" y="8723"/>
                    <a:pt x="8312" y="8605"/>
                    <a:pt x="8673" y="8605"/>
                  </a:cubicBezTo>
                  <a:cubicBezTo>
                    <a:pt x="9034" y="8605"/>
                    <a:pt x="9207" y="8723"/>
                    <a:pt x="9407" y="8862"/>
                  </a:cubicBezTo>
                  <a:cubicBezTo>
                    <a:pt x="9630" y="9018"/>
                    <a:pt x="9886" y="9192"/>
                    <a:pt x="10374" y="9192"/>
                  </a:cubicBezTo>
                  <a:cubicBezTo>
                    <a:pt x="10864" y="9192"/>
                    <a:pt x="11117" y="9016"/>
                    <a:pt x="11342" y="8862"/>
                  </a:cubicBezTo>
                  <a:cubicBezTo>
                    <a:pt x="11541" y="8723"/>
                    <a:pt x="11714" y="8605"/>
                    <a:pt x="12075" y="8605"/>
                  </a:cubicBezTo>
                  <a:close/>
                  <a:moveTo>
                    <a:pt x="8614" y="1"/>
                  </a:moveTo>
                  <a:cubicBezTo>
                    <a:pt x="7682" y="1"/>
                    <a:pt x="6846" y="482"/>
                    <a:pt x="6380" y="1288"/>
                  </a:cubicBezTo>
                  <a:lnTo>
                    <a:pt x="5097" y="3505"/>
                  </a:lnTo>
                  <a:cubicBezTo>
                    <a:pt x="4719" y="3319"/>
                    <a:pt x="4295" y="3221"/>
                    <a:pt x="3865" y="3221"/>
                  </a:cubicBezTo>
                  <a:cubicBezTo>
                    <a:pt x="3773" y="3221"/>
                    <a:pt x="3680" y="3225"/>
                    <a:pt x="3588" y="3234"/>
                  </a:cubicBezTo>
                  <a:cubicBezTo>
                    <a:pt x="3475" y="3246"/>
                    <a:pt x="3393" y="3345"/>
                    <a:pt x="3403" y="3461"/>
                  </a:cubicBezTo>
                  <a:cubicBezTo>
                    <a:pt x="3414" y="3567"/>
                    <a:pt x="3503" y="3646"/>
                    <a:pt x="3610" y="3646"/>
                  </a:cubicBezTo>
                  <a:cubicBezTo>
                    <a:pt x="3616" y="3646"/>
                    <a:pt x="3623" y="3646"/>
                    <a:pt x="3629" y="3645"/>
                  </a:cubicBezTo>
                  <a:cubicBezTo>
                    <a:pt x="3708" y="3638"/>
                    <a:pt x="3787" y="3634"/>
                    <a:pt x="3866" y="3634"/>
                  </a:cubicBezTo>
                  <a:cubicBezTo>
                    <a:pt x="4223" y="3634"/>
                    <a:pt x="4574" y="3713"/>
                    <a:pt x="4889" y="3863"/>
                  </a:cubicBezTo>
                  <a:lnTo>
                    <a:pt x="3313" y="6586"/>
                  </a:lnTo>
                  <a:cubicBezTo>
                    <a:pt x="3253" y="6688"/>
                    <a:pt x="3217" y="6793"/>
                    <a:pt x="3199" y="6904"/>
                  </a:cubicBezTo>
                  <a:cubicBezTo>
                    <a:pt x="3103" y="6860"/>
                    <a:pt x="3018" y="6803"/>
                    <a:pt x="2930" y="6741"/>
                  </a:cubicBezTo>
                  <a:cubicBezTo>
                    <a:pt x="2706" y="6586"/>
                    <a:pt x="2452" y="6413"/>
                    <a:pt x="1964" y="6413"/>
                  </a:cubicBezTo>
                  <a:cubicBezTo>
                    <a:pt x="1473" y="6413"/>
                    <a:pt x="1220" y="6589"/>
                    <a:pt x="996" y="6741"/>
                  </a:cubicBezTo>
                  <a:cubicBezTo>
                    <a:pt x="856" y="6840"/>
                    <a:pt x="729" y="6926"/>
                    <a:pt x="538" y="6971"/>
                  </a:cubicBezTo>
                  <a:lnTo>
                    <a:pt x="1906" y="4713"/>
                  </a:lnTo>
                  <a:cubicBezTo>
                    <a:pt x="2112" y="4373"/>
                    <a:pt x="2394" y="4106"/>
                    <a:pt x="2742" y="3916"/>
                  </a:cubicBezTo>
                  <a:cubicBezTo>
                    <a:pt x="2841" y="3863"/>
                    <a:pt x="2878" y="3737"/>
                    <a:pt x="2825" y="3638"/>
                  </a:cubicBezTo>
                  <a:cubicBezTo>
                    <a:pt x="2788" y="3569"/>
                    <a:pt x="2716" y="3529"/>
                    <a:pt x="2643" y="3529"/>
                  </a:cubicBezTo>
                  <a:cubicBezTo>
                    <a:pt x="2610" y="3529"/>
                    <a:pt x="2576" y="3537"/>
                    <a:pt x="2545" y="3554"/>
                  </a:cubicBezTo>
                  <a:cubicBezTo>
                    <a:pt x="2137" y="3774"/>
                    <a:pt x="1794" y="4101"/>
                    <a:pt x="1552" y="4499"/>
                  </a:cubicBezTo>
                  <a:lnTo>
                    <a:pt x="122" y="6860"/>
                  </a:lnTo>
                  <a:cubicBezTo>
                    <a:pt x="56" y="6971"/>
                    <a:pt x="22" y="7086"/>
                    <a:pt x="5" y="7161"/>
                  </a:cubicBezTo>
                  <a:cubicBezTo>
                    <a:pt x="4" y="7167"/>
                    <a:pt x="4" y="7173"/>
                    <a:pt x="4" y="7178"/>
                  </a:cubicBezTo>
                  <a:lnTo>
                    <a:pt x="4" y="7182"/>
                  </a:lnTo>
                  <a:cubicBezTo>
                    <a:pt x="4" y="7190"/>
                    <a:pt x="1" y="7197"/>
                    <a:pt x="1" y="7204"/>
                  </a:cubicBezTo>
                  <a:lnTo>
                    <a:pt x="1" y="10300"/>
                  </a:lnTo>
                  <a:cubicBezTo>
                    <a:pt x="1" y="10414"/>
                    <a:pt x="94" y="10506"/>
                    <a:pt x="206" y="10506"/>
                  </a:cubicBezTo>
                  <a:lnTo>
                    <a:pt x="13835" y="10506"/>
                  </a:lnTo>
                  <a:cubicBezTo>
                    <a:pt x="13948" y="10506"/>
                    <a:pt x="14041" y="10414"/>
                    <a:pt x="14041" y="10300"/>
                  </a:cubicBezTo>
                  <a:lnTo>
                    <a:pt x="14041" y="7221"/>
                  </a:lnTo>
                  <a:cubicBezTo>
                    <a:pt x="14071" y="7018"/>
                    <a:pt x="14026" y="6792"/>
                    <a:pt x="13905" y="6586"/>
                  </a:cubicBezTo>
                  <a:lnTo>
                    <a:pt x="13312" y="5561"/>
                  </a:lnTo>
                  <a:cubicBezTo>
                    <a:pt x="13273" y="5494"/>
                    <a:pt x="13203" y="5458"/>
                    <a:pt x="13132" y="5458"/>
                  </a:cubicBezTo>
                  <a:cubicBezTo>
                    <a:pt x="13097" y="5458"/>
                    <a:pt x="13063" y="5466"/>
                    <a:pt x="13031" y="5484"/>
                  </a:cubicBezTo>
                  <a:cubicBezTo>
                    <a:pt x="12933" y="5542"/>
                    <a:pt x="12899" y="5667"/>
                    <a:pt x="12955" y="5765"/>
                  </a:cubicBezTo>
                  <a:lnTo>
                    <a:pt x="13550" y="6792"/>
                  </a:lnTo>
                  <a:cubicBezTo>
                    <a:pt x="13587" y="6857"/>
                    <a:pt x="13613" y="6923"/>
                    <a:pt x="13627" y="6988"/>
                  </a:cubicBezTo>
                  <a:cubicBezTo>
                    <a:pt x="13368" y="6959"/>
                    <a:pt x="13217" y="6857"/>
                    <a:pt x="13050" y="6740"/>
                  </a:cubicBezTo>
                  <a:cubicBezTo>
                    <a:pt x="12825" y="6585"/>
                    <a:pt x="12571" y="6410"/>
                    <a:pt x="12083" y="6410"/>
                  </a:cubicBezTo>
                  <a:cubicBezTo>
                    <a:pt x="11593" y="6410"/>
                    <a:pt x="11339" y="6586"/>
                    <a:pt x="11115" y="6740"/>
                  </a:cubicBezTo>
                  <a:cubicBezTo>
                    <a:pt x="10916" y="6879"/>
                    <a:pt x="10742" y="6997"/>
                    <a:pt x="10382" y="6997"/>
                  </a:cubicBezTo>
                  <a:cubicBezTo>
                    <a:pt x="10019" y="6997"/>
                    <a:pt x="9848" y="6879"/>
                    <a:pt x="9648" y="6740"/>
                  </a:cubicBezTo>
                  <a:cubicBezTo>
                    <a:pt x="9423" y="6585"/>
                    <a:pt x="9169" y="6410"/>
                    <a:pt x="8681" y="6410"/>
                  </a:cubicBezTo>
                  <a:cubicBezTo>
                    <a:pt x="8191" y="6410"/>
                    <a:pt x="7936" y="6586"/>
                    <a:pt x="7713" y="6740"/>
                  </a:cubicBezTo>
                  <a:cubicBezTo>
                    <a:pt x="7521" y="6873"/>
                    <a:pt x="7355" y="6988"/>
                    <a:pt x="7022" y="6997"/>
                  </a:cubicBezTo>
                  <a:cubicBezTo>
                    <a:pt x="6690" y="6988"/>
                    <a:pt x="6522" y="6873"/>
                    <a:pt x="6330" y="6740"/>
                  </a:cubicBezTo>
                  <a:cubicBezTo>
                    <a:pt x="6107" y="6585"/>
                    <a:pt x="5851" y="6410"/>
                    <a:pt x="5361" y="6410"/>
                  </a:cubicBezTo>
                  <a:cubicBezTo>
                    <a:pt x="4872" y="6410"/>
                    <a:pt x="4619" y="6586"/>
                    <a:pt x="4394" y="6740"/>
                  </a:cubicBezTo>
                  <a:cubicBezTo>
                    <a:pt x="4194" y="6879"/>
                    <a:pt x="4021" y="6997"/>
                    <a:pt x="3660" y="6997"/>
                  </a:cubicBezTo>
                  <a:cubicBezTo>
                    <a:pt x="3638" y="6997"/>
                    <a:pt x="3617" y="6997"/>
                    <a:pt x="3598" y="6996"/>
                  </a:cubicBezTo>
                  <a:cubicBezTo>
                    <a:pt x="3606" y="6925"/>
                    <a:pt x="3629" y="6855"/>
                    <a:pt x="3666" y="6790"/>
                  </a:cubicBezTo>
                  <a:lnTo>
                    <a:pt x="6734" y="1493"/>
                  </a:lnTo>
                  <a:cubicBezTo>
                    <a:pt x="7126" y="816"/>
                    <a:pt x="7829" y="411"/>
                    <a:pt x="8612" y="411"/>
                  </a:cubicBezTo>
                  <a:cubicBezTo>
                    <a:pt x="9396" y="411"/>
                    <a:pt x="10099" y="816"/>
                    <a:pt x="10491" y="1493"/>
                  </a:cubicBezTo>
                  <a:lnTo>
                    <a:pt x="12482" y="4932"/>
                  </a:lnTo>
                  <a:cubicBezTo>
                    <a:pt x="12521" y="4998"/>
                    <a:pt x="12590" y="5034"/>
                    <a:pt x="12661" y="5034"/>
                  </a:cubicBezTo>
                  <a:cubicBezTo>
                    <a:pt x="12696" y="5034"/>
                    <a:pt x="12731" y="5026"/>
                    <a:pt x="12763" y="5008"/>
                  </a:cubicBezTo>
                  <a:cubicBezTo>
                    <a:pt x="12861" y="4950"/>
                    <a:pt x="12895" y="4824"/>
                    <a:pt x="12838" y="4727"/>
                  </a:cubicBezTo>
                  <a:lnTo>
                    <a:pt x="10847" y="1288"/>
                  </a:lnTo>
                  <a:cubicBezTo>
                    <a:pt x="10382" y="482"/>
                    <a:pt x="9546" y="1"/>
                    <a:pt x="861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4"/>
            <p:cNvSpPr/>
            <p:nvPr/>
          </p:nvSpPr>
          <p:spPr>
            <a:xfrm>
              <a:off x="6264182" y="2246773"/>
              <a:ext cx="31462" cy="21960"/>
            </a:xfrm>
            <a:custGeom>
              <a:rect b="b" l="l" r="r" t="t"/>
              <a:pathLst>
                <a:path extrusionOk="0" h="728" w="1043">
                  <a:moveTo>
                    <a:pt x="518" y="1"/>
                  </a:moveTo>
                  <a:cubicBezTo>
                    <a:pt x="234" y="1"/>
                    <a:pt x="0" y="234"/>
                    <a:pt x="0" y="522"/>
                  </a:cubicBezTo>
                  <a:cubicBezTo>
                    <a:pt x="0" y="635"/>
                    <a:pt x="92" y="727"/>
                    <a:pt x="206" y="727"/>
                  </a:cubicBezTo>
                  <a:cubicBezTo>
                    <a:pt x="318" y="727"/>
                    <a:pt x="410" y="635"/>
                    <a:pt x="410" y="522"/>
                  </a:cubicBezTo>
                  <a:cubicBezTo>
                    <a:pt x="410" y="461"/>
                    <a:pt x="460" y="411"/>
                    <a:pt x="521" y="411"/>
                  </a:cubicBezTo>
                  <a:cubicBezTo>
                    <a:pt x="583" y="411"/>
                    <a:pt x="632" y="461"/>
                    <a:pt x="632" y="522"/>
                  </a:cubicBezTo>
                  <a:cubicBezTo>
                    <a:pt x="632" y="635"/>
                    <a:pt x="725" y="727"/>
                    <a:pt x="837" y="727"/>
                  </a:cubicBezTo>
                  <a:cubicBezTo>
                    <a:pt x="950" y="727"/>
                    <a:pt x="1043" y="635"/>
                    <a:pt x="1043" y="522"/>
                  </a:cubicBezTo>
                  <a:cubicBezTo>
                    <a:pt x="1043" y="233"/>
                    <a:pt x="808" y="1"/>
                    <a:pt x="521" y="1"/>
                  </a:cubicBezTo>
                  <a:cubicBezTo>
                    <a:pt x="520" y="1"/>
                    <a:pt x="519" y="1"/>
                    <a:pt x="51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4"/>
            <p:cNvSpPr/>
            <p:nvPr/>
          </p:nvSpPr>
          <p:spPr>
            <a:xfrm>
              <a:off x="6349517" y="2246743"/>
              <a:ext cx="31583" cy="21930"/>
            </a:xfrm>
            <a:custGeom>
              <a:rect b="b" l="l" r="r" t="t"/>
              <a:pathLst>
                <a:path extrusionOk="0" h="727" w="1047">
                  <a:moveTo>
                    <a:pt x="523" y="0"/>
                  </a:moveTo>
                  <a:cubicBezTo>
                    <a:pt x="234" y="0"/>
                    <a:pt x="1" y="234"/>
                    <a:pt x="1" y="521"/>
                  </a:cubicBezTo>
                  <a:cubicBezTo>
                    <a:pt x="1" y="633"/>
                    <a:pt x="94" y="727"/>
                    <a:pt x="206" y="727"/>
                  </a:cubicBezTo>
                  <a:cubicBezTo>
                    <a:pt x="320" y="727"/>
                    <a:pt x="412" y="633"/>
                    <a:pt x="412" y="521"/>
                  </a:cubicBezTo>
                  <a:cubicBezTo>
                    <a:pt x="412" y="460"/>
                    <a:pt x="462" y="410"/>
                    <a:pt x="523" y="410"/>
                  </a:cubicBezTo>
                  <a:cubicBezTo>
                    <a:pt x="583" y="410"/>
                    <a:pt x="634" y="460"/>
                    <a:pt x="634" y="521"/>
                  </a:cubicBezTo>
                  <a:cubicBezTo>
                    <a:pt x="634" y="633"/>
                    <a:pt x="727" y="727"/>
                    <a:pt x="839" y="727"/>
                  </a:cubicBezTo>
                  <a:cubicBezTo>
                    <a:pt x="952" y="727"/>
                    <a:pt x="1045" y="633"/>
                    <a:pt x="1045" y="521"/>
                  </a:cubicBezTo>
                  <a:cubicBezTo>
                    <a:pt x="1046" y="234"/>
                    <a:pt x="811" y="0"/>
                    <a:pt x="52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4"/>
            <p:cNvSpPr/>
            <p:nvPr/>
          </p:nvSpPr>
          <p:spPr>
            <a:xfrm>
              <a:off x="6305537" y="2267405"/>
              <a:ext cx="34056" cy="17104"/>
            </a:xfrm>
            <a:custGeom>
              <a:rect b="b" l="l" r="r" t="t"/>
              <a:pathLst>
                <a:path extrusionOk="0" h="567" w="1129">
                  <a:moveTo>
                    <a:pt x="902" y="1"/>
                  </a:moveTo>
                  <a:cubicBezTo>
                    <a:pt x="845" y="1"/>
                    <a:pt x="788" y="25"/>
                    <a:pt x="747" y="73"/>
                  </a:cubicBezTo>
                  <a:cubicBezTo>
                    <a:pt x="701" y="125"/>
                    <a:pt x="636" y="156"/>
                    <a:pt x="567" y="156"/>
                  </a:cubicBezTo>
                  <a:cubicBezTo>
                    <a:pt x="499" y="156"/>
                    <a:pt x="432" y="126"/>
                    <a:pt x="385" y="73"/>
                  </a:cubicBezTo>
                  <a:cubicBezTo>
                    <a:pt x="344" y="26"/>
                    <a:pt x="287" y="2"/>
                    <a:pt x="229" y="2"/>
                  </a:cubicBezTo>
                  <a:cubicBezTo>
                    <a:pt x="181" y="2"/>
                    <a:pt x="134" y="19"/>
                    <a:pt x="95" y="52"/>
                  </a:cubicBezTo>
                  <a:cubicBezTo>
                    <a:pt x="11" y="126"/>
                    <a:pt x="0" y="258"/>
                    <a:pt x="74" y="343"/>
                  </a:cubicBezTo>
                  <a:cubicBezTo>
                    <a:pt x="198" y="485"/>
                    <a:pt x="377" y="567"/>
                    <a:pt x="565" y="567"/>
                  </a:cubicBezTo>
                  <a:cubicBezTo>
                    <a:pt x="753" y="567"/>
                    <a:pt x="932" y="485"/>
                    <a:pt x="1055" y="343"/>
                  </a:cubicBezTo>
                  <a:cubicBezTo>
                    <a:pt x="1129" y="258"/>
                    <a:pt x="1121" y="126"/>
                    <a:pt x="1034" y="52"/>
                  </a:cubicBezTo>
                  <a:cubicBezTo>
                    <a:pt x="997" y="18"/>
                    <a:pt x="949" y="1"/>
                    <a:pt x="9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6" name="Google Shape;2746;p74"/>
          <p:cNvGrpSpPr/>
          <p:nvPr/>
        </p:nvGrpSpPr>
        <p:grpSpPr>
          <a:xfrm>
            <a:off x="5407126" y="2100295"/>
            <a:ext cx="423879" cy="423909"/>
            <a:chOff x="5407126" y="2100295"/>
            <a:chExt cx="423879" cy="423909"/>
          </a:xfrm>
        </p:grpSpPr>
        <p:sp>
          <p:nvSpPr>
            <p:cNvPr id="2747" name="Google Shape;2747;p74"/>
            <p:cNvSpPr/>
            <p:nvPr/>
          </p:nvSpPr>
          <p:spPr>
            <a:xfrm>
              <a:off x="5413370" y="2106539"/>
              <a:ext cx="411390" cy="411420"/>
            </a:xfrm>
            <a:custGeom>
              <a:rect b="b" l="l" r="r" t="t"/>
              <a:pathLst>
                <a:path extrusionOk="0" h="13639" w="13638">
                  <a:moveTo>
                    <a:pt x="6819" y="1"/>
                  </a:moveTo>
                  <a:cubicBezTo>
                    <a:pt x="6389" y="1"/>
                    <a:pt x="6023" y="661"/>
                    <a:pt x="5611" y="743"/>
                  </a:cubicBezTo>
                  <a:cubicBezTo>
                    <a:pt x="5576" y="750"/>
                    <a:pt x="5541" y="753"/>
                    <a:pt x="5504" y="753"/>
                  </a:cubicBezTo>
                  <a:cubicBezTo>
                    <a:pt x="5162" y="753"/>
                    <a:pt x="4736" y="483"/>
                    <a:pt x="4396" y="483"/>
                  </a:cubicBezTo>
                  <a:cubicBezTo>
                    <a:pt x="4330" y="483"/>
                    <a:pt x="4267" y="493"/>
                    <a:pt x="4208" y="517"/>
                  </a:cubicBezTo>
                  <a:cubicBezTo>
                    <a:pt x="3815" y="680"/>
                    <a:pt x="3732" y="1428"/>
                    <a:pt x="3377" y="1668"/>
                  </a:cubicBezTo>
                  <a:cubicBezTo>
                    <a:pt x="3026" y="1902"/>
                    <a:pt x="2302" y="1693"/>
                    <a:pt x="1997" y="1998"/>
                  </a:cubicBezTo>
                  <a:cubicBezTo>
                    <a:pt x="1692" y="2304"/>
                    <a:pt x="1901" y="3027"/>
                    <a:pt x="1666" y="3378"/>
                  </a:cubicBezTo>
                  <a:cubicBezTo>
                    <a:pt x="1428" y="3734"/>
                    <a:pt x="679" y="3817"/>
                    <a:pt x="516" y="4209"/>
                  </a:cubicBezTo>
                  <a:cubicBezTo>
                    <a:pt x="354" y="4601"/>
                    <a:pt x="825" y="5191"/>
                    <a:pt x="741" y="5611"/>
                  </a:cubicBezTo>
                  <a:cubicBezTo>
                    <a:pt x="660" y="6024"/>
                    <a:pt x="0" y="6389"/>
                    <a:pt x="0" y="6820"/>
                  </a:cubicBezTo>
                  <a:cubicBezTo>
                    <a:pt x="0" y="7252"/>
                    <a:pt x="660" y="7616"/>
                    <a:pt x="741" y="8030"/>
                  </a:cubicBezTo>
                  <a:cubicBezTo>
                    <a:pt x="825" y="8450"/>
                    <a:pt x="354" y="9039"/>
                    <a:pt x="516" y="9430"/>
                  </a:cubicBezTo>
                  <a:cubicBezTo>
                    <a:pt x="679" y="9825"/>
                    <a:pt x="1428" y="9908"/>
                    <a:pt x="1666" y="10263"/>
                  </a:cubicBezTo>
                  <a:cubicBezTo>
                    <a:pt x="1901" y="10612"/>
                    <a:pt x="1692" y="11337"/>
                    <a:pt x="1997" y="11642"/>
                  </a:cubicBezTo>
                  <a:cubicBezTo>
                    <a:pt x="2302" y="11948"/>
                    <a:pt x="3026" y="11738"/>
                    <a:pt x="3377" y="11973"/>
                  </a:cubicBezTo>
                  <a:cubicBezTo>
                    <a:pt x="3733" y="12211"/>
                    <a:pt x="3816" y="12960"/>
                    <a:pt x="4208" y="13122"/>
                  </a:cubicBezTo>
                  <a:cubicBezTo>
                    <a:pt x="4267" y="13147"/>
                    <a:pt x="4331" y="13157"/>
                    <a:pt x="4397" y="13157"/>
                  </a:cubicBezTo>
                  <a:cubicBezTo>
                    <a:pt x="4737" y="13157"/>
                    <a:pt x="5162" y="12888"/>
                    <a:pt x="5504" y="12888"/>
                  </a:cubicBezTo>
                  <a:cubicBezTo>
                    <a:pt x="5541" y="12888"/>
                    <a:pt x="5576" y="12891"/>
                    <a:pt x="5611" y="12898"/>
                  </a:cubicBezTo>
                  <a:cubicBezTo>
                    <a:pt x="6022" y="12979"/>
                    <a:pt x="6389" y="13639"/>
                    <a:pt x="6819" y="13639"/>
                  </a:cubicBezTo>
                  <a:cubicBezTo>
                    <a:pt x="7249" y="13639"/>
                    <a:pt x="7613" y="12979"/>
                    <a:pt x="8027" y="12898"/>
                  </a:cubicBezTo>
                  <a:cubicBezTo>
                    <a:pt x="8062" y="12891"/>
                    <a:pt x="8097" y="12888"/>
                    <a:pt x="8134" y="12888"/>
                  </a:cubicBezTo>
                  <a:cubicBezTo>
                    <a:pt x="8476" y="12888"/>
                    <a:pt x="8901" y="13157"/>
                    <a:pt x="9241" y="13157"/>
                  </a:cubicBezTo>
                  <a:cubicBezTo>
                    <a:pt x="9308" y="13157"/>
                    <a:pt x="9371" y="13147"/>
                    <a:pt x="9430" y="13122"/>
                  </a:cubicBezTo>
                  <a:cubicBezTo>
                    <a:pt x="9823" y="12960"/>
                    <a:pt x="9906" y="12211"/>
                    <a:pt x="10261" y="11973"/>
                  </a:cubicBezTo>
                  <a:cubicBezTo>
                    <a:pt x="10612" y="11738"/>
                    <a:pt x="11336" y="11948"/>
                    <a:pt x="11641" y="11642"/>
                  </a:cubicBezTo>
                  <a:cubicBezTo>
                    <a:pt x="11946" y="11337"/>
                    <a:pt x="11737" y="10612"/>
                    <a:pt x="11972" y="10263"/>
                  </a:cubicBezTo>
                  <a:cubicBezTo>
                    <a:pt x="12211" y="9907"/>
                    <a:pt x="12959" y="9822"/>
                    <a:pt x="13122" y="9430"/>
                  </a:cubicBezTo>
                  <a:cubicBezTo>
                    <a:pt x="13284" y="9039"/>
                    <a:pt x="12813" y="8450"/>
                    <a:pt x="12897" y="8030"/>
                  </a:cubicBezTo>
                  <a:cubicBezTo>
                    <a:pt x="12978" y="7617"/>
                    <a:pt x="13638" y="7252"/>
                    <a:pt x="13638" y="6820"/>
                  </a:cubicBezTo>
                  <a:cubicBezTo>
                    <a:pt x="13638" y="6389"/>
                    <a:pt x="12978" y="6025"/>
                    <a:pt x="12897" y="5611"/>
                  </a:cubicBezTo>
                  <a:cubicBezTo>
                    <a:pt x="12813" y="5191"/>
                    <a:pt x="13284" y="4601"/>
                    <a:pt x="13122" y="4209"/>
                  </a:cubicBezTo>
                  <a:cubicBezTo>
                    <a:pt x="12959" y="3816"/>
                    <a:pt x="12211" y="3733"/>
                    <a:pt x="11972" y="3378"/>
                  </a:cubicBezTo>
                  <a:cubicBezTo>
                    <a:pt x="11737" y="3027"/>
                    <a:pt x="11946" y="2304"/>
                    <a:pt x="11641" y="1998"/>
                  </a:cubicBezTo>
                  <a:cubicBezTo>
                    <a:pt x="11336" y="1693"/>
                    <a:pt x="10612" y="1902"/>
                    <a:pt x="10261" y="1668"/>
                  </a:cubicBezTo>
                  <a:cubicBezTo>
                    <a:pt x="9905" y="1428"/>
                    <a:pt x="9822" y="680"/>
                    <a:pt x="9430" y="517"/>
                  </a:cubicBezTo>
                  <a:cubicBezTo>
                    <a:pt x="9371" y="493"/>
                    <a:pt x="9308" y="483"/>
                    <a:pt x="9243" y="483"/>
                  </a:cubicBezTo>
                  <a:cubicBezTo>
                    <a:pt x="8902" y="483"/>
                    <a:pt x="8476" y="753"/>
                    <a:pt x="8134" y="753"/>
                  </a:cubicBezTo>
                  <a:cubicBezTo>
                    <a:pt x="8097" y="753"/>
                    <a:pt x="8062" y="750"/>
                    <a:pt x="8027" y="743"/>
                  </a:cubicBezTo>
                  <a:cubicBezTo>
                    <a:pt x="7616" y="661"/>
                    <a:pt x="7249" y="1"/>
                    <a:pt x="681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4"/>
            <p:cNvSpPr/>
            <p:nvPr/>
          </p:nvSpPr>
          <p:spPr>
            <a:xfrm>
              <a:off x="5413310" y="2106509"/>
              <a:ext cx="238484" cy="411420"/>
            </a:xfrm>
            <a:custGeom>
              <a:rect b="b" l="l" r="r" t="t"/>
              <a:pathLst>
                <a:path extrusionOk="0" h="13639" w="7906">
                  <a:moveTo>
                    <a:pt x="6820" y="0"/>
                  </a:moveTo>
                  <a:cubicBezTo>
                    <a:pt x="6389" y="0"/>
                    <a:pt x="6022" y="660"/>
                    <a:pt x="5610" y="742"/>
                  </a:cubicBezTo>
                  <a:cubicBezTo>
                    <a:pt x="5575" y="749"/>
                    <a:pt x="5539" y="752"/>
                    <a:pt x="5501" y="752"/>
                  </a:cubicBezTo>
                  <a:cubicBezTo>
                    <a:pt x="5159" y="752"/>
                    <a:pt x="4736" y="482"/>
                    <a:pt x="4396" y="482"/>
                  </a:cubicBezTo>
                  <a:cubicBezTo>
                    <a:pt x="4330" y="482"/>
                    <a:pt x="4267" y="492"/>
                    <a:pt x="4209" y="517"/>
                  </a:cubicBezTo>
                  <a:cubicBezTo>
                    <a:pt x="3817" y="679"/>
                    <a:pt x="3733" y="1428"/>
                    <a:pt x="3376" y="1666"/>
                  </a:cubicBezTo>
                  <a:cubicBezTo>
                    <a:pt x="3027" y="1901"/>
                    <a:pt x="2302" y="1693"/>
                    <a:pt x="1997" y="1997"/>
                  </a:cubicBezTo>
                  <a:cubicBezTo>
                    <a:pt x="1693" y="2302"/>
                    <a:pt x="1901" y="3027"/>
                    <a:pt x="1666" y="3377"/>
                  </a:cubicBezTo>
                  <a:cubicBezTo>
                    <a:pt x="1428" y="3731"/>
                    <a:pt x="680" y="3815"/>
                    <a:pt x="515" y="4209"/>
                  </a:cubicBezTo>
                  <a:cubicBezTo>
                    <a:pt x="354" y="4601"/>
                    <a:pt x="825" y="5191"/>
                    <a:pt x="742" y="5611"/>
                  </a:cubicBezTo>
                  <a:cubicBezTo>
                    <a:pt x="660" y="6025"/>
                    <a:pt x="1" y="6389"/>
                    <a:pt x="1" y="6819"/>
                  </a:cubicBezTo>
                  <a:cubicBezTo>
                    <a:pt x="1" y="7250"/>
                    <a:pt x="660" y="7617"/>
                    <a:pt x="742" y="8029"/>
                  </a:cubicBezTo>
                  <a:cubicBezTo>
                    <a:pt x="825" y="8448"/>
                    <a:pt x="354" y="9038"/>
                    <a:pt x="515" y="9430"/>
                  </a:cubicBezTo>
                  <a:cubicBezTo>
                    <a:pt x="678" y="9822"/>
                    <a:pt x="1428" y="9905"/>
                    <a:pt x="1666" y="10263"/>
                  </a:cubicBezTo>
                  <a:cubicBezTo>
                    <a:pt x="1901" y="10612"/>
                    <a:pt x="1693" y="11337"/>
                    <a:pt x="1997" y="11641"/>
                  </a:cubicBezTo>
                  <a:cubicBezTo>
                    <a:pt x="2302" y="11946"/>
                    <a:pt x="3027" y="11737"/>
                    <a:pt x="3376" y="11973"/>
                  </a:cubicBezTo>
                  <a:cubicBezTo>
                    <a:pt x="3731" y="12211"/>
                    <a:pt x="3815" y="12959"/>
                    <a:pt x="4209" y="13122"/>
                  </a:cubicBezTo>
                  <a:cubicBezTo>
                    <a:pt x="4267" y="13146"/>
                    <a:pt x="4330" y="13156"/>
                    <a:pt x="4397" y="13156"/>
                  </a:cubicBezTo>
                  <a:cubicBezTo>
                    <a:pt x="4737" y="13156"/>
                    <a:pt x="5162" y="12887"/>
                    <a:pt x="5503" y="12887"/>
                  </a:cubicBezTo>
                  <a:cubicBezTo>
                    <a:pt x="5540" y="12887"/>
                    <a:pt x="5575" y="12890"/>
                    <a:pt x="5610" y="12897"/>
                  </a:cubicBezTo>
                  <a:cubicBezTo>
                    <a:pt x="6024" y="12978"/>
                    <a:pt x="6389" y="13638"/>
                    <a:pt x="6820" y="13638"/>
                  </a:cubicBezTo>
                  <a:cubicBezTo>
                    <a:pt x="7207" y="13638"/>
                    <a:pt x="7540" y="13106"/>
                    <a:pt x="7905" y="12937"/>
                  </a:cubicBezTo>
                  <a:cubicBezTo>
                    <a:pt x="5823" y="11638"/>
                    <a:pt x="4447" y="9384"/>
                    <a:pt x="4447" y="6821"/>
                  </a:cubicBezTo>
                  <a:cubicBezTo>
                    <a:pt x="4447" y="4259"/>
                    <a:pt x="5823" y="2003"/>
                    <a:pt x="7905" y="702"/>
                  </a:cubicBezTo>
                  <a:cubicBezTo>
                    <a:pt x="7540" y="533"/>
                    <a:pt x="7207" y="0"/>
                    <a:pt x="682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4"/>
            <p:cNvSpPr/>
            <p:nvPr/>
          </p:nvSpPr>
          <p:spPr>
            <a:xfrm>
              <a:off x="5464227" y="2157517"/>
              <a:ext cx="309583" cy="309523"/>
            </a:xfrm>
            <a:custGeom>
              <a:rect b="b" l="l" r="r" t="t"/>
              <a:pathLst>
                <a:path extrusionOk="0" h="10261" w="10263">
                  <a:moveTo>
                    <a:pt x="5132" y="0"/>
                  </a:moveTo>
                  <a:cubicBezTo>
                    <a:pt x="2297" y="0"/>
                    <a:pt x="0" y="2296"/>
                    <a:pt x="0" y="5130"/>
                  </a:cubicBezTo>
                  <a:cubicBezTo>
                    <a:pt x="0" y="7965"/>
                    <a:pt x="2299" y="10261"/>
                    <a:pt x="5132" y="10261"/>
                  </a:cubicBezTo>
                  <a:cubicBezTo>
                    <a:pt x="7966" y="10261"/>
                    <a:pt x="10263" y="7962"/>
                    <a:pt x="10263" y="5130"/>
                  </a:cubicBezTo>
                  <a:cubicBezTo>
                    <a:pt x="10263" y="2297"/>
                    <a:pt x="7966" y="0"/>
                    <a:pt x="51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4"/>
            <p:cNvSpPr/>
            <p:nvPr/>
          </p:nvSpPr>
          <p:spPr>
            <a:xfrm>
              <a:off x="5464257" y="2157607"/>
              <a:ext cx="149287" cy="309342"/>
            </a:xfrm>
            <a:custGeom>
              <a:rect b="b" l="l" r="r" t="t"/>
              <a:pathLst>
                <a:path extrusionOk="0" h="10255" w="4949">
                  <a:moveTo>
                    <a:pt x="4949" y="0"/>
                  </a:moveTo>
                  <a:cubicBezTo>
                    <a:pt x="2199" y="96"/>
                    <a:pt x="1" y="2353"/>
                    <a:pt x="1" y="5127"/>
                  </a:cubicBezTo>
                  <a:cubicBezTo>
                    <a:pt x="1" y="7899"/>
                    <a:pt x="2199" y="10159"/>
                    <a:pt x="4949" y="10255"/>
                  </a:cubicBezTo>
                  <a:cubicBezTo>
                    <a:pt x="3594" y="8936"/>
                    <a:pt x="2758" y="7127"/>
                    <a:pt x="2758" y="5127"/>
                  </a:cubicBezTo>
                  <a:cubicBezTo>
                    <a:pt x="2758" y="3128"/>
                    <a:pt x="3594" y="1318"/>
                    <a:pt x="494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4"/>
            <p:cNvSpPr/>
            <p:nvPr/>
          </p:nvSpPr>
          <p:spPr>
            <a:xfrm>
              <a:off x="5511374" y="2320705"/>
              <a:ext cx="58037" cy="46213"/>
            </a:xfrm>
            <a:custGeom>
              <a:rect b="b" l="l" r="r" t="t"/>
              <a:pathLst>
                <a:path extrusionOk="0" h="1532" w="1924">
                  <a:moveTo>
                    <a:pt x="962" y="1"/>
                  </a:moveTo>
                  <a:cubicBezTo>
                    <a:pt x="433" y="1"/>
                    <a:pt x="1" y="344"/>
                    <a:pt x="1" y="767"/>
                  </a:cubicBezTo>
                  <a:cubicBezTo>
                    <a:pt x="1" y="1190"/>
                    <a:pt x="433" y="1532"/>
                    <a:pt x="962" y="1532"/>
                  </a:cubicBezTo>
                  <a:cubicBezTo>
                    <a:pt x="1493" y="1532"/>
                    <a:pt x="1924" y="1190"/>
                    <a:pt x="1924" y="767"/>
                  </a:cubicBezTo>
                  <a:cubicBezTo>
                    <a:pt x="1924" y="344"/>
                    <a:pt x="1493" y="1"/>
                    <a:pt x="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4"/>
            <p:cNvSpPr/>
            <p:nvPr/>
          </p:nvSpPr>
          <p:spPr>
            <a:xfrm>
              <a:off x="5668620" y="2320705"/>
              <a:ext cx="58037" cy="46213"/>
            </a:xfrm>
            <a:custGeom>
              <a:rect b="b" l="l" r="r" t="t"/>
              <a:pathLst>
                <a:path extrusionOk="0" h="1532" w="1924">
                  <a:moveTo>
                    <a:pt x="962" y="1"/>
                  </a:moveTo>
                  <a:cubicBezTo>
                    <a:pt x="432" y="1"/>
                    <a:pt x="0" y="344"/>
                    <a:pt x="0" y="767"/>
                  </a:cubicBezTo>
                  <a:cubicBezTo>
                    <a:pt x="0" y="1190"/>
                    <a:pt x="432" y="1532"/>
                    <a:pt x="962" y="1532"/>
                  </a:cubicBezTo>
                  <a:cubicBezTo>
                    <a:pt x="1493" y="1532"/>
                    <a:pt x="1923" y="1190"/>
                    <a:pt x="1923" y="767"/>
                  </a:cubicBezTo>
                  <a:cubicBezTo>
                    <a:pt x="1923" y="344"/>
                    <a:pt x="1493" y="1"/>
                    <a:pt x="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4"/>
            <p:cNvSpPr/>
            <p:nvPr/>
          </p:nvSpPr>
          <p:spPr>
            <a:xfrm>
              <a:off x="5529261" y="2284357"/>
              <a:ext cx="59878" cy="43709"/>
            </a:xfrm>
            <a:custGeom>
              <a:rect b="b" l="l" r="r" t="t"/>
              <a:pathLst>
                <a:path extrusionOk="0" h="1449" w="1985">
                  <a:moveTo>
                    <a:pt x="590" y="0"/>
                  </a:moveTo>
                  <a:cubicBezTo>
                    <a:pt x="252" y="0"/>
                    <a:pt x="1" y="314"/>
                    <a:pt x="70" y="642"/>
                  </a:cubicBezTo>
                  <a:lnTo>
                    <a:pt x="115" y="849"/>
                  </a:lnTo>
                  <a:cubicBezTo>
                    <a:pt x="190" y="1198"/>
                    <a:pt x="498" y="1448"/>
                    <a:pt x="856" y="1448"/>
                  </a:cubicBezTo>
                  <a:lnTo>
                    <a:pt x="1128" y="1448"/>
                  </a:lnTo>
                  <a:cubicBezTo>
                    <a:pt x="1485" y="1448"/>
                    <a:pt x="1794" y="1198"/>
                    <a:pt x="1869" y="849"/>
                  </a:cubicBezTo>
                  <a:lnTo>
                    <a:pt x="1913" y="642"/>
                  </a:lnTo>
                  <a:cubicBezTo>
                    <a:pt x="1984" y="311"/>
                    <a:pt x="1733" y="0"/>
                    <a:pt x="1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4"/>
            <p:cNvSpPr/>
            <p:nvPr/>
          </p:nvSpPr>
          <p:spPr>
            <a:xfrm>
              <a:off x="5651577" y="2284357"/>
              <a:ext cx="59908" cy="43709"/>
            </a:xfrm>
            <a:custGeom>
              <a:rect b="b" l="l" r="r" t="t"/>
              <a:pathLst>
                <a:path extrusionOk="0" h="1449" w="1986">
                  <a:moveTo>
                    <a:pt x="592" y="0"/>
                  </a:moveTo>
                  <a:cubicBezTo>
                    <a:pt x="253" y="0"/>
                    <a:pt x="0" y="311"/>
                    <a:pt x="73" y="642"/>
                  </a:cubicBezTo>
                  <a:lnTo>
                    <a:pt x="117" y="849"/>
                  </a:lnTo>
                  <a:cubicBezTo>
                    <a:pt x="193" y="1198"/>
                    <a:pt x="502" y="1448"/>
                    <a:pt x="858" y="1448"/>
                  </a:cubicBezTo>
                  <a:lnTo>
                    <a:pt x="1130" y="1448"/>
                  </a:lnTo>
                  <a:cubicBezTo>
                    <a:pt x="1487" y="1448"/>
                    <a:pt x="1796" y="1198"/>
                    <a:pt x="1871" y="849"/>
                  </a:cubicBezTo>
                  <a:lnTo>
                    <a:pt x="1916" y="642"/>
                  </a:lnTo>
                  <a:cubicBezTo>
                    <a:pt x="1985" y="314"/>
                    <a:pt x="1734"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4"/>
            <p:cNvSpPr/>
            <p:nvPr/>
          </p:nvSpPr>
          <p:spPr>
            <a:xfrm>
              <a:off x="5407126" y="2100295"/>
              <a:ext cx="423879" cy="423909"/>
            </a:xfrm>
            <a:custGeom>
              <a:rect b="b" l="l" r="r" t="t"/>
              <a:pathLst>
                <a:path extrusionOk="0" h="14053" w="14052">
                  <a:moveTo>
                    <a:pt x="7027" y="415"/>
                  </a:moveTo>
                  <a:cubicBezTo>
                    <a:pt x="7181" y="415"/>
                    <a:pt x="7366" y="582"/>
                    <a:pt x="7545" y="740"/>
                  </a:cubicBezTo>
                  <a:cubicBezTo>
                    <a:pt x="7745" y="921"/>
                    <a:pt x="7950" y="1103"/>
                    <a:pt x="8197" y="1153"/>
                  </a:cubicBezTo>
                  <a:cubicBezTo>
                    <a:pt x="8246" y="1163"/>
                    <a:pt x="8296" y="1167"/>
                    <a:pt x="8345" y="1167"/>
                  </a:cubicBezTo>
                  <a:cubicBezTo>
                    <a:pt x="8551" y="1167"/>
                    <a:pt x="8762" y="1093"/>
                    <a:pt x="8967" y="1020"/>
                  </a:cubicBezTo>
                  <a:cubicBezTo>
                    <a:pt x="9139" y="959"/>
                    <a:pt x="9315" y="897"/>
                    <a:pt x="9450" y="897"/>
                  </a:cubicBezTo>
                  <a:cubicBezTo>
                    <a:pt x="9491" y="897"/>
                    <a:pt x="9529" y="903"/>
                    <a:pt x="9561" y="916"/>
                  </a:cubicBezTo>
                  <a:cubicBezTo>
                    <a:pt x="9697" y="974"/>
                    <a:pt x="9802" y="1196"/>
                    <a:pt x="9906" y="1410"/>
                  </a:cubicBezTo>
                  <a:cubicBezTo>
                    <a:pt x="10023" y="1655"/>
                    <a:pt x="10143" y="1906"/>
                    <a:pt x="10356" y="2048"/>
                  </a:cubicBezTo>
                  <a:cubicBezTo>
                    <a:pt x="10564" y="2189"/>
                    <a:pt x="10842" y="2203"/>
                    <a:pt x="11108" y="2218"/>
                  </a:cubicBezTo>
                  <a:cubicBezTo>
                    <a:pt x="11348" y="2231"/>
                    <a:pt x="11597" y="2246"/>
                    <a:pt x="11703" y="2353"/>
                  </a:cubicBezTo>
                  <a:cubicBezTo>
                    <a:pt x="11811" y="2461"/>
                    <a:pt x="11826" y="2711"/>
                    <a:pt x="11839" y="2949"/>
                  </a:cubicBezTo>
                  <a:cubicBezTo>
                    <a:pt x="11854" y="3217"/>
                    <a:pt x="11869" y="3492"/>
                    <a:pt x="12009" y="3702"/>
                  </a:cubicBezTo>
                  <a:cubicBezTo>
                    <a:pt x="12151" y="3913"/>
                    <a:pt x="12404" y="4034"/>
                    <a:pt x="12647" y="4150"/>
                  </a:cubicBezTo>
                  <a:cubicBezTo>
                    <a:pt x="12861" y="4253"/>
                    <a:pt x="13083" y="4360"/>
                    <a:pt x="13141" y="4496"/>
                  </a:cubicBezTo>
                  <a:cubicBezTo>
                    <a:pt x="13199" y="4634"/>
                    <a:pt x="13114" y="4864"/>
                    <a:pt x="13037" y="5089"/>
                  </a:cubicBezTo>
                  <a:cubicBezTo>
                    <a:pt x="12947" y="5345"/>
                    <a:pt x="12854" y="5607"/>
                    <a:pt x="12904" y="5858"/>
                  </a:cubicBezTo>
                  <a:cubicBezTo>
                    <a:pt x="12951" y="6107"/>
                    <a:pt x="13136" y="6312"/>
                    <a:pt x="13315" y="6512"/>
                  </a:cubicBezTo>
                  <a:cubicBezTo>
                    <a:pt x="13477" y="6691"/>
                    <a:pt x="13641" y="6876"/>
                    <a:pt x="13641" y="7030"/>
                  </a:cubicBezTo>
                  <a:cubicBezTo>
                    <a:pt x="13641" y="7182"/>
                    <a:pt x="13475" y="7367"/>
                    <a:pt x="13315" y="7547"/>
                  </a:cubicBezTo>
                  <a:cubicBezTo>
                    <a:pt x="13136" y="7747"/>
                    <a:pt x="12953" y="7951"/>
                    <a:pt x="12904" y="8200"/>
                  </a:cubicBezTo>
                  <a:cubicBezTo>
                    <a:pt x="12852" y="8450"/>
                    <a:pt x="12944" y="8712"/>
                    <a:pt x="13034" y="8967"/>
                  </a:cubicBezTo>
                  <a:cubicBezTo>
                    <a:pt x="13114" y="9191"/>
                    <a:pt x="13196" y="9423"/>
                    <a:pt x="13141" y="9561"/>
                  </a:cubicBezTo>
                  <a:cubicBezTo>
                    <a:pt x="13083" y="9697"/>
                    <a:pt x="12861" y="9803"/>
                    <a:pt x="12647" y="9907"/>
                  </a:cubicBezTo>
                  <a:cubicBezTo>
                    <a:pt x="12403" y="10022"/>
                    <a:pt x="12151" y="10143"/>
                    <a:pt x="12009" y="10355"/>
                  </a:cubicBezTo>
                  <a:cubicBezTo>
                    <a:pt x="11869" y="10565"/>
                    <a:pt x="11854" y="10842"/>
                    <a:pt x="11839" y="11108"/>
                  </a:cubicBezTo>
                  <a:cubicBezTo>
                    <a:pt x="11826" y="11349"/>
                    <a:pt x="11811" y="11596"/>
                    <a:pt x="11703" y="11702"/>
                  </a:cubicBezTo>
                  <a:cubicBezTo>
                    <a:pt x="11597" y="11810"/>
                    <a:pt x="11347" y="11825"/>
                    <a:pt x="11108" y="11838"/>
                  </a:cubicBezTo>
                  <a:cubicBezTo>
                    <a:pt x="10841" y="11853"/>
                    <a:pt x="10564" y="11868"/>
                    <a:pt x="10356" y="12009"/>
                  </a:cubicBezTo>
                  <a:cubicBezTo>
                    <a:pt x="10143" y="12151"/>
                    <a:pt x="10023" y="12403"/>
                    <a:pt x="9906" y="12646"/>
                  </a:cubicBezTo>
                  <a:cubicBezTo>
                    <a:pt x="9802" y="12861"/>
                    <a:pt x="9697" y="13082"/>
                    <a:pt x="9561" y="13140"/>
                  </a:cubicBezTo>
                  <a:cubicBezTo>
                    <a:pt x="9529" y="13153"/>
                    <a:pt x="9493" y="13159"/>
                    <a:pt x="9452" y="13159"/>
                  </a:cubicBezTo>
                  <a:cubicBezTo>
                    <a:pt x="9317" y="13159"/>
                    <a:pt x="9141" y="13096"/>
                    <a:pt x="8967" y="13037"/>
                  </a:cubicBezTo>
                  <a:cubicBezTo>
                    <a:pt x="8762" y="12963"/>
                    <a:pt x="8552" y="12889"/>
                    <a:pt x="8347" y="12889"/>
                  </a:cubicBezTo>
                  <a:cubicBezTo>
                    <a:pt x="8297" y="12889"/>
                    <a:pt x="8247" y="12894"/>
                    <a:pt x="8197" y="12903"/>
                  </a:cubicBezTo>
                  <a:cubicBezTo>
                    <a:pt x="7950" y="12951"/>
                    <a:pt x="7745" y="13136"/>
                    <a:pt x="7545" y="13315"/>
                  </a:cubicBezTo>
                  <a:cubicBezTo>
                    <a:pt x="7366" y="13476"/>
                    <a:pt x="7181" y="13642"/>
                    <a:pt x="7027" y="13642"/>
                  </a:cubicBezTo>
                  <a:cubicBezTo>
                    <a:pt x="6874" y="13642"/>
                    <a:pt x="6689" y="13474"/>
                    <a:pt x="6510" y="13315"/>
                  </a:cubicBezTo>
                  <a:cubicBezTo>
                    <a:pt x="6310" y="13136"/>
                    <a:pt x="6104" y="12952"/>
                    <a:pt x="5857" y="12903"/>
                  </a:cubicBezTo>
                  <a:cubicBezTo>
                    <a:pt x="5809" y="12893"/>
                    <a:pt x="5760" y="12890"/>
                    <a:pt x="5711" y="12890"/>
                  </a:cubicBezTo>
                  <a:cubicBezTo>
                    <a:pt x="5505" y="12890"/>
                    <a:pt x="5294" y="12964"/>
                    <a:pt x="5088" y="13038"/>
                  </a:cubicBezTo>
                  <a:cubicBezTo>
                    <a:pt x="4918" y="13099"/>
                    <a:pt x="4741" y="13161"/>
                    <a:pt x="4606" y="13161"/>
                  </a:cubicBezTo>
                  <a:cubicBezTo>
                    <a:pt x="4565" y="13161"/>
                    <a:pt x="4527" y="13155"/>
                    <a:pt x="4495" y="13142"/>
                  </a:cubicBezTo>
                  <a:cubicBezTo>
                    <a:pt x="4358" y="13084"/>
                    <a:pt x="4253" y="12862"/>
                    <a:pt x="4149" y="12648"/>
                  </a:cubicBezTo>
                  <a:cubicBezTo>
                    <a:pt x="4032" y="12403"/>
                    <a:pt x="3912" y="12152"/>
                    <a:pt x="3699" y="12010"/>
                  </a:cubicBezTo>
                  <a:cubicBezTo>
                    <a:pt x="3491" y="11870"/>
                    <a:pt x="3213" y="11855"/>
                    <a:pt x="2947" y="11840"/>
                  </a:cubicBezTo>
                  <a:cubicBezTo>
                    <a:pt x="2707" y="11827"/>
                    <a:pt x="2458" y="11812"/>
                    <a:pt x="2352" y="11705"/>
                  </a:cubicBezTo>
                  <a:cubicBezTo>
                    <a:pt x="2244" y="11597"/>
                    <a:pt x="2229" y="11349"/>
                    <a:pt x="2217" y="11109"/>
                  </a:cubicBezTo>
                  <a:cubicBezTo>
                    <a:pt x="2202" y="10842"/>
                    <a:pt x="2188" y="10566"/>
                    <a:pt x="2047" y="10358"/>
                  </a:cubicBezTo>
                  <a:cubicBezTo>
                    <a:pt x="1904" y="10145"/>
                    <a:pt x="1651" y="10025"/>
                    <a:pt x="1408" y="9908"/>
                  </a:cubicBezTo>
                  <a:cubicBezTo>
                    <a:pt x="1194" y="9805"/>
                    <a:pt x="972" y="9700"/>
                    <a:pt x="916" y="9562"/>
                  </a:cubicBezTo>
                  <a:cubicBezTo>
                    <a:pt x="858" y="9426"/>
                    <a:pt x="941" y="9194"/>
                    <a:pt x="1019" y="8969"/>
                  </a:cubicBezTo>
                  <a:cubicBezTo>
                    <a:pt x="1109" y="8713"/>
                    <a:pt x="1201" y="8451"/>
                    <a:pt x="1152" y="8200"/>
                  </a:cubicBezTo>
                  <a:cubicBezTo>
                    <a:pt x="1103" y="7951"/>
                    <a:pt x="919" y="7747"/>
                    <a:pt x="740" y="7547"/>
                  </a:cubicBezTo>
                  <a:cubicBezTo>
                    <a:pt x="578" y="7367"/>
                    <a:pt x="414" y="7182"/>
                    <a:pt x="414" y="7030"/>
                  </a:cubicBezTo>
                  <a:cubicBezTo>
                    <a:pt x="414" y="6876"/>
                    <a:pt x="580" y="6691"/>
                    <a:pt x="740" y="6512"/>
                  </a:cubicBezTo>
                  <a:cubicBezTo>
                    <a:pt x="919" y="6312"/>
                    <a:pt x="1102" y="6107"/>
                    <a:pt x="1152" y="5858"/>
                  </a:cubicBezTo>
                  <a:cubicBezTo>
                    <a:pt x="1201" y="5607"/>
                    <a:pt x="1109" y="5345"/>
                    <a:pt x="1019" y="5089"/>
                  </a:cubicBezTo>
                  <a:cubicBezTo>
                    <a:pt x="939" y="4866"/>
                    <a:pt x="858" y="4634"/>
                    <a:pt x="916" y="4496"/>
                  </a:cubicBezTo>
                  <a:cubicBezTo>
                    <a:pt x="972" y="4360"/>
                    <a:pt x="1194" y="4253"/>
                    <a:pt x="1408" y="4150"/>
                  </a:cubicBezTo>
                  <a:cubicBezTo>
                    <a:pt x="1652" y="4034"/>
                    <a:pt x="1904" y="3913"/>
                    <a:pt x="2047" y="3702"/>
                  </a:cubicBezTo>
                  <a:cubicBezTo>
                    <a:pt x="2188" y="3492"/>
                    <a:pt x="2202" y="3215"/>
                    <a:pt x="2217" y="2949"/>
                  </a:cubicBezTo>
                  <a:cubicBezTo>
                    <a:pt x="2229" y="2708"/>
                    <a:pt x="2244" y="2461"/>
                    <a:pt x="2352" y="2353"/>
                  </a:cubicBezTo>
                  <a:cubicBezTo>
                    <a:pt x="2458" y="2246"/>
                    <a:pt x="2708" y="2231"/>
                    <a:pt x="2947" y="2218"/>
                  </a:cubicBezTo>
                  <a:cubicBezTo>
                    <a:pt x="3216" y="2203"/>
                    <a:pt x="3491" y="2189"/>
                    <a:pt x="3699" y="2048"/>
                  </a:cubicBezTo>
                  <a:cubicBezTo>
                    <a:pt x="3912" y="1906"/>
                    <a:pt x="4032" y="1653"/>
                    <a:pt x="4149" y="1410"/>
                  </a:cubicBezTo>
                  <a:cubicBezTo>
                    <a:pt x="4253" y="1196"/>
                    <a:pt x="4358" y="974"/>
                    <a:pt x="4495" y="916"/>
                  </a:cubicBezTo>
                  <a:cubicBezTo>
                    <a:pt x="4527" y="903"/>
                    <a:pt x="4563" y="897"/>
                    <a:pt x="4604" y="897"/>
                  </a:cubicBezTo>
                  <a:cubicBezTo>
                    <a:pt x="4738" y="897"/>
                    <a:pt x="4914" y="961"/>
                    <a:pt x="5088" y="1020"/>
                  </a:cubicBezTo>
                  <a:cubicBezTo>
                    <a:pt x="5293" y="1093"/>
                    <a:pt x="5504" y="1167"/>
                    <a:pt x="5710" y="1167"/>
                  </a:cubicBezTo>
                  <a:cubicBezTo>
                    <a:pt x="5759" y="1167"/>
                    <a:pt x="5809" y="1163"/>
                    <a:pt x="5857" y="1153"/>
                  </a:cubicBezTo>
                  <a:cubicBezTo>
                    <a:pt x="6104" y="1106"/>
                    <a:pt x="6310" y="921"/>
                    <a:pt x="6510" y="740"/>
                  </a:cubicBezTo>
                  <a:cubicBezTo>
                    <a:pt x="6689" y="581"/>
                    <a:pt x="6874" y="415"/>
                    <a:pt x="7027" y="415"/>
                  </a:cubicBezTo>
                  <a:close/>
                  <a:moveTo>
                    <a:pt x="7026" y="1"/>
                  </a:moveTo>
                  <a:cubicBezTo>
                    <a:pt x="6715" y="1"/>
                    <a:pt x="6459" y="230"/>
                    <a:pt x="6235" y="433"/>
                  </a:cubicBezTo>
                  <a:cubicBezTo>
                    <a:pt x="6076" y="575"/>
                    <a:pt x="5914" y="721"/>
                    <a:pt x="5776" y="746"/>
                  </a:cubicBezTo>
                  <a:cubicBezTo>
                    <a:pt x="5755" y="751"/>
                    <a:pt x="5733" y="752"/>
                    <a:pt x="5709" y="752"/>
                  </a:cubicBezTo>
                  <a:cubicBezTo>
                    <a:pt x="5573" y="752"/>
                    <a:pt x="5395" y="690"/>
                    <a:pt x="5223" y="628"/>
                  </a:cubicBezTo>
                  <a:cubicBezTo>
                    <a:pt x="5017" y="555"/>
                    <a:pt x="4807" y="481"/>
                    <a:pt x="4603" y="481"/>
                  </a:cubicBezTo>
                  <a:cubicBezTo>
                    <a:pt x="4512" y="481"/>
                    <a:pt x="4423" y="496"/>
                    <a:pt x="4335" y="532"/>
                  </a:cubicBezTo>
                  <a:cubicBezTo>
                    <a:pt x="4053" y="649"/>
                    <a:pt x="3912" y="943"/>
                    <a:pt x="3778" y="1227"/>
                  </a:cubicBezTo>
                  <a:cubicBezTo>
                    <a:pt x="3685" y="1421"/>
                    <a:pt x="3588" y="1621"/>
                    <a:pt x="3469" y="1702"/>
                  </a:cubicBezTo>
                  <a:cubicBezTo>
                    <a:pt x="3352" y="1780"/>
                    <a:pt x="3134" y="1794"/>
                    <a:pt x="2921" y="1804"/>
                  </a:cubicBezTo>
                  <a:cubicBezTo>
                    <a:pt x="2618" y="1820"/>
                    <a:pt x="2276" y="1839"/>
                    <a:pt x="2058" y="2060"/>
                  </a:cubicBezTo>
                  <a:cubicBezTo>
                    <a:pt x="1837" y="2279"/>
                    <a:pt x="1819" y="2622"/>
                    <a:pt x="1803" y="2922"/>
                  </a:cubicBezTo>
                  <a:cubicBezTo>
                    <a:pt x="1791" y="3135"/>
                    <a:pt x="1779" y="3354"/>
                    <a:pt x="1701" y="3469"/>
                  </a:cubicBezTo>
                  <a:cubicBezTo>
                    <a:pt x="1621" y="3588"/>
                    <a:pt x="1420" y="3684"/>
                    <a:pt x="1226" y="3779"/>
                  </a:cubicBezTo>
                  <a:cubicBezTo>
                    <a:pt x="941" y="3916"/>
                    <a:pt x="646" y="4057"/>
                    <a:pt x="531" y="4336"/>
                  </a:cubicBezTo>
                  <a:cubicBezTo>
                    <a:pt x="414" y="4620"/>
                    <a:pt x="521" y="4926"/>
                    <a:pt x="627" y="5224"/>
                  </a:cubicBezTo>
                  <a:cubicBezTo>
                    <a:pt x="698" y="5428"/>
                    <a:pt x="772" y="5636"/>
                    <a:pt x="746" y="5777"/>
                  </a:cubicBezTo>
                  <a:cubicBezTo>
                    <a:pt x="717" y="5914"/>
                    <a:pt x="571" y="6077"/>
                    <a:pt x="430" y="6235"/>
                  </a:cubicBezTo>
                  <a:cubicBezTo>
                    <a:pt x="229" y="6462"/>
                    <a:pt x="0" y="6716"/>
                    <a:pt x="0" y="7027"/>
                  </a:cubicBezTo>
                  <a:cubicBezTo>
                    <a:pt x="0" y="7337"/>
                    <a:pt x="229" y="7593"/>
                    <a:pt x="430" y="7818"/>
                  </a:cubicBezTo>
                  <a:cubicBezTo>
                    <a:pt x="572" y="7978"/>
                    <a:pt x="719" y="8141"/>
                    <a:pt x="746" y="8277"/>
                  </a:cubicBezTo>
                  <a:cubicBezTo>
                    <a:pt x="772" y="8417"/>
                    <a:pt x="698" y="8629"/>
                    <a:pt x="627" y="8830"/>
                  </a:cubicBezTo>
                  <a:cubicBezTo>
                    <a:pt x="521" y="9127"/>
                    <a:pt x="414" y="9435"/>
                    <a:pt x="531" y="9717"/>
                  </a:cubicBezTo>
                  <a:cubicBezTo>
                    <a:pt x="646" y="10000"/>
                    <a:pt x="941" y="10140"/>
                    <a:pt x="1226" y="10276"/>
                  </a:cubicBezTo>
                  <a:cubicBezTo>
                    <a:pt x="1420" y="10368"/>
                    <a:pt x="1620" y="10464"/>
                    <a:pt x="1701" y="10584"/>
                  </a:cubicBezTo>
                  <a:cubicBezTo>
                    <a:pt x="1779" y="10701"/>
                    <a:pt x="1791" y="10920"/>
                    <a:pt x="1803" y="11131"/>
                  </a:cubicBezTo>
                  <a:cubicBezTo>
                    <a:pt x="1819" y="11435"/>
                    <a:pt x="1837" y="11776"/>
                    <a:pt x="2058" y="11995"/>
                  </a:cubicBezTo>
                  <a:cubicBezTo>
                    <a:pt x="2278" y="12216"/>
                    <a:pt x="2620" y="12233"/>
                    <a:pt x="2921" y="12251"/>
                  </a:cubicBezTo>
                  <a:cubicBezTo>
                    <a:pt x="3134" y="12261"/>
                    <a:pt x="3352" y="12275"/>
                    <a:pt x="3469" y="12352"/>
                  </a:cubicBezTo>
                  <a:cubicBezTo>
                    <a:pt x="3588" y="12432"/>
                    <a:pt x="3683" y="12633"/>
                    <a:pt x="3778" y="12828"/>
                  </a:cubicBezTo>
                  <a:cubicBezTo>
                    <a:pt x="3914" y="13112"/>
                    <a:pt x="4054" y="13406"/>
                    <a:pt x="4335" y="13523"/>
                  </a:cubicBezTo>
                  <a:cubicBezTo>
                    <a:pt x="4423" y="13559"/>
                    <a:pt x="4512" y="13573"/>
                    <a:pt x="4603" y="13573"/>
                  </a:cubicBezTo>
                  <a:cubicBezTo>
                    <a:pt x="4807" y="13573"/>
                    <a:pt x="5017" y="13500"/>
                    <a:pt x="5223" y="13427"/>
                  </a:cubicBezTo>
                  <a:cubicBezTo>
                    <a:pt x="5397" y="13365"/>
                    <a:pt x="5574" y="13303"/>
                    <a:pt x="5709" y="13303"/>
                  </a:cubicBezTo>
                  <a:cubicBezTo>
                    <a:pt x="5733" y="13303"/>
                    <a:pt x="5755" y="13305"/>
                    <a:pt x="5776" y="13309"/>
                  </a:cubicBezTo>
                  <a:cubicBezTo>
                    <a:pt x="5914" y="13335"/>
                    <a:pt x="6076" y="13482"/>
                    <a:pt x="6235" y="13622"/>
                  </a:cubicBezTo>
                  <a:cubicBezTo>
                    <a:pt x="6461" y="13823"/>
                    <a:pt x="6715" y="14053"/>
                    <a:pt x="7026" y="14053"/>
                  </a:cubicBezTo>
                  <a:cubicBezTo>
                    <a:pt x="7337" y="14053"/>
                    <a:pt x="7593" y="13823"/>
                    <a:pt x="7817" y="13622"/>
                  </a:cubicBezTo>
                  <a:cubicBezTo>
                    <a:pt x="7976" y="13480"/>
                    <a:pt x="8138" y="13334"/>
                    <a:pt x="8276" y="13309"/>
                  </a:cubicBezTo>
                  <a:cubicBezTo>
                    <a:pt x="8297" y="13305"/>
                    <a:pt x="8319" y="13303"/>
                    <a:pt x="8343" y="13303"/>
                  </a:cubicBezTo>
                  <a:cubicBezTo>
                    <a:pt x="8479" y="13303"/>
                    <a:pt x="8657" y="13365"/>
                    <a:pt x="8829" y="13427"/>
                  </a:cubicBezTo>
                  <a:cubicBezTo>
                    <a:pt x="9035" y="13500"/>
                    <a:pt x="9245" y="13573"/>
                    <a:pt x="9449" y="13573"/>
                  </a:cubicBezTo>
                  <a:cubicBezTo>
                    <a:pt x="9540" y="13573"/>
                    <a:pt x="9629" y="13559"/>
                    <a:pt x="9717" y="13523"/>
                  </a:cubicBezTo>
                  <a:cubicBezTo>
                    <a:pt x="9999" y="13406"/>
                    <a:pt x="10140" y="13112"/>
                    <a:pt x="10274" y="12828"/>
                  </a:cubicBezTo>
                  <a:cubicBezTo>
                    <a:pt x="10367" y="12633"/>
                    <a:pt x="10464" y="12433"/>
                    <a:pt x="10583" y="12352"/>
                  </a:cubicBezTo>
                  <a:cubicBezTo>
                    <a:pt x="10700" y="12275"/>
                    <a:pt x="10918" y="12261"/>
                    <a:pt x="11131" y="12251"/>
                  </a:cubicBezTo>
                  <a:cubicBezTo>
                    <a:pt x="11434" y="12233"/>
                    <a:pt x="11776" y="12216"/>
                    <a:pt x="11994" y="11995"/>
                  </a:cubicBezTo>
                  <a:cubicBezTo>
                    <a:pt x="12215" y="11775"/>
                    <a:pt x="12233" y="11433"/>
                    <a:pt x="12249" y="11131"/>
                  </a:cubicBezTo>
                  <a:cubicBezTo>
                    <a:pt x="12261" y="10920"/>
                    <a:pt x="12273" y="10701"/>
                    <a:pt x="12351" y="10584"/>
                  </a:cubicBezTo>
                  <a:cubicBezTo>
                    <a:pt x="12431" y="10466"/>
                    <a:pt x="12632" y="10370"/>
                    <a:pt x="12826" y="10276"/>
                  </a:cubicBezTo>
                  <a:cubicBezTo>
                    <a:pt x="13111" y="10139"/>
                    <a:pt x="13404" y="9998"/>
                    <a:pt x="13521" y="9717"/>
                  </a:cubicBezTo>
                  <a:cubicBezTo>
                    <a:pt x="13638" y="9435"/>
                    <a:pt x="13531" y="9127"/>
                    <a:pt x="13425" y="8830"/>
                  </a:cubicBezTo>
                  <a:cubicBezTo>
                    <a:pt x="13354" y="8627"/>
                    <a:pt x="13280" y="8417"/>
                    <a:pt x="13306" y="8277"/>
                  </a:cubicBezTo>
                  <a:cubicBezTo>
                    <a:pt x="13333" y="8141"/>
                    <a:pt x="13478" y="7976"/>
                    <a:pt x="13622" y="7818"/>
                  </a:cubicBezTo>
                  <a:cubicBezTo>
                    <a:pt x="13823" y="7593"/>
                    <a:pt x="14052" y="7337"/>
                    <a:pt x="14052" y="7027"/>
                  </a:cubicBezTo>
                  <a:cubicBezTo>
                    <a:pt x="14052" y="6716"/>
                    <a:pt x="13823" y="6462"/>
                    <a:pt x="13622" y="6235"/>
                  </a:cubicBezTo>
                  <a:cubicBezTo>
                    <a:pt x="13478" y="6077"/>
                    <a:pt x="13333" y="5914"/>
                    <a:pt x="13306" y="5777"/>
                  </a:cubicBezTo>
                  <a:cubicBezTo>
                    <a:pt x="13280" y="5636"/>
                    <a:pt x="13354" y="5426"/>
                    <a:pt x="13425" y="5224"/>
                  </a:cubicBezTo>
                  <a:cubicBezTo>
                    <a:pt x="13531" y="4926"/>
                    <a:pt x="13638" y="4620"/>
                    <a:pt x="13521" y="4336"/>
                  </a:cubicBezTo>
                  <a:cubicBezTo>
                    <a:pt x="13406" y="4054"/>
                    <a:pt x="13111" y="3913"/>
                    <a:pt x="12826" y="3779"/>
                  </a:cubicBezTo>
                  <a:cubicBezTo>
                    <a:pt x="12632" y="3687"/>
                    <a:pt x="12432" y="3591"/>
                    <a:pt x="12351" y="3469"/>
                  </a:cubicBezTo>
                  <a:cubicBezTo>
                    <a:pt x="12273" y="3354"/>
                    <a:pt x="12261" y="3135"/>
                    <a:pt x="12249" y="2922"/>
                  </a:cubicBezTo>
                  <a:cubicBezTo>
                    <a:pt x="12233" y="2619"/>
                    <a:pt x="12215" y="2277"/>
                    <a:pt x="11994" y="2060"/>
                  </a:cubicBezTo>
                  <a:cubicBezTo>
                    <a:pt x="11774" y="1839"/>
                    <a:pt x="11432" y="1820"/>
                    <a:pt x="11131" y="1804"/>
                  </a:cubicBezTo>
                  <a:cubicBezTo>
                    <a:pt x="10918" y="1794"/>
                    <a:pt x="10700" y="1780"/>
                    <a:pt x="10583" y="1702"/>
                  </a:cubicBezTo>
                  <a:cubicBezTo>
                    <a:pt x="10464" y="1623"/>
                    <a:pt x="10369" y="1421"/>
                    <a:pt x="10274" y="1227"/>
                  </a:cubicBezTo>
                  <a:cubicBezTo>
                    <a:pt x="10138" y="943"/>
                    <a:pt x="9998" y="649"/>
                    <a:pt x="9717" y="532"/>
                  </a:cubicBezTo>
                  <a:cubicBezTo>
                    <a:pt x="9629" y="496"/>
                    <a:pt x="9540" y="481"/>
                    <a:pt x="9449" y="481"/>
                  </a:cubicBezTo>
                  <a:cubicBezTo>
                    <a:pt x="9245" y="481"/>
                    <a:pt x="9035" y="555"/>
                    <a:pt x="8829" y="628"/>
                  </a:cubicBezTo>
                  <a:cubicBezTo>
                    <a:pt x="8655" y="690"/>
                    <a:pt x="8478" y="752"/>
                    <a:pt x="8343" y="752"/>
                  </a:cubicBezTo>
                  <a:cubicBezTo>
                    <a:pt x="8319" y="752"/>
                    <a:pt x="8297" y="751"/>
                    <a:pt x="8276" y="746"/>
                  </a:cubicBezTo>
                  <a:cubicBezTo>
                    <a:pt x="8138" y="718"/>
                    <a:pt x="7976" y="573"/>
                    <a:pt x="7817" y="433"/>
                  </a:cubicBezTo>
                  <a:cubicBezTo>
                    <a:pt x="7591" y="230"/>
                    <a:pt x="7337" y="1"/>
                    <a:pt x="702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4"/>
            <p:cNvSpPr/>
            <p:nvPr/>
          </p:nvSpPr>
          <p:spPr>
            <a:xfrm>
              <a:off x="5517286" y="2151303"/>
              <a:ext cx="262767" cy="270942"/>
            </a:xfrm>
            <a:custGeom>
              <a:rect b="b" l="l" r="r" t="t"/>
              <a:pathLst>
                <a:path extrusionOk="0" h="8982" w="8711">
                  <a:moveTo>
                    <a:pt x="3374" y="1"/>
                  </a:moveTo>
                  <a:cubicBezTo>
                    <a:pt x="2177" y="1"/>
                    <a:pt x="1049" y="387"/>
                    <a:pt x="105" y="1119"/>
                  </a:cubicBezTo>
                  <a:cubicBezTo>
                    <a:pt x="15" y="1190"/>
                    <a:pt x="0" y="1318"/>
                    <a:pt x="68" y="1407"/>
                  </a:cubicBezTo>
                  <a:cubicBezTo>
                    <a:pt x="109" y="1460"/>
                    <a:pt x="169" y="1487"/>
                    <a:pt x="231" y="1487"/>
                  </a:cubicBezTo>
                  <a:cubicBezTo>
                    <a:pt x="275" y="1487"/>
                    <a:pt x="319" y="1473"/>
                    <a:pt x="357" y="1444"/>
                  </a:cubicBezTo>
                  <a:cubicBezTo>
                    <a:pt x="1226" y="770"/>
                    <a:pt x="2269" y="413"/>
                    <a:pt x="3373" y="413"/>
                  </a:cubicBezTo>
                  <a:cubicBezTo>
                    <a:pt x="6088" y="413"/>
                    <a:pt x="8297" y="2622"/>
                    <a:pt x="8297" y="5336"/>
                  </a:cubicBezTo>
                  <a:cubicBezTo>
                    <a:pt x="8297" y="6559"/>
                    <a:pt x="7845" y="7731"/>
                    <a:pt x="7026" y="8639"/>
                  </a:cubicBezTo>
                  <a:cubicBezTo>
                    <a:pt x="6949" y="8723"/>
                    <a:pt x="6955" y="8853"/>
                    <a:pt x="7041" y="8929"/>
                  </a:cubicBezTo>
                  <a:cubicBezTo>
                    <a:pt x="7079" y="8964"/>
                    <a:pt x="7130" y="8982"/>
                    <a:pt x="7178" y="8982"/>
                  </a:cubicBezTo>
                  <a:cubicBezTo>
                    <a:pt x="7235" y="8982"/>
                    <a:pt x="7292" y="8960"/>
                    <a:pt x="7332" y="8914"/>
                  </a:cubicBezTo>
                  <a:cubicBezTo>
                    <a:pt x="8220" y="7932"/>
                    <a:pt x="8709" y="6663"/>
                    <a:pt x="8709" y="5336"/>
                  </a:cubicBezTo>
                  <a:cubicBezTo>
                    <a:pt x="8711" y="2395"/>
                    <a:pt x="6316" y="1"/>
                    <a:pt x="337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4"/>
            <p:cNvSpPr/>
            <p:nvPr/>
          </p:nvSpPr>
          <p:spPr>
            <a:xfrm>
              <a:off x="5458013" y="2203578"/>
              <a:ext cx="261470" cy="269675"/>
            </a:xfrm>
            <a:custGeom>
              <a:rect b="b" l="l" r="r" t="t"/>
              <a:pathLst>
                <a:path extrusionOk="0" h="8940" w="8668">
                  <a:moveTo>
                    <a:pt x="1495" y="0"/>
                  </a:moveTo>
                  <a:cubicBezTo>
                    <a:pt x="1438" y="0"/>
                    <a:pt x="1381" y="24"/>
                    <a:pt x="1339" y="71"/>
                  </a:cubicBezTo>
                  <a:cubicBezTo>
                    <a:pt x="476" y="1044"/>
                    <a:pt x="1" y="2300"/>
                    <a:pt x="1" y="3603"/>
                  </a:cubicBezTo>
                  <a:cubicBezTo>
                    <a:pt x="1" y="6545"/>
                    <a:pt x="2395" y="8940"/>
                    <a:pt x="5338" y="8940"/>
                  </a:cubicBezTo>
                  <a:cubicBezTo>
                    <a:pt x="6512" y="8940"/>
                    <a:pt x="7624" y="8565"/>
                    <a:pt x="8558" y="7858"/>
                  </a:cubicBezTo>
                  <a:cubicBezTo>
                    <a:pt x="8649" y="7789"/>
                    <a:pt x="8667" y="7660"/>
                    <a:pt x="8598" y="7570"/>
                  </a:cubicBezTo>
                  <a:cubicBezTo>
                    <a:pt x="8558" y="7516"/>
                    <a:pt x="8496" y="7487"/>
                    <a:pt x="8434" y="7487"/>
                  </a:cubicBezTo>
                  <a:cubicBezTo>
                    <a:pt x="8391" y="7487"/>
                    <a:pt x="8347" y="7501"/>
                    <a:pt x="8311" y="7528"/>
                  </a:cubicBezTo>
                  <a:cubicBezTo>
                    <a:pt x="7448" y="8181"/>
                    <a:pt x="6420" y="8527"/>
                    <a:pt x="5338" y="8527"/>
                  </a:cubicBezTo>
                  <a:cubicBezTo>
                    <a:pt x="2622" y="8527"/>
                    <a:pt x="413" y="6317"/>
                    <a:pt x="413" y="3603"/>
                  </a:cubicBezTo>
                  <a:cubicBezTo>
                    <a:pt x="413" y="2400"/>
                    <a:pt x="851" y="1242"/>
                    <a:pt x="1649" y="341"/>
                  </a:cubicBezTo>
                  <a:cubicBezTo>
                    <a:pt x="1724" y="257"/>
                    <a:pt x="1715" y="127"/>
                    <a:pt x="1631" y="51"/>
                  </a:cubicBezTo>
                  <a:cubicBezTo>
                    <a:pt x="1592" y="17"/>
                    <a:pt x="1544" y="0"/>
                    <a:pt x="149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4"/>
            <p:cNvSpPr/>
            <p:nvPr/>
          </p:nvSpPr>
          <p:spPr>
            <a:xfrm>
              <a:off x="5595804" y="2315004"/>
              <a:ext cx="46424" cy="19879"/>
            </a:xfrm>
            <a:custGeom>
              <a:rect b="b" l="l" r="r" t="t"/>
              <a:pathLst>
                <a:path extrusionOk="0" h="659" w="1539">
                  <a:moveTo>
                    <a:pt x="1310" y="0"/>
                  </a:moveTo>
                  <a:cubicBezTo>
                    <a:pt x="1253" y="0"/>
                    <a:pt x="1195" y="25"/>
                    <a:pt x="1154" y="72"/>
                  </a:cubicBezTo>
                  <a:cubicBezTo>
                    <a:pt x="1058" y="182"/>
                    <a:pt x="917" y="248"/>
                    <a:pt x="770" y="248"/>
                  </a:cubicBezTo>
                  <a:cubicBezTo>
                    <a:pt x="622" y="248"/>
                    <a:pt x="483" y="182"/>
                    <a:pt x="385" y="72"/>
                  </a:cubicBezTo>
                  <a:cubicBezTo>
                    <a:pt x="345" y="26"/>
                    <a:pt x="287" y="2"/>
                    <a:pt x="230" y="2"/>
                  </a:cubicBezTo>
                  <a:cubicBezTo>
                    <a:pt x="182" y="2"/>
                    <a:pt x="133" y="19"/>
                    <a:pt x="95" y="52"/>
                  </a:cubicBezTo>
                  <a:cubicBezTo>
                    <a:pt x="9" y="126"/>
                    <a:pt x="0" y="256"/>
                    <a:pt x="74" y="342"/>
                  </a:cubicBezTo>
                  <a:cubicBezTo>
                    <a:pt x="250" y="543"/>
                    <a:pt x="503" y="659"/>
                    <a:pt x="770" y="659"/>
                  </a:cubicBezTo>
                  <a:cubicBezTo>
                    <a:pt x="1036" y="659"/>
                    <a:pt x="1289" y="543"/>
                    <a:pt x="1465" y="342"/>
                  </a:cubicBezTo>
                  <a:cubicBezTo>
                    <a:pt x="1539" y="256"/>
                    <a:pt x="1531" y="126"/>
                    <a:pt x="1444" y="52"/>
                  </a:cubicBezTo>
                  <a:cubicBezTo>
                    <a:pt x="1406" y="17"/>
                    <a:pt x="1358" y="0"/>
                    <a:pt x="131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4"/>
            <p:cNvSpPr/>
            <p:nvPr/>
          </p:nvSpPr>
          <p:spPr>
            <a:xfrm>
              <a:off x="5523952" y="2278113"/>
              <a:ext cx="192875" cy="56167"/>
            </a:xfrm>
            <a:custGeom>
              <a:rect b="b" l="l" r="r" t="t"/>
              <a:pathLst>
                <a:path extrusionOk="0" h="1862" w="6394">
                  <a:moveTo>
                    <a:pt x="1570" y="413"/>
                  </a:moveTo>
                  <a:cubicBezTo>
                    <a:pt x="1774" y="413"/>
                    <a:pt x="1931" y="610"/>
                    <a:pt x="1888" y="806"/>
                  </a:cubicBezTo>
                  <a:lnTo>
                    <a:pt x="1844" y="1013"/>
                  </a:lnTo>
                  <a:cubicBezTo>
                    <a:pt x="1791" y="1268"/>
                    <a:pt x="1563" y="1450"/>
                    <a:pt x="1304" y="1450"/>
                  </a:cubicBezTo>
                  <a:lnTo>
                    <a:pt x="1032" y="1450"/>
                  </a:lnTo>
                  <a:cubicBezTo>
                    <a:pt x="773" y="1450"/>
                    <a:pt x="545" y="1268"/>
                    <a:pt x="492" y="1013"/>
                  </a:cubicBezTo>
                  <a:lnTo>
                    <a:pt x="448" y="806"/>
                  </a:lnTo>
                  <a:cubicBezTo>
                    <a:pt x="405" y="610"/>
                    <a:pt x="564" y="413"/>
                    <a:pt x="766" y="413"/>
                  </a:cubicBezTo>
                  <a:close/>
                  <a:moveTo>
                    <a:pt x="5628" y="413"/>
                  </a:moveTo>
                  <a:cubicBezTo>
                    <a:pt x="5830" y="413"/>
                    <a:pt x="5987" y="607"/>
                    <a:pt x="5946" y="806"/>
                  </a:cubicBezTo>
                  <a:lnTo>
                    <a:pt x="5901" y="1013"/>
                  </a:lnTo>
                  <a:cubicBezTo>
                    <a:pt x="5847" y="1268"/>
                    <a:pt x="5620" y="1450"/>
                    <a:pt x="5361" y="1450"/>
                  </a:cubicBezTo>
                  <a:lnTo>
                    <a:pt x="5089" y="1450"/>
                  </a:lnTo>
                  <a:cubicBezTo>
                    <a:pt x="4830" y="1450"/>
                    <a:pt x="4603" y="1268"/>
                    <a:pt x="4549" y="1013"/>
                  </a:cubicBezTo>
                  <a:lnTo>
                    <a:pt x="4505" y="806"/>
                  </a:lnTo>
                  <a:cubicBezTo>
                    <a:pt x="4462" y="611"/>
                    <a:pt x="4625" y="413"/>
                    <a:pt x="4823" y="413"/>
                  </a:cubicBezTo>
                  <a:close/>
                  <a:moveTo>
                    <a:pt x="769" y="0"/>
                  </a:moveTo>
                  <a:cubicBezTo>
                    <a:pt x="544" y="0"/>
                    <a:pt x="335" y="101"/>
                    <a:pt x="195" y="274"/>
                  </a:cubicBezTo>
                  <a:cubicBezTo>
                    <a:pt x="54" y="448"/>
                    <a:pt x="1" y="673"/>
                    <a:pt x="47" y="892"/>
                  </a:cubicBezTo>
                  <a:lnTo>
                    <a:pt x="91" y="1099"/>
                  </a:lnTo>
                  <a:cubicBezTo>
                    <a:pt x="186" y="1542"/>
                    <a:pt x="584" y="1861"/>
                    <a:pt x="1035" y="1861"/>
                  </a:cubicBezTo>
                  <a:lnTo>
                    <a:pt x="1306" y="1861"/>
                  </a:lnTo>
                  <a:cubicBezTo>
                    <a:pt x="1757" y="1861"/>
                    <a:pt x="2153" y="1540"/>
                    <a:pt x="2249" y="1099"/>
                  </a:cubicBezTo>
                  <a:lnTo>
                    <a:pt x="2294" y="892"/>
                  </a:lnTo>
                  <a:cubicBezTo>
                    <a:pt x="2317" y="777"/>
                    <a:pt x="2316" y="663"/>
                    <a:pt x="2286" y="553"/>
                  </a:cubicBezTo>
                  <a:cubicBezTo>
                    <a:pt x="2536" y="525"/>
                    <a:pt x="2839" y="503"/>
                    <a:pt x="3197" y="503"/>
                  </a:cubicBezTo>
                  <a:cubicBezTo>
                    <a:pt x="3557" y="503"/>
                    <a:pt x="3860" y="525"/>
                    <a:pt x="4109" y="553"/>
                  </a:cubicBezTo>
                  <a:cubicBezTo>
                    <a:pt x="4079" y="663"/>
                    <a:pt x="4077" y="780"/>
                    <a:pt x="4101" y="892"/>
                  </a:cubicBezTo>
                  <a:lnTo>
                    <a:pt x="4146" y="1099"/>
                  </a:lnTo>
                  <a:cubicBezTo>
                    <a:pt x="4240" y="1542"/>
                    <a:pt x="4637" y="1861"/>
                    <a:pt x="5089" y="1861"/>
                  </a:cubicBezTo>
                  <a:lnTo>
                    <a:pt x="5361" y="1861"/>
                  </a:lnTo>
                  <a:cubicBezTo>
                    <a:pt x="5813" y="1861"/>
                    <a:pt x="6207" y="1540"/>
                    <a:pt x="6304" y="1099"/>
                  </a:cubicBezTo>
                  <a:lnTo>
                    <a:pt x="6348" y="892"/>
                  </a:lnTo>
                  <a:cubicBezTo>
                    <a:pt x="6394" y="673"/>
                    <a:pt x="6341" y="448"/>
                    <a:pt x="6200" y="274"/>
                  </a:cubicBezTo>
                  <a:cubicBezTo>
                    <a:pt x="6060" y="101"/>
                    <a:pt x="5851" y="0"/>
                    <a:pt x="5628" y="0"/>
                  </a:cubicBezTo>
                  <a:lnTo>
                    <a:pt x="4823" y="0"/>
                  </a:lnTo>
                  <a:cubicBezTo>
                    <a:pt x="4648" y="0"/>
                    <a:pt x="4486" y="59"/>
                    <a:pt x="4356" y="169"/>
                  </a:cubicBezTo>
                  <a:cubicBezTo>
                    <a:pt x="4061" y="132"/>
                    <a:pt x="3677" y="93"/>
                    <a:pt x="3197" y="93"/>
                  </a:cubicBezTo>
                  <a:cubicBezTo>
                    <a:pt x="2717" y="93"/>
                    <a:pt x="2332" y="132"/>
                    <a:pt x="2041" y="169"/>
                  </a:cubicBezTo>
                  <a:cubicBezTo>
                    <a:pt x="1909" y="61"/>
                    <a:pt x="1746" y="0"/>
                    <a:pt x="157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4"/>
          <p:cNvGrpSpPr/>
          <p:nvPr/>
        </p:nvGrpSpPr>
        <p:grpSpPr>
          <a:xfrm>
            <a:off x="4761039" y="2112994"/>
            <a:ext cx="428881" cy="398721"/>
            <a:chOff x="4761039" y="2112994"/>
            <a:chExt cx="428881" cy="398721"/>
          </a:xfrm>
        </p:grpSpPr>
        <p:sp>
          <p:nvSpPr>
            <p:cNvPr id="2761" name="Google Shape;2761;p74"/>
            <p:cNvSpPr/>
            <p:nvPr/>
          </p:nvSpPr>
          <p:spPr>
            <a:xfrm>
              <a:off x="4981509" y="2119057"/>
              <a:ext cx="79093" cy="152424"/>
            </a:xfrm>
            <a:custGeom>
              <a:rect b="b" l="l" r="r" t="t"/>
              <a:pathLst>
                <a:path extrusionOk="0" h="5053" w="2622">
                  <a:moveTo>
                    <a:pt x="788" y="1"/>
                  </a:moveTo>
                  <a:cubicBezTo>
                    <a:pt x="489" y="1"/>
                    <a:pt x="193" y="267"/>
                    <a:pt x="154" y="646"/>
                  </a:cubicBezTo>
                  <a:cubicBezTo>
                    <a:pt x="0" y="2105"/>
                    <a:pt x="438" y="3565"/>
                    <a:pt x="1385" y="4738"/>
                  </a:cubicBezTo>
                  <a:cubicBezTo>
                    <a:pt x="1554" y="4947"/>
                    <a:pt x="1793" y="5052"/>
                    <a:pt x="2009" y="5052"/>
                  </a:cubicBezTo>
                  <a:cubicBezTo>
                    <a:pt x="2151" y="5052"/>
                    <a:pt x="2283" y="5007"/>
                    <a:pt x="2379" y="4915"/>
                  </a:cubicBezTo>
                  <a:cubicBezTo>
                    <a:pt x="2621" y="4685"/>
                    <a:pt x="2607" y="4301"/>
                    <a:pt x="2395" y="4035"/>
                  </a:cubicBezTo>
                  <a:cubicBezTo>
                    <a:pt x="1636" y="3097"/>
                    <a:pt x="1286" y="1927"/>
                    <a:pt x="1410" y="760"/>
                  </a:cubicBezTo>
                  <a:cubicBezTo>
                    <a:pt x="1443" y="432"/>
                    <a:pt x="1241" y="96"/>
                    <a:pt x="904" y="15"/>
                  </a:cubicBezTo>
                  <a:cubicBezTo>
                    <a:pt x="866" y="6"/>
                    <a:pt x="827" y="1"/>
                    <a:pt x="7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4"/>
            <p:cNvSpPr/>
            <p:nvPr/>
          </p:nvSpPr>
          <p:spPr>
            <a:xfrm>
              <a:off x="5077794" y="2128589"/>
              <a:ext cx="100902" cy="142892"/>
            </a:xfrm>
            <a:custGeom>
              <a:rect b="b" l="l" r="r" t="t"/>
              <a:pathLst>
                <a:path extrusionOk="0" h="4737" w="3345">
                  <a:moveTo>
                    <a:pt x="2692" y="1"/>
                  </a:moveTo>
                  <a:cubicBezTo>
                    <a:pt x="2511" y="1"/>
                    <a:pt x="2314" y="65"/>
                    <a:pt x="2147" y="202"/>
                  </a:cubicBezTo>
                  <a:cubicBezTo>
                    <a:pt x="963" y="1174"/>
                    <a:pt x="215" y="2521"/>
                    <a:pt x="48" y="3978"/>
                  </a:cubicBezTo>
                  <a:cubicBezTo>
                    <a:pt x="0" y="4396"/>
                    <a:pt x="285" y="4736"/>
                    <a:pt x="620" y="4736"/>
                  </a:cubicBezTo>
                  <a:cubicBezTo>
                    <a:pt x="628" y="4736"/>
                    <a:pt x="637" y="4736"/>
                    <a:pt x="645" y="4735"/>
                  </a:cubicBezTo>
                  <a:cubicBezTo>
                    <a:pt x="993" y="4719"/>
                    <a:pt x="1264" y="4431"/>
                    <a:pt x="1304" y="4102"/>
                  </a:cubicBezTo>
                  <a:cubicBezTo>
                    <a:pt x="1437" y="2935"/>
                    <a:pt x="2036" y="1857"/>
                    <a:pt x="2982" y="1080"/>
                  </a:cubicBezTo>
                  <a:cubicBezTo>
                    <a:pt x="3247" y="860"/>
                    <a:pt x="3345" y="487"/>
                    <a:pt x="3158" y="215"/>
                  </a:cubicBezTo>
                  <a:cubicBezTo>
                    <a:pt x="3062" y="75"/>
                    <a:pt x="2887" y="1"/>
                    <a:pt x="2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4"/>
            <p:cNvSpPr/>
            <p:nvPr/>
          </p:nvSpPr>
          <p:spPr>
            <a:xfrm>
              <a:off x="5018732" y="2351533"/>
              <a:ext cx="95261" cy="154384"/>
            </a:xfrm>
            <a:custGeom>
              <a:rect b="b" l="l" r="r" t="t"/>
              <a:pathLst>
                <a:path extrusionOk="0" h="5118" w="3158">
                  <a:moveTo>
                    <a:pt x="753" y="1"/>
                  </a:moveTo>
                  <a:cubicBezTo>
                    <a:pt x="532" y="1"/>
                    <a:pt x="346" y="90"/>
                    <a:pt x="265" y="251"/>
                  </a:cubicBezTo>
                  <a:cubicBezTo>
                    <a:pt x="231" y="309"/>
                    <a:pt x="200" y="368"/>
                    <a:pt x="167" y="425"/>
                  </a:cubicBezTo>
                  <a:cubicBezTo>
                    <a:pt x="0" y="752"/>
                    <a:pt x="154" y="1172"/>
                    <a:pt x="438" y="1431"/>
                  </a:cubicBezTo>
                  <a:cubicBezTo>
                    <a:pt x="1195" y="2113"/>
                    <a:pt x="1599" y="3110"/>
                    <a:pt x="1528" y="4126"/>
                  </a:cubicBezTo>
                  <a:cubicBezTo>
                    <a:pt x="1506" y="4509"/>
                    <a:pt x="1686" y="4918"/>
                    <a:pt x="2034" y="5039"/>
                  </a:cubicBezTo>
                  <a:cubicBezTo>
                    <a:pt x="2097" y="5057"/>
                    <a:pt x="2161" y="5077"/>
                    <a:pt x="2225" y="5095"/>
                  </a:cubicBezTo>
                  <a:cubicBezTo>
                    <a:pt x="2268" y="5110"/>
                    <a:pt x="2312" y="5118"/>
                    <a:pt x="2357" y="5118"/>
                  </a:cubicBezTo>
                  <a:cubicBezTo>
                    <a:pt x="2673" y="5118"/>
                    <a:pt x="3020" y="4757"/>
                    <a:pt x="3054" y="4234"/>
                  </a:cubicBezTo>
                  <a:cubicBezTo>
                    <a:pt x="3158" y="2748"/>
                    <a:pt x="2568" y="1291"/>
                    <a:pt x="1461" y="294"/>
                  </a:cubicBezTo>
                  <a:cubicBezTo>
                    <a:pt x="1238" y="92"/>
                    <a:pt x="977"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4"/>
            <p:cNvSpPr/>
            <p:nvPr/>
          </p:nvSpPr>
          <p:spPr>
            <a:xfrm>
              <a:off x="4912403" y="2347883"/>
              <a:ext cx="95291" cy="154384"/>
            </a:xfrm>
            <a:custGeom>
              <a:rect b="b" l="l" r="r" t="t"/>
              <a:pathLst>
                <a:path extrusionOk="0" h="5118" w="3159">
                  <a:moveTo>
                    <a:pt x="753" y="0"/>
                  </a:moveTo>
                  <a:cubicBezTo>
                    <a:pt x="532" y="0"/>
                    <a:pt x="346" y="89"/>
                    <a:pt x="265" y="251"/>
                  </a:cubicBezTo>
                  <a:cubicBezTo>
                    <a:pt x="232" y="308"/>
                    <a:pt x="200" y="367"/>
                    <a:pt x="167" y="424"/>
                  </a:cubicBezTo>
                  <a:cubicBezTo>
                    <a:pt x="0" y="752"/>
                    <a:pt x="157" y="1171"/>
                    <a:pt x="440" y="1429"/>
                  </a:cubicBezTo>
                  <a:cubicBezTo>
                    <a:pt x="1195" y="2113"/>
                    <a:pt x="1601" y="3108"/>
                    <a:pt x="1528" y="4126"/>
                  </a:cubicBezTo>
                  <a:cubicBezTo>
                    <a:pt x="1506" y="4509"/>
                    <a:pt x="1688" y="4917"/>
                    <a:pt x="2036" y="5037"/>
                  </a:cubicBezTo>
                  <a:cubicBezTo>
                    <a:pt x="2098" y="5056"/>
                    <a:pt x="2161" y="5076"/>
                    <a:pt x="2225" y="5095"/>
                  </a:cubicBezTo>
                  <a:cubicBezTo>
                    <a:pt x="2267" y="5110"/>
                    <a:pt x="2312" y="5117"/>
                    <a:pt x="2356" y="5117"/>
                  </a:cubicBezTo>
                  <a:cubicBezTo>
                    <a:pt x="2673" y="5117"/>
                    <a:pt x="3020" y="4755"/>
                    <a:pt x="3056" y="4232"/>
                  </a:cubicBezTo>
                  <a:cubicBezTo>
                    <a:pt x="3158" y="2746"/>
                    <a:pt x="2569" y="1289"/>
                    <a:pt x="1462" y="294"/>
                  </a:cubicBezTo>
                  <a:cubicBezTo>
                    <a:pt x="1238" y="92"/>
                    <a:pt x="977"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4"/>
            <p:cNvSpPr/>
            <p:nvPr/>
          </p:nvSpPr>
          <p:spPr>
            <a:xfrm>
              <a:off x="4783149" y="2268612"/>
              <a:ext cx="208802" cy="159543"/>
            </a:xfrm>
            <a:custGeom>
              <a:rect b="b" l="l" r="r" t="t"/>
              <a:pathLst>
                <a:path extrusionOk="0" h="5289" w="6922">
                  <a:moveTo>
                    <a:pt x="3835" y="0"/>
                  </a:moveTo>
                  <a:cubicBezTo>
                    <a:pt x="3826" y="0"/>
                    <a:pt x="3818" y="0"/>
                    <a:pt x="3810" y="0"/>
                  </a:cubicBezTo>
                  <a:cubicBezTo>
                    <a:pt x="2182" y="0"/>
                    <a:pt x="36" y="1111"/>
                    <a:pt x="0" y="2643"/>
                  </a:cubicBezTo>
                  <a:cubicBezTo>
                    <a:pt x="36" y="4175"/>
                    <a:pt x="2179" y="5288"/>
                    <a:pt x="3807" y="5288"/>
                  </a:cubicBezTo>
                  <a:cubicBezTo>
                    <a:pt x="3808" y="5288"/>
                    <a:pt x="3809" y="5288"/>
                    <a:pt x="3810" y="5288"/>
                  </a:cubicBezTo>
                  <a:cubicBezTo>
                    <a:pt x="3817" y="5288"/>
                    <a:pt x="3825" y="5288"/>
                    <a:pt x="3832" y="5288"/>
                  </a:cubicBezTo>
                  <a:cubicBezTo>
                    <a:pt x="5464" y="5288"/>
                    <a:pt x="6875" y="4100"/>
                    <a:pt x="6921" y="2643"/>
                  </a:cubicBezTo>
                  <a:cubicBezTo>
                    <a:pt x="6875" y="1191"/>
                    <a:pt x="5465"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4"/>
            <p:cNvSpPr/>
            <p:nvPr/>
          </p:nvSpPr>
          <p:spPr>
            <a:xfrm>
              <a:off x="4869238" y="2268612"/>
              <a:ext cx="122711" cy="158758"/>
            </a:xfrm>
            <a:custGeom>
              <a:rect b="b" l="l" r="r" t="t"/>
              <a:pathLst>
                <a:path extrusionOk="0" h="5263" w="4068">
                  <a:moveTo>
                    <a:pt x="981" y="0"/>
                  </a:moveTo>
                  <a:cubicBezTo>
                    <a:pt x="972" y="0"/>
                    <a:pt x="964" y="0"/>
                    <a:pt x="956" y="0"/>
                  </a:cubicBezTo>
                  <a:cubicBezTo>
                    <a:pt x="916" y="0"/>
                    <a:pt x="875" y="0"/>
                    <a:pt x="835" y="2"/>
                  </a:cubicBezTo>
                  <a:cubicBezTo>
                    <a:pt x="313" y="645"/>
                    <a:pt x="1" y="1463"/>
                    <a:pt x="1" y="2355"/>
                  </a:cubicBezTo>
                  <a:cubicBezTo>
                    <a:pt x="1" y="3529"/>
                    <a:pt x="542" y="4578"/>
                    <a:pt x="1390" y="5263"/>
                  </a:cubicBezTo>
                  <a:cubicBezTo>
                    <a:pt x="2841" y="5084"/>
                    <a:pt x="4026" y="3976"/>
                    <a:pt x="4067" y="2643"/>
                  </a:cubicBezTo>
                  <a:cubicBezTo>
                    <a:pt x="4020" y="1191"/>
                    <a:pt x="2611" y="0"/>
                    <a:pt x="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4"/>
            <p:cNvSpPr/>
            <p:nvPr/>
          </p:nvSpPr>
          <p:spPr>
            <a:xfrm>
              <a:off x="4918496" y="2267858"/>
              <a:ext cx="160991" cy="160991"/>
            </a:xfrm>
            <a:custGeom>
              <a:rect b="b" l="l" r="r" t="t"/>
              <a:pathLst>
                <a:path extrusionOk="0" h="5337" w="5337">
                  <a:moveTo>
                    <a:pt x="2669" y="0"/>
                  </a:moveTo>
                  <a:cubicBezTo>
                    <a:pt x="1195" y="0"/>
                    <a:pt x="1" y="1195"/>
                    <a:pt x="1" y="2668"/>
                  </a:cubicBezTo>
                  <a:cubicBezTo>
                    <a:pt x="1" y="4142"/>
                    <a:pt x="1195" y="5337"/>
                    <a:pt x="2669" y="5337"/>
                  </a:cubicBezTo>
                  <a:cubicBezTo>
                    <a:pt x="4142" y="5337"/>
                    <a:pt x="5336" y="4142"/>
                    <a:pt x="5336" y="2668"/>
                  </a:cubicBezTo>
                  <a:cubicBezTo>
                    <a:pt x="5336" y="1195"/>
                    <a:pt x="4142" y="0"/>
                    <a:pt x="26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4"/>
            <p:cNvSpPr/>
            <p:nvPr/>
          </p:nvSpPr>
          <p:spPr>
            <a:xfrm>
              <a:off x="4945765" y="2267858"/>
              <a:ext cx="133721" cy="158638"/>
            </a:xfrm>
            <a:custGeom>
              <a:rect b="b" l="l" r="r" t="t"/>
              <a:pathLst>
                <a:path extrusionOk="0" h="5259" w="4433">
                  <a:moveTo>
                    <a:pt x="1765" y="0"/>
                  </a:moveTo>
                  <a:cubicBezTo>
                    <a:pt x="1190" y="0"/>
                    <a:pt x="659" y="182"/>
                    <a:pt x="222" y="491"/>
                  </a:cubicBezTo>
                  <a:cubicBezTo>
                    <a:pt x="79" y="888"/>
                    <a:pt x="1" y="1315"/>
                    <a:pt x="1" y="1763"/>
                  </a:cubicBezTo>
                  <a:cubicBezTo>
                    <a:pt x="1" y="3361"/>
                    <a:pt x="1003" y="4723"/>
                    <a:pt x="2412" y="5258"/>
                  </a:cubicBezTo>
                  <a:cubicBezTo>
                    <a:pt x="3573" y="4970"/>
                    <a:pt x="4432" y="3920"/>
                    <a:pt x="4432" y="2670"/>
                  </a:cubicBezTo>
                  <a:cubicBezTo>
                    <a:pt x="4432" y="1195"/>
                    <a:pt x="3238" y="0"/>
                    <a:pt x="176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4"/>
            <p:cNvSpPr/>
            <p:nvPr/>
          </p:nvSpPr>
          <p:spPr>
            <a:xfrm>
              <a:off x="4961118" y="2186113"/>
              <a:ext cx="228802" cy="208410"/>
            </a:xfrm>
            <a:custGeom>
              <a:rect b="b" l="l" r="r" t="t"/>
              <a:pathLst>
                <a:path extrusionOk="0" h="6909" w="7585">
                  <a:moveTo>
                    <a:pt x="3793" y="0"/>
                  </a:moveTo>
                  <a:cubicBezTo>
                    <a:pt x="2909" y="0"/>
                    <a:pt x="2025" y="337"/>
                    <a:pt x="1349" y="1012"/>
                  </a:cubicBezTo>
                  <a:cubicBezTo>
                    <a:pt x="0" y="2361"/>
                    <a:pt x="0" y="4549"/>
                    <a:pt x="1349" y="5896"/>
                  </a:cubicBezTo>
                  <a:cubicBezTo>
                    <a:pt x="2025" y="6571"/>
                    <a:pt x="2908" y="6909"/>
                    <a:pt x="3792" y="6909"/>
                  </a:cubicBezTo>
                  <a:cubicBezTo>
                    <a:pt x="4676" y="6909"/>
                    <a:pt x="5560" y="6571"/>
                    <a:pt x="6235" y="5896"/>
                  </a:cubicBezTo>
                  <a:cubicBezTo>
                    <a:pt x="7584" y="4547"/>
                    <a:pt x="7584" y="2359"/>
                    <a:pt x="6235" y="1012"/>
                  </a:cubicBezTo>
                  <a:cubicBezTo>
                    <a:pt x="5561" y="337"/>
                    <a:pt x="4678" y="0"/>
                    <a:pt x="37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4"/>
            <p:cNvSpPr/>
            <p:nvPr/>
          </p:nvSpPr>
          <p:spPr>
            <a:xfrm>
              <a:off x="4971434" y="2186113"/>
              <a:ext cx="141202" cy="208380"/>
            </a:xfrm>
            <a:custGeom>
              <a:rect b="b" l="l" r="r" t="t"/>
              <a:pathLst>
                <a:path extrusionOk="0" h="6908" w="4681">
                  <a:moveTo>
                    <a:pt x="3454" y="0"/>
                  </a:moveTo>
                  <a:cubicBezTo>
                    <a:pt x="1546" y="0"/>
                    <a:pt x="0" y="1546"/>
                    <a:pt x="0" y="3454"/>
                  </a:cubicBezTo>
                  <a:cubicBezTo>
                    <a:pt x="0" y="5362"/>
                    <a:pt x="1547" y="6908"/>
                    <a:pt x="3454" y="6908"/>
                  </a:cubicBezTo>
                  <a:cubicBezTo>
                    <a:pt x="3886" y="6908"/>
                    <a:pt x="4299" y="6828"/>
                    <a:pt x="4680" y="6685"/>
                  </a:cubicBezTo>
                  <a:cubicBezTo>
                    <a:pt x="3418" y="6083"/>
                    <a:pt x="2549" y="4796"/>
                    <a:pt x="2549" y="3308"/>
                  </a:cubicBezTo>
                  <a:cubicBezTo>
                    <a:pt x="2549" y="1956"/>
                    <a:pt x="3265" y="771"/>
                    <a:pt x="4340" y="114"/>
                  </a:cubicBezTo>
                  <a:cubicBezTo>
                    <a:pt x="4057" y="39"/>
                    <a:pt x="3759" y="0"/>
                    <a:pt x="3454"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4"/>
            <p:cNvSpPr/>
            <p:nvPr/>
          </p:nvSpPr>
          <p:spPr>
            <a:xfrm>
              <a:off x="4766137" y="2348366"/>
              <a:ext cx="96287" cy="153600"/>
            </a:xfrm>
            <a:custGeom>
              <a:rect b="b" l="l" r="r" t="t"/>
              <a:pathLst>
                <a:path extrusionOk="0" h="5092" w="3192">
                  <a:moveTo>
                    <a:pt x="2440" y="1"/>
                  </a:moveTo>
                  <a:cubicBezTo>
                    <a:pt x="2219" y="1"/>
                    <a:pt x="1963" y="89"/>
                    <a:pt x="1740" y="282"/>
                  </a:cubicBezTo>
                  <a:cubicBezTo>
                    <a:pt x="614" y="1258"/>
                    <a:pt x="1" y="2706"/>
                    <a:pt x="80" y="4194"/>
                  </a:cubicBezTo>
                  <a:cubicBezTo>
                    <a:pt x="108" y="4722"/>
                    <a:pt x="453" y="5091"/>
                    <a:pt x="772" y="5091"/>
                  </a:cubicBezTo>
                  <a:cubicBezTo>
                    <a:pt x="814" y="5091"/>
                    <a:pt x="855" y="5085"/>
                    <a:pt x="895" y="5071"/>
                  </a:cubicBezTo>
                  <a:cubicBezTo>
                    <a:pt x="961" y="5052"/>
                    <a:pt x="1023" y="5036"/>
                    <a:pt x="1088" y="5018"/>
                  </a:cubicBezTo>
                  <a:cubicBezTo>
                    <a:pt x="1437" y="4903"/>
                    <a:pt x="1626" y="4498"/>
                    <a:pt x="1608" y="4116"/>
                  </a:cubicBezTo>
                  <a:cubicBezTo>
                    <a:pt x="1555" y="3097"/>
                    <a:pt x="1975" y="2107"/>
                    <a:pt x="2744" y="1439"/>
                  </a:cubicBezTo>
                  <a:cubicBezTo>
                    <a:pt x="3031" y="1183"/>
                    <a:pt x="3191" y="766"/>
                    <a:pt x="3031" y="436"/>
                  </a:cubicBezTo>
                  <a:cubicBezTo>
                    <a:pt x="2999" y="377"/>
                    <a:pt x="2968" y="319"/>
                    <a:pt x="2937" y="260"/>
                  </a:cubicBezTo>
                  <a:cubicBezTo>
                    <a:pt x="2857" y="93"/>
                    <a:pt x="2667" y="1"/>
                    <a:pt x="2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4"/>
            <p:cNvSpPr/>
            <p:nvPr/>
          </p:nvSpPr>
          <p:spPr>
            <a:xfrm>
              <a:off x="4893068" y="2352046"/>
              <a:ext cx="96287" cy="153570"/>
            </a:xfrm>
            <a:custGeom>
              <a:rect b="b" l="l" r="r" t="t"/>
              <a:pathLst>
                <a:path extrusionOk="0" h="5091" w="3192">
                  <a:moveTo>
                    <a:pt x="2441" y="1"/>
                  </a:moveTo>
                  <a:cubicBezTo>
                    <a:pt x="2219" y="1"/>
                    <a:pt x="1963" y="89"/>
                    <a:pt x="1740" y="283"/>
                  </a:cubicBezTo>
                  <a:cubicBezTo>
                    <a:pt x="615" y="1259"/>
                    <a:pt x="1" y="2707"/>
                    <a:pt x="81" y="4195"/>
                  </a:cubicBezTo>
                  <a:cubicBezTo>
                    <a:pt x="108" y="4721"/>
                    <a:pt x="452" y="5091"/>
                    <a:pt x="771" y="5091"/>
                  </a:cubicBezTo>
                  <a:cubicBezTo>
                    <a:pt x="813" y="5091"/>
                    <a:pt x="855" y="5084"/>
                    <a:pt x="896" y="5071"/>
                  </a:cubicBezTo>
                  <a:cubicBezTo>
                    <a:pt x="961" y="5053"/>
                    <a:pt x="1023" y="5037"/>
                    <a:pt x="1088" y="5017"/>
                  </a:cubicBezTo>
                  <a:cubicBezTo>
                    <a:pt x="1436" y="4905"/>
                    <a:pt x="1623" y="4498"/>
                    <a:pt x="1609" y="4115"/>
                  </a:cubicBezTo>
                  <a:cubicBezTo>
                    <a:pt x="1555" y="3096"/>
                    <a:pt x="1975" y="2108"/>
                    <a:pt x="2745" y="1438"/>
                  </a:cubicBezTo>
                  <a:cubicBezTo>
                    <a:pt x="3032" y="1185"/>
                    <a:pt x="3191" y="765"/>
                    <a:pt x="3032" y="437"/>
                  </a:cubicBezTo>
                  <a:cubicBezTo>
                    <a:pt x="2999" y="377"/>
                    <a:pt x="2968" y="320"/>
                    <a:pt x="2937" y="261"/>
                  </a:cubicBezTo>
                  <a:cubicBezTo>
                    <a:pt x="2857" y="94"/>
                    <a:pt x="2667" y="1"/>
                    <a:pt x="2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4"/>
            <p:cNvSpPr/>
            <p:nvPr/>
          </p:nvSpPr>
          <p:spPr>
            <a:xfrm>
              <a:off x="4994631" y="2287434"/>
              <a:ext cx="43649" cy="34780"/>
            </a:xfrm>
            <a:custGeom>
              <a:rect b="b" l="l" r="r" t="t"/>
              <a:pathLst>
                <a:path extrusionOk="0" h="1153" w="1447">
                  <a:moveTo>
                    <a:pt x="727" y="0"/>
                  </a:moveTo>
                  <a:cubicBezTo>
                    <a:pt x="726" y="0"/>
                    <a:pt x="725" y="0"/>
                    <a:pt x="724" y="0"/>
                  </a:cubicBezTo>
                  <a:cubicBezTo>
                    <a:pt x="324" y="0"/>
                    <a:pt x="0" y="258"/>
                    <a:pt x="0" y="576"/>
                  </a:cubicBezTo>
                  <a:cubicBezTo>
                    <a:pt x="0" y="895"/>
                    <a:pt x="324" y="1153"/>
                    <a:pt x="724" y="1153"/>
                  </a:cubicBezTo>
                  <a:cubicBezTo>
                    <a:pt x="1123" y="1153"/>
                    <a:pt x="1447" y="894"/>
                    <a:pt x="1447" y="576"/>
                  </a:cubicBezTo>
                  <a:cubicBezTo>
                    <a:pt x="1447" y="259"/>
                    <a:pt x="1125" y="0"/>
                    <a:pt x="7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4"/>
            <p:cNvSpPr/>
            <p:nvPr/>
          </p:nvSpPr>
          <p:spPr>
            <a:xfrm>
              <a:off x="5112905" y="2287434"/>
              <a:ext cx="43679" cy="34780"/>
            </a:xfrm>
            <a:custGeom>
              <a:rect b="b" l="l" r="r" t="t"/>
              <a:pathLst>
                <a:path extrusionOk="0" h="1153" w="1448">
                  <a:moveTo>
                    <a:pt x="727" y="0"/>
                  </a:moveTo>
                  <a:cubicBezTo>
                    <a:pt x="726" y="0"/>
                    <a:pt x="725" y="0"/>
                    <a:pt x="724" y="0"/>
                  </a:cubicBezTo>
                  <a:cubicBezTo>
                    <a:pt x="324" y="0"/>
                    <a:pt x="1" y="258"/>
                    <a:pt x="1" y="576"/>
                  </a:cubicBezTo>
                  <a:cubicBezTo>
                    <a:pt x="1" y="895"/>
                    <a:pt x="324" y="1153"/>
                    <a:pt x="724" y="1153"/>
                  </a:cubicBezTo>
                  <a:cubicBezTo>
                    <a:pt x="1123" y="1153"/>
                    <a:pt x="1447" y="894"/>
                    <a:pt x="1447" y="576"/>
                  </a:cubicBezTo>
                  <a:cubicBezTo>
                    <a:pt x="1447" y="259"/>
                    <a:pt x="1125" y="0"/>
                    <a:pt x="7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4"/>
            <p:cNvSpPr/>
            <p:nvPr/>
          </p:nvSpPr>
          <p:spPr>
            <a:xfrm>
              <a:off x="4761039" y="2112994"/>
              <a:ext cx="424995" cy="398721"/>
            </a:xfrm>
            <a:custGeom>
              <a:rect b="b" l="l" r="r" t="t"/>
              <a:pathLst>
                <a:path extrusionOk="0" h="13218" w="14089">
                  <a:moveTo>
                    <a:pt x="13193" y="725"/>
                  </a:moveTo>
                  <a:cubicBezTo>
                    <a:pt x="13218" y="725"/>
                    <a:pt x="13243" y="727"/>
                    <a:pt x="13267" y="731"/>
                  </a:cubicBezTo>
                  <a:cubicBezTo>
                    <a:pt x="13367" y="745"/>
                    <a:pt x="13446" y="788"/>
                    <a:pt x="13489" y="852"/>
                  </a:cubicBezTo>
                  <a:cubicBezTo>
                    <a:pt x="13529" y="911"/>
                    <a:pt x="13550" y="978"/>
                    <a:pt x="13550" y="1052"/>
                  </a:cubicBezTo>
                  <a:cubicBezTo>
                    <a:pt x="13550" y="1195"/>
                    <a:pt x="13476" y="1339"/>
                    <a:pt x="13352" y="1442"/>
                  </a:cubicBezTo>
                  <a:cubicBezTo>
                    <a:pt x="12909" y="1804"/>
                    <a:pt x="12540" y="2230"/>
                    <a:pt x="12251" y="2707"/>
                  </a:cubicBezTo>
                  <a:cubicBezTo>
                    <a:pt x="12010" y="2566"/>
                    <a:pt x="11753" y="2457"/>
                    <a:pt x="11487" y="2375"/>
                  </a:cubicBezTo>
                  <a:cubicBezTo>
                    <a:pt x="11822" y="1809"/>
                    <a:pt x="12257" y="1307"/>
                    <a:pt x="12779" y="880"/>
                  </a:cubicBezTo>
                  <a:cubicBezTo>
                    <a:pt x="12900" y="781"/>
                    <a:pt x="13050" y="725"/>
                    <a:pt x="13193" y="725"/>
                  </a:cubicBezTo>
                  <a:close/>
                  <a:moveTo>
                    <a:pt x="8094" y="410"/>
                  </a:moveTo>
                  <a:cubicBezTo>
                    <a:pt x="8118" y="410"/>
                    <a:pt x="8142" y="413"/>
                    <a:pt x="8164" y="419"/>
                  </a:cubicBezTo>
                  <a:cubicBezTo>
                    <a:pt x="8367" y="467"/>
                    <a:pt x="8515" y="666"/>
                    <a:pt x="8515" y="890"/>
                  </a:cubicBezTo>
                  <a:cubicBezTo>
                    <a:pt x="8515" y="908"/>
                    <a:pt x="8515" y="924"/>
                    <a:pt x="8513" y="941"/>
                  </a:cubicBezTo>
                  <a:cubicBezTo>
                    <a:pt x="8453" y="1525"/>
                    <a:pt x="8503" y="2106"/>
                    <a:pt x="8663" y="2670"/>
                  </a:cubicBezTo>
                  <a:cubicBezTo>
                    <a:pt x="8402" y="2813"/>
                    <a:pt x="8163" y="2986"/>
                    <a:pt x="7945" y="3187"/>
                  </a:cubicBezTo>
                  <a:cubicBezTo>
                    <a:pt x="7681" y="2445"/>
                    <a:pt x="7586" y="1649"/>
                    <a:pt x="7669" y="870"/>
                  </a:cubicBezTo>
                  <a:cubicBezTo>
                    <a:pt x="7685" y="708"/>
                    <a:pt x="7765" y="566"/>
                    <a:pt x="7885" y="481"/>
                  </a:cubicBezTo>
                  <a:cubicBezTo>
                    <a:pt x="7951" y="434"/>
                    <a:pt x="8024" y="410"/>
                    <a:pt x="8094" y="410"/>
                  </a:cubicBezTo>
                  <a:close/>
                  <a:moveTo>
                    <a:pt x="10427" y="2628"/>
                  </a:moveTo>
                  <a:cubicBezTo>
                    <a:pt x="12198" y="2628"/>
                    <a:pt x="13676" y="4112"/>
                    <a:pt x="13676" y="5878"/>
                  </a:cubicBezTo>
                  <a:cubicBezTo>
                    <a:pt x="13676" y="7490"/>
                    <a:pt x="12475" y="8873"/>
                    <a:pt x="10880" y="9095"/>
                  </a:cubicBezTo>
                  <a:cubicBezTo>
                    <a:pt x="10729" y="9118"/>
                    <a:pt x="10578" y="9128"/>
                    <a:pt x="10428" y="9128"/>
                  </a:cubicBezTo>
                  <a:cubicBezTo>
                    <a:pt x="8802" y="9128"/>
                    <a:pt x="7353" y="7845"/>
                    <a:pt x="7194" y="6195"/>
                  </a:cubicBezTo>
                  <a:cubicBezTo>
                    <a:pt x="7015" y="4355"/>
                    <a:pt x="8579" y="2628"/>
                    <a:pt x="10427" y="2628"/>
                  </a:cubicBezTo>
                  <a:close/>
                  <a:moveTo>
                    <a:pt x="4564" y="5363"/>
                  </a:moveTo>
                  <a:cubicBezTo>
                    <a:pt x="5046" y="5363"/>
                    <a:pt x="5520" y="5474"/>
                    <a:pt x="5947" y="5684"/>
                  </a:cubicBezTo>
                  <a:cubicBezTo>
                    <a:pt x="5358" y="6226"/>
                    <a:pt x="5014" y="6996"/>
                    <a:pt x="5014" y="7802"/>
                  </a:cubicBezTo>
                  <a:cubicBezTo>
                    <a:pt x="5014" y="7918"/>
                    <a:pt x="5021" y="8030"/>
                    <a:pt x="5033" y="8140"/>
                  </a:cubicBezTo>
                  <a:cubicBezTo>
                    <a:pt x="5063" y="8394"/>
                    <a:pt x="5126" y="8643"/>
                    <a:pt x="5222" y="8876"/>
                  </a:cubicBezTo>
                  <a:cubicBezTo>
                    <a:pt x="5202" y="8904"/>
                    <a:pt x="5181" y="8932"/>
                    <a:pt x="5162" y="8962"/>
                  </a:cubicBezTo>
                  <a:cubicBezTo>
                    <a:pt x="4884" y="9356"/>
                    <a:pt x="4668" y="9786"/>
                    <a:pt x="4512" y="10242"/>
                  </a:cubicBezTo>
                  <a:cubicBezTo>
                    <a:pt x="3916" y="10236"/>
                    <a:pt x="3257" y="10079"/>
                    <a:pt x="2659" y="9801"/>
                  </a:cubicBezTo>
                  <a:cubicBezTo>
                    <a:pt x="2776" y="9656"/>
                    <a:pt x="2907" y="9518"/>
                    <a:pt x="3049" y="9394"/>
                  </a:cubicBezTo>
                  <a:cubicBezTo>
                    <a:pt x="3378" y="9104"/>
                    <a:pt x="3610" y="8558"/>
                    <a:pt x="3396" y="8120"/>
                  </a:cubicBezTo>
                  <a:cubicBezTo>
                    <a:pt x="3365" y="8054"/>
                    <a:pt x="3314" y="7999"/>
                    <a:pt x="3271" y="7941"/>
                  </a:cubicBezTo>
                  <a:cubicBezTo>
                    <a:pt x="3140" y="7762"/>
                    <a:pt x="2924" y="7641"/>
                    <a:pt x="2683" y="7616"/>
                  </a:cubicBezTo>
                  <a:cubicBezTo>
                    <a:pt x="2645" y="7612"/>
                    <a:pt x="2607" y="7610"/>
                    <a:pt x="2568" y="7610"/>
                  </a:cubicBezTo>
                  <a:cubicBezTo>
                    <a:pt x="2292" y="7610"/>
                    <a:pt x="2015" y="7722"/>
                    <a:pt x="1774" y="7930"/>
                  </a:cubicBezTo>
                  <a:cubicBezTo>
                    <a:pt x="1553" y="8122"/>
                    <a:pt x="1348" y="8335"/>
                    <a:pt x="1164" y="8563"/>
                  </a:cubicBezTo>
                  <a:cubicBezTo>
                    <a:pt x="1022" y="8317"/>
                    <a:pt x="946" y="8061"/>
                    <a:pt x="939" y="7802"/>
                  </a:cubicBezTo>
                  <a:cubicBezTo>
                    <a:pt x="973" y="6450"/>
                    <a:pt x="2937" y="5363"/>
                    <a:pt x="4543" y="5363"/>
                  </a:cubicBezTo>
                  <a:close/>
                  <a:moveTo>
                    <a:pt x="6781" y="5603"/>
                  </a:moveTo>
                  <a:lnTo>
                    <a:pt x="6781" y="5603"/>
                  </a:lnTo>
                  <a:cubicBezTo>
                    <a:pt x="6774" y="5693"/>
                    <a:pt x="6772" y="5783"/>
                    <a:pt x="6772" y="5874"/>
                  </a:cubicBezTo>
                  <a:cubicBezTo>
                    <a:pt x="6768" y="5996"/>
                    <a:pt x="6774" y="6116"/>
                    <a:pt x="6784" y="6235"/>
                  </a:cubicBezTo>
                  <a:cubicBezTo>
                    <a:pt x="6848" y="6891"/>
                    <a:pt x="7088" y="7518"/>
                    <a:pt x="7480" y="8048"/>
                  </a:cubicBezTo>
                  <a:cubicBezTo>
                    <a:pt x="7774" y="8447"/>
                    <a:pt x="8142" y="8779"/>
                    <a:pt x="8568" y="9032"/>
                  </a:cubicBezTo>
                  <a:cubicBezTo>
                    <a:pt x="8925" y="9243"/>
                    <a:pt x="9305" y="9387"/>
                    <a:pt x="9704" y="9466"/>
                  </a:cubicBezTo>
                  <a:cubicBezTo>
                    <a:pt x="9602" y="9577"/>
                    <a:pt x="9493" y="9678"/>
                    <a:pt x="9373" y="9768"/>
                  </a:cubicBezTo>
                  <a:cubicBezTo>
                    <a:pt x="8956" y="10086"/>
                    <a:pt x="8454" y="10256"/>
                    <a:pt x="7928" y="10265"/>
                  </a:cubicBezTo>
                  <a:lnTo>
                    <a:pt x="7889" y="10265"/>
                  </a:lnTo>
                  <a:cubicBezTo>
                    <a:pt x="7508" y="10265"/>
                    <a:pt x="7136" y="10178"/>
                    <a:pt x="6799" y="10012"/>
                  </a:cubicBezTo>
                  <a:cubicBezTo>
                    <a:pt x="6932" y="9833"/>
                    <a:pt x="7086" y="9666"/>
                    <a:pt x="7258" y="9518"/>
                  </a:cubicBezTo>
                  <a:cubicBezTo>
                    <a:pt x="7360" y="9428"/>
                    <a:pt x="7448" y="9320"/>
                    <a:pt x="7516" y="9205"/>
                  </a:cubicBezTo>
                  <a:cubicBezTo>
                    <a:pt x="7623" y="9024"/>
                    <a:pt x="7678" y="8830"/>
                    <a:pt x="7678" y="8644"/>
                  </a:cubicBezTo>
                  <a:lnTo>
                    <a:pt x="7678" y="8632"/>
                  </a:lnTo>
                  <a:lnTo>
                    <a:pt x="7678" y="8622"/>
                  </a:lnTo>
                  <a:cubicBezTo>
                    <a:pt x="7676" y="8509"/>
                    <a:pt x="7653" y="8350"/>
                    <a:pt x="7595" y="8230"/>
                  </a:cubicBezTo>
                  <a:cubicBezTo>
                    <a:pt x="7593" y="8228"/>
                    <a:pt x="7593" y="8224"/>
                    <a:pt x="7590" y="8223"/>
                  </a:cubicBezTo>
                  <a:cubicBezTo>
                    <a:pt x="7552" y="8152"/>
                    <a:pt x="7531" y="8120"/>
                    <a:pt x="7472" y="8051"/>
                  </a:cubicBezTo>
                  <a:cubicBezTo>
                    <a:pt x="7295" y="7837"/>
                    <a:pt x="7051" y="7725"/>
                    <a:pt x="6784" y="7725"/>
                  </a:cubicBezTo>
                  <a:cubicBezTo>
                    <a:pt x="6636" y="7725"/>
                    <a:pt x="6481" y="7760"/>
                    <a:pt x="6326" y="7831"/>
                  </a:cubicBezTo>
                  <a:cubicBezTo>
                    <a:pt x="6204" y="7885"/>
                    <a:pt x="6089" y="7959"/>
                    <a:pt x="5984" y="8052"/>
                  </a:cubicBezTo>
                  <a:cubicBezTo>
                    <a:pt x="5823" y="8191"/>
                    <a:pt x="5672" y="8342"/>
                    <a:pt x="5530" y="8499"/>
                  </a:cubicBezTo>
                  <a:cubicBezTo>
                    <a:pt x="5490" y="8366"/>
                    <a:pt x="5460" y="8230"/>
                    <a:pt x="5446" y="8089"/>
                  </a:cubicBezTo>
                  <a:cubicBezTo>
                    <a:pt x="5435" y="7995"/>
                    <a:pt x="5429" y="7899"/>
                    <a:pt x="5429" y="7801"/>
                  </a:cubicBezTo>
                  <a:cubicBezTo>
                    <a:pt x="5429" y="7018"/>
                    <a:pt x="5807" y="6277"/>
                    <a:pt x="6437" y="5813"/>
                  </a:cubicBezTo>
                  <a:cubicBezTo>
                    <a:pt x="6546" y="5733"/>
                    <a:pt x="6662" y="5664"/>
                    <a:pt x="6781" y="5603"/>
                  </a:cubicBezTo>
                  <a:close/>
                  <a:moveTo>
                    <a:pt x="2573" y="8020"/>
                  </a:moveTo>
                  <a:cubicBezTo>
                    <a:pt x="2632" y="8020"/>
                    <a:pt x="2692" y="8029"/>
                    <a:pt x="2751" y="8049"/>
                  </a:cubicBezTo>
                  <a:cubicBezTo>
                    <a:pt x="2868" y="8091"/>
                    <a:pt x="2978" y="8194"/>
                    <a:pt x="3030" y="8305"/>
                  </a:cubicBezTo>
                  <a:cubicBezTo>
                    <a:pt x="3144" y="8548"/>
                    <a:pt x="2989" y="8898"/>
                    <a:pt x="2780" y="9085"/>
                  </a:cubicBezTo>
                  <a:cubicBezTo>
                    <a:pt x="2557" y="9280"/>
                    <a:pt x="2360" y="9502"/>
                    <a:pt x="2194" y="9742"/>
                  </a:cubicBezTo>
                  <a:cubicBezTo>
                    <a:pt x="2184" y="9753"/>
                    <a:pt x="2175" y="9765"/>
                    <a:pt x="2166" y="9780"/>
                  </a:cubicBezTo>
                  <a:cubicBezTo>
                    <a:pt x="2166" y="9780"/>
                    <a:pt x="2165" y="9783"/>
                    <a:pt x="2165" y="9784"/>
                  </a:cubicBezTo>
                  <a:cubicBezTo>
                    <a:pt x="1746" y="10412"/>
                    <a:pt x="1532" y="11166"/>
                    <a:pt x="1573" y="11926"/>
                  </a:cubicBezTo>
                  <a:cubicBezTo>
                    <a:pt x="1585" y="12215"/>
                    <a:pt x="1449" y="12559"/>
                    <a:pt x="1198" y="12645"/>
                  </a:cubicBezTo>
                  <a:cubicBezTo>
                    <a:pt x="1153" y="12657"/>
                    <a:pt x="1107" y="12663"/>
                    <a:pt x="1045" y="12669"/>
                  </a:cubicBezTo>
                  <a:cubicBezTo>
                    <a:pt x="1033" y="12670"/>
                    <a:pt x="1022" y="12671"/>
                    <a:pt x="1010" y="12671"/>
                  </a:cubicBezTo>
                  <a:cubicBezTo>
                    <a:pt x="904" y="12671"/>
                    <a:pt x="792" y="12624"/>
                    <a:pt x="701" y="12543"/>
                  </a:cubicBezTo>
                  <a:cubicBezTo>
                    <a:pt x="554" y="12417"/>
                    <a:pt x="467" y="12219"/>
                    <a:pt x="456" y="11987"/>
                  </a:cubicBezTo>
                  <a:cubicBezTo>
                    <a:pt x="380" y="10570"/>
                    <a:pt x="976" y="9171"/>
                    <a:pt x="2047" y="8240"/>
                  </a:cubicBezTo>
                  <a:cubicBezTo>
                    <a:pt x="2190" y="8116"/>
                    <a:pt x="2380" y="8020"/>
                    <a:pt x="2573" y="8020"/>
                  </a:cubicBezTo>
                  <a:close/>
                  <a:moveTo>
                    <a:pt x="6577" y="10361"/>
                  </a:moveTo>
                  <a:cubicBezTo>
                    <a:pt x="6947" y="10552"/>
                    <a:pt x="7352" y="10659"/>
                    <a:pt x="7771" y="10675"/>
                  </a:cubicBezTo>
                  <a:cubicBezTo>
                    <a:pt x="7866" y="11113"/>
                    <a:pt x="7900" y="11559"/>
                    <a:pt x="7869" y="12005"/>
                  </a:cubicBezTo>
                  <a:cubicBezTo>
                    <a:pt x="7852" y="12243"/>
                    <a:pt x="7762" y="12441"/>
                    <a:pt x="7617" y="12564"/>
                  </a:cubicBezTo>
                  <a:cubicBezTo>
                    <a:pt x="7524" y="12639"/>
                    <a:pt x="7418" y="12680"/>
                    <a:pt x="7312" y="12680"/>
                  </a:cubicBezTo>
                  <a:cubicBezTo>
                    <a:pt x="7298" y="12680"/>
                    <a:pt x="7283" y="12679"/>
                    <a:pt x="7268" y="12678"/>
                  </a:cubicBezTo>
                  <a:cubicBezTo>
                    <a:pt x="7212" y="12672"/>
                    <a:pt x="7157" y="12666"/>
                    <a:pt x="7110" y="12653"/>
                  </a:cubicBezTo>
                  <a:cubicBezTo>
                    <a:pt x="6864" y="12564"/>
                    <a:pt x="6735" y="12215"/>
                    <a:pt x="6753" y="11929"/>
                  </a:cubicBezTo>
                  <a:cubicBezTo>
                    <a:pt x="6789" y="11426"/>
                    <a:pt x="6713" y="10915"/>
                    <a:pt x="6536" y="10441"/>
                  </a:cubicBezTo>
                  <a:cubicBezTo>
                    <a:pt x="6548" y="10415"/>
                    <a:pt x="6562" y="10386"/>
                    <a:pt x="6577" y="10361"/>
                  </a:cubicBezTo>
                  <a:close/>
                  <a:moveTo>
                    <a:pt x="6776" y="8149"/>
                  </a:moveTo>
                  <a:cubicBezTo>
                    <a:pt x="6915" y="8149"/>
                    <a:pt x="7051" y="8199"/>
                    <a:pt x="7159" y="8322"/>
                  </a:cubicBezTo>
                  <a:cubicBezTo>
                    <a:pt x="7323" y="8508"/>
                    <a:pt x="7277" y="8799"/>
                    <a:pt x="7161" y="8995"/>
                  </a:cubicBezTo>
                  <a:cubicBezTo>
                    <a:pt x="7116" y="9074"/>
                    <a:pt x="7055" y="9148"/>
                    <a:pt x="6987" y="9209"/>
                  </a:cubicBezTo>
                  <a:cubicBezTo>
                    <a:pt x="6731" y="9431"/>
                    <a:pt x="6509" y="9688"/>
                    <a:pt x="6329" y="9974"/>
                  </a:cubicBezTo>
                  <a:cubicBezTo>
                    <a:pt x="6329" y="9975"/>
                    <a:pt x="6326" y="9975"/>
                    <a:pt x="6326" y="9977"/>
                  </a:cubicBezTo>
                  <a:cubicBezTo>
                    <a:pt x="6252" y="10094"/>
                    <a:pt x="6184" y="10218"/>
                    <a:pt x="6123" y="10341"/>
                  </a:cubicBezTo>
                  <a:cubicBezTo>
                    <a:pt x="5867" y="10872"/>
                    <a:pt x="5749" y="11463"/>
                    <a:pt x="5778" y="12049"/>
                  </a:cubicBezTo>
                  <a:cubicBezTo>
                    <a:pt x="5792" y="12335"/>
                    <a:pt x="5659" y="12672"/>
                    <a:pt x="5382" y="12777"/>
                  </a:cubicBezTo>
                  <a:cubicBezTo>
                    <a:pt x="5345" y="12786"/>
                    <a:pt x="5339" y="12787"/>
                    <a:pt x="5258" y="12793"/>
                  </a:cubicBezTo>
                  <a:cubicBezTo>
                    <a:pt x="5253" y="12793"/>
                    <a:pt x="5248" y="12793"/>
                    <a:pt x="5243" y="12793"/>
                  </a:cubicBezTo>
                  <a:cubicBezTo>
                    <a:pt x="5126" y="12793"/>
                    <a:pt x="4998" y="12742"/>
                    <a:pt x="4897" y="12650"/>
                  </a:cubicBezTo>
                  <a:cubicBezTo>
                    <a:pt x="4796" y="12561"/>
                    <a:pt x="4677" y="12395"/>
                    <a:pt x="4662" y="12111"/>
                  </a:cubicBezTo>
                  <a:cubicBezTo>
                    <a:pt x="4632" y="11567"/>
                    <a:pt x="4699" y="11028"/>
                    <a:pt x="4860" y="10508"/>
                  </a:cubicBezTo>
                  <a:cubicBezTo>
                    <a:pt x="5003" y="10040"/>
                    <a:pt x="5218" y="9600"/>
                    <a:pt x="5499" y="9199"/>
                  </a:cubicBezTo>
                  <a:cubicBezTo>
                    <a:pt x="5539" y="9143"/>
                    <a:pt x="5579" y="9088"/>
                    <a:pt x="5622" y="9032"/>
                  </a:cubicBezTo>
                  <a:cubicBezTo>
                    <a:pt x="5808" y="8790"/>
                    <a:pt x="6021" y="8564"/>
                    <a:pt x="6252" y="8365"/>
                  </a:cubicBezTo>
                  <a:cubicBezTo>
                    <a:pt x="6398" y="8238"/>
                    <a:pt x="6591" y="8149"/>
                    <a:pt x="6776" y="8149"/>
                  </a:cubicBezTo>
                  <a:close/>
                  <a:moveTo>
                    <a:pt x="10799" y="9520"/>
                  </a:moveTo>
                  <a:cubicBezTo>
                    <a:pt x="11250" y="10315"/>
                    <a:pt x="11455" y="11213"/>
                    <a:pt x="11390" y="12129"/>
                  </a:cubicBezTo>
                  <a:cubicBezTo>
                    <a:pt x="11370" y="12408"/>
                    <a:pt x="11214" y="12728"/>
                    <a:pt x="10916" y="12793"/>
                  </a:cubicBezTo>
                  <a:cubicBezTo>
                    <a:pt x="10883" y="12800"/>
                    <a:pt x="10849" y="12803"/>
                    <a:pt x="10816" y="12803"/>
                  </a:cubicBezTo>
                  <a:cubicBezTo>
                    <a:pt x="10664" y="12803"/>
                    <a:pt x="10513" y="12733"/>
                    <a:pt x="10424" y="12610"/>
                  </a:cubicBezTo>
                  <a:cubicBezTo>
                    <a:pt x="10314" y="12454"/>
                    <a:pt x="10263" y="12241"/>
                    <a:pt x="10275" y="12052"/>
                  </a:cubicBezTo>
                  <a:cubicBezTo>
                    <a:pt x="10325" y="11327"/>
                    <a:pt x="10148" y="10598"/>
                    <a:pt x="9771" y="9977"/>
                  </a:cubicBezTo>
                  <a:cubicBezTo>
                    <a:pt x="9925" y="9844"/>
                    <a:pt x="10065" y="9694"/>
                    <a:pt x="10186" y="9532"/>
                  </a:cubicBezTo>
                  <a:cubicBezTo>
                    <a:pt x="10266" y="9537"/>
                    <a:pt x="10348" y="9539"/>
                    <a:pt x="10427" y="9539"/>
                  </a:cubicBezTo>
                  <a:cubicBezTo>
                    <a:pt x="10552" y="9539"/>
                    <a:pt x="10676" y="9533"/>
                    <a:pt x="10799" y="9520"/>
                  </a:cubicBezTo>
                  <a:close/>
                  <a:moveTo>
                    <a:pt x="8096" y="1"/>
                  </a:moveTo>
                  <a:cubicBezTo>
                    <a:pt x="7941" y="1"/>
                    <a:pt x="7784" y="51"/>
                    <a:pt x="7648" y="148"/>
                  </a:cubicBezTo>
                  <a:cubicBezTo>
                    <a:pt x="7429" y="302"/>
                    <a:pt x="7287" y="549"/>
                    <a:pt x="7258" y="828"/>
                  </a:cubicBezTo>
                  <a:cubicBezTo>
                    <a:pt x="7161" y="1736"/>
                    <a:pt x="7289" y="2664"/>
                    <a:pt x="7627" y="3520"/>
                  </a:cubicBezTo>
                  <a:cubicBezTo>
                    <a:pt x="7235" y="3985"/>
                    <a:pt x="6968" y="4535"/>
                    <a:pt x="6843" y="5127"/>
                  </a:cubicBezTo>
                  <a:cubicBezTo>
                    <a:pt x="6653" y="5201"/>
                    <a:pt x="6472" y="5295"/>
                    <a:pt x="6302" y="5408"/>
                  </a:cubicBezTo>
                  <a:cubicBezTo>
                    <a:pt x="5778" y="5113"/>
                    <a:pt x="5184" y="4955"/>
                    <a:pt x="4575" y="4955"/>
                  </a:cubicBezTo>
                  <a:cubicBezTo>
                    <a:pt x="4564" y="4955"/>
                    <a:pt x="4553" y="4955"/>
                    <a:pt x="4542" y="4955"/>
                  </a:cubicBezTo>
                  <a:cubicBezTo>
                    <a:pt x="3680" y="4955"/>
                    <a:pt x="2703" y="5245"/>
                    <a:pt x="1930" y="5733"/>
                  </a:cubicBezTo>
                  <a:cubicBezTo>
                    <a:pt x="1042" y="6294"/>
                    <a:pt x="542" y="7027"/>
                    <a:pt x="526" y="7801"/>
                  </a:cubicBezTo>
                  <a:lnTo>
                    <a:pt x="526" y="7810"/>
                  </a:lnTo>
                  <a:cubicBezTo>
                    <a:pt x="535" y="8194"/>
                    <a:pt x="661" y="8569"/>
                    <a:pt x="899" y="8919"/>
                  </a:cubicBezTo>
                  <a:cubicBezTo>
                    <a:pt x="718" y="9187"/>
                    <a:pt x="563" y="9474"/>
                    <a:pt x="436" y="9771"/>
                  </a:cubicBezTo>
                  <a:cubicBezTo>
                    <a:pt x="137" y="10477"/>
                    <a:pt x="1" y="11249"/>
                    <a:pt x="41" y="12011"/>
                  </a:cubicBezTo>
                  <a:cubicBezTo>
                    <a:pt x="60" y="12357"/>
                    <a:pt x="196" y="12658"/>
                    <a:pt x="428" y="12858"/>
                  </a:cubicBezTo>
                  <a:cubicBezTo>
                    <a:pt x="597" y="13005"/>
                    <a:pt x="815" y="13085"/>
                    <a:pt x="1036" y="13085"/>
                  </a:cubicBezTo>
                  <a:cubicBezTo>
                    <a:pt x="1131" y="13085"/>
                    <a:pt x="1226" y="13070"/>
                    <a:pt x="1319" y="13040"/>
                  </a:cubicBezTo>
                  <a:cubicBezTo>
                    <a:pt x="1779" y="12891"/>
                    <a:pt x="2001" y="12358"/>
                    <a:pt x="1981" y="11909"/>
                  </a:cubicBezTo>
                  <a:cubicBezTo>
                    <a:pt x="1947" y="11290"/>
                    <a:pt x="2107" y="10673"/>
                    <a:pt x="2421" y="10147"/>
                  </a:cubicBezTo>
                  <a:cubicBezTo>
                    <a:pt x="3048" y="10449"/>
                    <a:pt x="3751" y="10628"/>
                    <a:pt x="4390" y="10651"/>
                  </a:cubicBezTo>
                  <a:cubicBezTo>
                    <a:pt x="4270" y="11136"/>
                    <a:pt x="4222" y="11633"/>
                    <a:pt x="4248" y="12133"/>
                  </a:cubicBezTo>
                  <a:cubicBezTo>
                    <a:pt x="4264" y="12466"/>
                    <a:pt x="4397" y="12758"/>
                    <a:pt x="4619" y="12957"/>
                  </a:cubicBezTo>
                  <a:cubicBezTo>
                    <a:pt x="4787" y="13108"/>
                    <a:pt x="5027" y="13208"/>
                    <a:pt x="5261" y="13208"/>
                  </a:cubicBezTo>
                  <a:cubicBezTo>
                    <a:pt x="5347" y="13208"/>
                    <a:pt x="5432" y="13195"/>
                    <a:pt x="5512" y="13166"/>
                  </a:cubicBezTo>
                  <a:cubicBezTo>
                    <a:pt x="6002" y="12991"/>
                    <a:pt x="6206" y="12456"/>
                    <a:pt x="6190" y="12031"/>
                  </a:cubicBezTo>
                  <a:cubicBezTo>
                    <a:pt x="6172" y="11712"/>
                    <a:pt x="6206" y="11389"/>
                    <a:pt x="6287" y="11080"/>
                  </a:cubicBezTo>
                  <a:cubicBezTo>
                    <a:pt x="6341" y="11351"/>
                    <a:pt x="6360" y="11627"/>
                    <a:pt x="6339" y="11904"/>
                  </a:cubicBezTo>
                  <a:cubicBezTo>
                    <a:pt x="6324" y="12101"/>
                    <a:pt x="6361" y="12306"/>
                    <a:pt x="6435" y="12491"/>
                  </a:cubicBezTo>
                  <a:cubicBezTo>
                    <a:pt x="6511" y="12676"/>
                    <a:pt x="6630" y="12846"/>
                    <a:pt x="6799" y="12957"/>
                  </a:cubicBezTo>
                  <a:cubicBezTo>
                    <a:pt x="6946" y="13053"/>
                    <a:pt x="7138" y="13096"/>
                    <a:pt x="7311" y="13096"/>
                  </a:cubicBezTo>
                  <a:cubicBezTo>
                    <a:pt x="7514" y="13096"/>
                    <a:pt x="7710" y="13022"/>
                    <a:pt x="7877" y="12883"/>
                  </a:cubicBezTo>
                  <a:cubicBezTo>
                    <a:pt x="8110" y="12690"/>
                    <a:pt x="8253" y="12389"/>
                    <a:pt x="8277" y="12039"/>
                  </a:cubicBezTo>
                  <a:cubicBezTo>
                    <a:pt x="8309" y="11579"/>
                    <a:pt x="8278" y="11117"/>
                    <a:pt x="8184" y="10666"/>
                  </a:cubicBezTo>
                  <a:cubicBezTo>
                    <a:pt x="8632" y="10620"/>
                    <a:pt x="9059" y="10472"/>
                    <a:pt x="9436" y="10228"/>
                  </a:cubicBezTo>
                  <a:cubicBezTo>
                    <a:pt x="9754" y="10768"/>
                    <a:pt x="9905" y="11398"/>
                    <a:pt x="9861" y="12027"/>
                  </a:cubicBezTo>
                  <a:cubicBezTo>
                    <a:pt x="9831" y="12511"/>
                    <a:pt x="10083" y="13073"/>
                    <a:pt x="10550" y="13176"/>
                  </a:cubicBezTo>
                  <a:cubicBezTo>
                    <a:pt x="10642" y="13195"/>
                    <a:pt x="10728" y="13218"/>
                    <a:pt x="10821" y="13218"/>
                  </a:cubicBezTo>
                  <a:cubicBezTo>
                    <a:pt x="11027" y="13218"/>
                    <a:pt x="11237" y="13139"/>
                    <a:pt x="11405" y="12996"/>
                  </a:cubicBezTo>
                  <a:cubicBezTo>
                    <a:pt x="11634" y="12802"/>
                    <a:pt x="11775" y="12505"/>
                    <a:pt x="11799" y="12163"/>
                  </a:cubicBezTo>
                  <a:cubicBezTo>
                    <a:pt x="11865" y="11218"/>
                    <a:pt x="11667" y="10289"/>
                    <a:pt x="11228" y="9456"/>
                  </a:cubicBezTo>
                  <a:cubicBezTo>
                    <a:pt x="11981" y="9287"/>
                    <a:pt x="12664" y="8882"/>
                    <a:pt x="13179" y="8296"/>
                  </a:cubicBezTo>
                  <a:cubicBezTo>
                    <a:pt x="13764" y="7629"/>
                    <a:pt x="14085" y="6773"/>
                    <a:pt x="14085" y="5884"/>
                  </a:cubicBezTo>
                  <a:cubicBezTo>
                    <a:pt x="14088" y="4708"/>
                    <a:pt x="13534" y="3618"/>
                    <a:pt x="12596" y="2929"/>
                  </a:cubicBezTo>
                  <a:cubicBezTo>
                    <a:pt x="12862" y="2486"/>
                    <a:pt x="13202" y="2093"/>
                    <a:pt x="13614" y="1757"/>
                  </a:cubicBezTo>
                  <a:cubicBezTo>
                    <a:pt x="13831" y="1577"/>
                    <a:pt x="13961" y="1313"/>
                    <a:pt x="13961" y="1050"/>
                  </a:cubicBezTo>
                  <a:cubicBezTo>
                    <a:pt x="13961" y="895"/>
                    <a:pt x="13914" y="745"/>
                    <a:pt x="13827" y="618"/>
                  </a:cubicBezTo>
                  <a:cubicBezTo>
                    <a:pt x="13719" y="457"/>
                    <a:pt x="13538" y="352"/>
                    <a:pt x="13322" y="319"/>
                  </a:cubicBezTo>
                  <a:cubicBezTo>
                    <a:pt x="13278" y="313"/>
                    <a:pt x="13234" y="310"/>
                    <a:pt x="13189" y="310"/>
                  </a:cubicBezTo>
                  <a:cubicBezTo>
                    <a:pt x="12952" y="310"/>
                    <a:pt x="12713" y="399"/>
                    <a:pt x="12516" y="561"/>
                  </a:cubicBezTo>
                  <a:cubicBezTo>
                    <a:pt x="11923" y="1047"/>
                    <a:pt x="11436" y="1621"/>
                    <a:pt x="11066" y="2272"/>
                  </a:cubicBezTo>
                  <a:cubicBezTo>
                    <a:pt x="10856" y="2235"/>
                    <a:pt x="10642" y="2217"/>
                    <a:pt x="10427" y="2217"/>
                  </a:cubicBezTo>
                  <a:cubicBezTo>
                    <a:pt x="9944" y="2217"/>
                    <a:pt x="9479" y="2309"/>
                    <a:pt x="9039" y="2491"/>
                  </a:cubicBezTo>
                  <a:cubicBezTo>
                    <a:pt x="8907" y="1998"/>
                    <a:pt x="8868" y="1492"/>
                    <a:pt x="8922" y="985"/>
                  </a:cubicBezTo>
                  <a:cubicBezTo>
                    <a:pt x="8926" y="955"/>
                    <a:pt x="8928" y="924"/>
                    <a:pt x="8928" y="893"/>
                  </a:cubicBezTo>
                  <a:cubicBezTo>
                    <a:pt x="8928" y="473"/>
                    <a:pt x="8654" y="115"/>
                    <a:pt x="8262" y="21"/>
                  </a:cubicBezTo>
                  <a:cubicBezTo>
                    <a:pt x="8207" y="7"/>
                    <a:pt x="8152" y="1"/>
                    <a:pt x="809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4"/>
            <p:cNvSpPr/>
            <p:nvPr/>
          </p:nvSpPr>
          <p:spPr>
            <a:xfrm>
              <a:off x="5012518" y="2269275"/>
              <a:ext cx="33272" cy="22775"/>
            </a:xfrm>
            <a:custGeom>
              <a:rect b="b" l="l" r="r" t="t"/>
              <a:pathLst>
                <a:path extrusionOk="0" h="755" w="1103">
                  <a:moveTo>
                    <a:pt x="552" y="0"/>
                  </a:moveTo>
                  <a:cubicBezTo>
                    <a:pt x="249" y="0"/>
                    <a:pt x="0" y="247"/>
                    <a:pt x="0" y="549"/>
                  </a:cubicBezTo>
                  <a:cubicBezTo>
                    <a:pt x="0" y="663"/>
                    <a:pt x="94" y="755"/>
                    <a:pt x="206" y="755"/>
                  </a:cubicBezTo>
                  <a:cubicBezTo>
                    <a:pt x="318" y="755"/>
                    <a:pt x="412" y="662"/>
                    <a:pt x="412" y="549"/>
                  </a:cubicBezTo>
                  <a:cubicBezTo>
                    <a:pt x="412" y="474"/>
                    <a:pt x="474" y="410"/>
                    <a:pt x="551" y="410"/>
                  </a:cubicBezTo>
                  <a:cubicBezTo>
                    <a:pt x="626" y="410"/>
                    <a:pt x="688" y="474"/>
                    <a:pt x="688" y="549"/>
                  </a:cubicBezTo>
                  <a:cubicBezTo>
                    <a:pt x="688" y="663"/>
                    <a:pt x="781" y="755"/>
                    <a:pt x="894" y="755"/>
                  </a:cubicBezTo>
                  <a:cubicBezTo>
                    <a:pt x="1006" y="755"/>
                    <a:pt x="1099" y="662"/>
                    <a:pt x="1099" y="549"/>
                  </a:cubicBezTo>
                  <a:cubicBezTo>
                    <a:pt x="1102" y="246"/>
                    <a:pt x="855" y="0"/>
                    <a:pt x="55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4"/>
            <p:cNvSpPr/>
            <p:nvPr/>
          </p:nvSpPr>
          <p:spPr>
            <a:xfrm>
              <a:off x="5105424" y="2269275"/>
              <a:ext cx="33182" cy="22775"/>
            </a:xfrm>
            <a:custGeom>
              <a:rect b="b" l="l" r="r" t="t"/>
              <a:pathLst>
                <a:path extrusionOk="0" h="755" w="1100">
                  <a:moveTo>
                    <a:pt x="550" y="0"/>
                  </a:moveTo>
                  <a:cubicBezTo>
                    <a:pt x="247" y="0"/>
                    <a:pt x="0" y="247"/>
                    <a:pt x="0" y="549"/>
                  </a:cubicBezTo>
                  <a:cubicBezTo>
                    <a:pt x="0" y="663"/>
                    <a:pt x="92" y="755"/>
                    <a:pt x="204" y="755"/>
                  </a:cubicBezTo>
                  <a:cubicBezTo>
                    <a:pt x="320" y="755"/>
                    <a:pt x="410" y="662"/>
                    <a:pt x="410" y="549"/>
                  </a:cubicBezTo>
                  <a:cubicBezTo>
                    <a:pt x="410" y="474"/>
                    <a:pt x="473" y="410"/>
                    <a:pt x="549" y="410"/>
                  </a:cubicBezTo>
                  <a:cubicBezTo>
                    <a:pt x="624" y="410"/>
                    <a:pt x="688" y="474"/>
                    <a:pt x="688" y="549"/>
                  </a:cubicBezTo>
                  <a:cubicBezTo>
                    <a:pt x="688" y="663"/>
                    <a:pt x="780" y="755"/>
                    <a:pt x="892" y="755"/>
                  </a:cubicBezTo>
                  <a:cubicBezTo>
                    <a:pt x="1007" y="755"/>
                    <a:pt x="1098" y="662"/>
                    <a:pt x="1098" y="549"/>
                  </a:cubicBezTo>
                  <a:cubicBezTo>
                    <a:pt x="1099" y="246"/>
                    <a:pt x="853" y="0"/>
                    <a:pt x="55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4"/>
            <p:cNvSpPr/>
            <p:nvPr/>
          </p:nvSpPr>
          <p:spPr>
            <a:xfrm>
              <a:off x="5057583" y="2291748"/>
              <a:ext cx="35957" cy="17496"/>
            </a:xfrm>
            <a:custGeom>
              <a:rect b="b" l="l" r="r" t="t"/>
              <a:pathLst>
                <a:path extrusionOk="0" h="580" w="1192">
                  <a:moveTo>
                    <a:pt x="962" y="1"/>
                  </a:moveTo>
                  <a:cubicBezTo>
                    <a:pt x="904" y="1"/>
                    <a:pt x="847" y="24"/>
                    <a:pt x="806" y="72"/>
                  </a:cubicBezTo>
                  <a:cubicBezTo>
                    <a:pt x="753" y="133"/>
                    <a:pt x="678" y="168"/>
                    <a:pt x="596" y="168"/>
                  </a:cubicBezTo>
                  <a:cubicBezTo>
                    <a:pt x="515" y="168"/>
                    <a:pt x="438" y="133"/>
                    <a:pt x="385" y="72"/>
                  </a:cubicBezTo>
                  <a:cubicBezTo>
                    <a:pt x="344" y="26"/>
                    <a:pt x="286" y="2"/>
                    <a:pt x="228" y="2"/>
                  </a:cubicBezTo>
                  <a:cubicBezTo>
                    <a:pt x="181" y="2"/>
                    <a:pt x="133" y="18"/>
                    <a:pt x="95" y="51"/>
                  </a:cubicBezTo>
                  <a:cubicBezTo>
                    <a:pt x="9" y="125"/>
                    <a:pt x="0" y="257"/>
                    <a:pt x="74" y="343"/>
                  </a:cubicBezTo>
                  <a:cubicBezTo>
                    <a:pt x="206" y="492"/>
                    <a:pt x="397" y="579"/>
                    <a:pt x="593" y="579"/>
                  </a:cubicBezTo>
                  <a:cubicBezTo>
                    <a:pt x="793" y="579"/>
                    <a:pt x="983" y="492"/>
                    <a:pt x="1114" y="343"/>
                  </a:cubicBezTo>
                  <a:cubicBezTo>
                    <a:pt x="1191" y="257"/>
                    <a:pt x="1182" y="128"/>
                    <a:pt x="1098" y="51"/>
                  </a:cubicBezTo>
                  <a:cubicBezTo>
                    <a:pt x="1059" y="17"/>
                    <a:pt x="1010" y="1"/>
                    <a:pt x="96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74"/>
          <p:cNvGrpSpPr/>
          <p:nvPr/>
        </p:nvGrpSpPr>
        <p:grpSpPr>
          <a:xfrm>
            <a:off x="4088076" y="2133265"/>
            <a:ext cx="428645" cy="358059"/>
            <a:chOff x="4088076" y="2133265"/>
            <a:chExt cx="428645" cy="358059"/>
          </a:xfrm>
        </p:grpSpPr>
        <p:sp>
          <p:nvSpPr>
            <p:cNvPr id="2780" name="Google Shape;2780;p74"/>
            <p:cNvSpPr/>
            <p:nvPr/>
          </p:nvSpPr>
          <p:spPr>
            <a:xfrm>
              <a:off x="4425673" y="2165601"/>
              <a:ext cx="64010" cy="104401"/>
            </a:xfrm>
            <a:custGeom>
              <a:rect b="b" l="l" r="r" t="t"/>
              <a:pathLst>
                <a:path extrusionOk="0" h="3461" w="2122">
                  <a:moveTo>
                    <a:pt x="1392" y="0"/>
                  </a:moveTo>
                  <a:cubicBezTo>
                    <a:pt x="1221" y="0"/>
                    <a:pt x="1060" y="106"/>
                    <a:pt x="997" y="275"/>
                  </a:cubicBezTo>
                  <a:lnTo>
                    <a:pt x="79" y="2803"/>
                  </a:lnTo>
                  <a:cubicBezTo>
                    <a:pt x="0" y="3019"/>
                    <a:pt x="113" y="3261"/>
                    <a:pt x="327" y="3338"/>
                  </a:cubicBezTo>
                  <a:lnTo>
                    <a:pt x="589" y="3434"/>
                  </a:lnTo>
                  <a:cubicBezTo>
                    <a:pt x="636" y="3452"/>
                    <a:pt x="685" y="3460"/>
                    <a:pt x="733" y="3460"/>
                  </a:cubicBezTo>
                  <a:cubicBezTo>
                    <a:pt x="903" y="3460"/>
                    <a:pt x="1063" y="3355"/>
                    <a:pt x="1126" y="3186"/>
                  </a:cubicBezTo>
                  <a:lnTo>
                    <a:pt x="2044" y="658"/>
                  </a:lnTo>
                  <a:cubicBezTo>
                    <a:pt x="2121" y="442"/>
                    <a:pt x="2010" y="201"/>
                    <a:pt x="1794" y="121"/>
                  </a:cubicBezTo>
                  <a:lnTo>
                    <a:pt x="1534" y="25"/>
                  </a:lnTo>
                  <a:cubicBezTo>
                    <a:pt x="1487" y="8"/>
                    <a:pt x="1439" y="0"/>
                    <a:pt x="1392"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4"/>
            <p:cNvSpPr/>
            <p:nvPr/>
          </p:nvSpPr>
          <p:spPr>
            <a:xfrm>
              <a:off x="4336025" y="2166114"/>
              <a:ext cx="70616" cy="102380"/>
            </a:xfrm>
            <a:custGeom>
              <a:rect b="b" l="l" r="r" t="t"/>
              <a:pathLst>
                <a:path extrusionOk="0" h="3394" w="2341">
                  <a:moveTo>
                    <a:pt x="730" y="1"/>
                  </a:moveTo>
                  <a:cubicBezTo>
                    <a:pt x="671" y="1"/>
                    <a:pt x="611" y="13"/>
                    <a:pt x="554" y="41"/>
                  </a:cubicBezTo>
                  <a:lnTo>
                    <a:pt x="299" y="159"/>
                  </a:lnTo>
                  <a:cubicBezTo>
                    <a:pt x="91" y="256"/>
                    <a:pt x="1" y="506"/>
                    <a:pt x="98" y="715"/>
                  </a:cubicBezTo>
                  <a:lnTo>
                    <a:pt x="1234" y="3154"/>
                  </a:lnTo>
                  <a:cubicBezTo>
                    <a:pt x="1305" y="3305"/>
                    <a:pt x="1457" y="3394"/>
                    <a:pt x="1614" y="3394"/>
                  </a:cubicBezTo>
                  <a:cubicBezTo>
                    <a:pt x="1673" y="3394"/>
                    <a:pt x="1733" y="3381"/>
                    <a:pt x="1789" y="3355"/>
                  </a:cubicBezTo>
                  <a:lnTo>
                    <a:pt x="2042" y="3237"/>
                  </a:lnTo>
                  <a:cubicBezTo>
                    <a:pt x="2250" y="3139"/>
                    <a:pt x="2341" y="2889"/>
                    <a:pt x="2243" y="2681"/>
                  </a:cubicBezTo>
                  <a:lnTo>
                    <a:pt x="1108" y="242"/>
                  </a:lnTo>
                  <a:cubicBezTo>
                    <a:pt x="1039" y="90"/>
                    <a:pt x="887" y="1"/>
                    <a:pt x="7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4"/>
            <p:cNvSpPr/>
            <p:nvPr/>
          </p:nvSpPr>
          <p:spPr>
            <a:xfrm>
              <a:off x="4095285" y="2174318"/>
              <a:ext cx="305511" cy="306114"/>
            </a:xfrm>
            <a:custGeom>
              <a:rect b="b" l="l" r="r" t="t"/>
              <a:pathLst>
                <a:path extrusionOk="0" h="10148" w="10128">
                  <a:moveTo>
                    <a:pt x="5063" y="1"/>
                  </a:moveTo>
                  <a:cubicBezTo>
                    <a:pt x="2266" y="1"/>
                    <a:pt x="0" y="2273"/>
                    <a:pt x="0" y="5074"/>
                  </a:cubicBezTo>
                  <a:cubicBezTo>
                    <a:pt x="0" y="7877"/>
                    <a:pt x="2266" y="10148"/>
                    <a:pt x="5063" y="10148"/>
                  </a:cubicBezTo>
                  <a:cubicBezTo>
                    <a:pt x="7860" y="10148"/>
                    <a:pt x="10128" y="7876"/>
                    <a:pt x="10128" y="5074"/>
                  </a:cubicBezTo>
                  <a:cubicBezTo>
                    <a:pt x="10128" y="2271"/>
                    <a:pt x="7862" y="1"/>
                    <a:pt x="5063"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4"/>
            <p:cNvSpPr/>
            <p:nvPr/>
          </p:nvSpPr>
          <p:spPr>
            <a:xfrm>
              <a:off x="4200709" y="2174318"/>
              <a:ext cx="200084" cy="306114"/>
            </a:xfrm>
            <a:custGeom>
              <a:rect b="b" l="l" r="r" t="t"/>
              <a:pathLst>
                <a:path extrusionOk="0" h="10148" w="6633">
                  <a:moveTo>
                    <a:pt x="1568" y="1"/>
                  </a:moveTo>
                  <a:cubicBezTo>
                    <a:pt x="1329" y="1"/>
                    <a:pt x="1092" y="17"/>
                    <a:pt x="858" y="51"/>
                  </a:cubicBezTo>
                  <a:cubicBezTo>
                    <a:pt x="2018" y="1221"/>
                    <a:pt x="2734" y="2832"/>
                    <a:pt x="2734" y="4610"/>
                  </a:cubicBezTo>
                  <a:cubicBezTo>
                    <a:pt x="2734" y="6792"/>
                    <a:pt x="1655" y="8725"/>
                    <a:pt x="0" y="9901"/>
                  </a:cubicBezTo>
                  <a:cubicBezTo>
                    <a:pt x="494" y="10060"/>
                    <a:pt x="1021" y="10148"/>
                    <a:pt x="1568" y="10148"/>
                  </a:cubicBezTo>
                  <a:cubicBezTo>
                    <a:pt x="4365" y="10148"/>
                    <a:pt x="6633" y="7876"/>
                    <a:pt x="6633" y="5074"/>
                  </a:cubicBezTo>
                  <a:cubicBezTo>
                    <a:pt x="6633" y="2271"/>
                    <a:pt x="4367" y="1"/>
                    <a:pt x="156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4"/>
            <p:cNvSpPr/>
            <p:nvPr/>
          </p:nvSpPr>
          <p:spPr>
            <a:xfrm>
              <a:off x="4094229" y="2220771"/>
              <a:ext cx="263069" cy="263491"/>
            </a:xfrm>
            <a:custGeom>
              <a:rect b="b" l="l" r="r" t="t"/>
              <a:pathLst>
                <a:path extrusionOk="0" h="8735" w="8721">
                  <a:moveTo>
                    <a:pt x="4362" y="1"/>
                  </a:moveTo>
                  <a:cubicBezTo>
                    <a:pt x="1953" y="1"/>
                    <a:pt x="1" y="1956"/>
                    <a:pt x="1" y="4368"/>
                  </a:cubicBezTo>
                  <a:cubicBezTo>
                    <a:pt x="1" y="6781"/>
                    <a:pt x="1953" y="8735"/>
                    <a:pt x="4362" y="8735"/>
                  </a:cubicBezTo>
                  <a:cubicBezTo>
                    <a:pt x="6770" y="8735"/>
                    <a:pt x="8721" y="6779"/>
                    <a:pt x="8721" y="4368"/>
                  </a:cubicBezTo>
                  <a:cubicBezTo>
                    <a:pt x="8721" y="1957"/>
                    <a:pt x="6770" y="1"/>
                    <a:pt x="4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4"/>
            <p:cNvSpPr/>
            <p:nvPr/>
          </p:nvSpPr>
          <p:spPr>
            <a:xfrm>
              <a:off x="4190785" y="2226050"/>
              <a:ext cx="166571" cy="258212"/>
            </a:xfrm>
            <a:custGeom>
              <a:rect b="b" l="l" r="r" t="t"/>
              <a:pathLst>
                <a:path extrusionOk="0" h="8560" w="5522">
                  <a:moveTo>
                    <a:pt x="2382" y="0"/>
                  </a:moveTo>
                  <a:lnTo>
                    <a:pt x="2382" y="0"/>
                  </a:lnTo>
                  <a:cubicBezTo>
                    <a:pt x="2817" y="873"/>
                    <a:pt x="3063" y="1855"/>
                    <a:pt x="3063" y="2895"/>
                  </a:cubicBezTo>
                  <a:cubicBezTo>
                    <a:pt x="3063" y="5220"/>
                    <a:pt x="1838" y="7258"/>
                    <a:pt x="1" y="8403"/>
                  </a:cubicBezTo>
                  <a:cubicBezTo>
                    <a:pt x="371" y="8505"/>
                    <a:pt x="761" y="8560"/>
                    <a:pt x="1162" y="8560"/>
                  </a:cubicBezTo>
                  <a:cubicBezTo>
                    <a:pt x="3572" y="8560"/>
                    <a:pt x="5521" y="6604"/>
                    <a:pt x="5521" y="4193"/>
                  </a:cubicBezTo>
                  <a:cubicBezTo>
                    <a:pt x="5521" y="2205"/>
                    <a:pt x="4196" y="528"/>
                    <a:pt x="238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4"/>
            <p:cNvSpPr/>
            <p:nvPr/>
          </p:nvSpPr>
          <p:spPr>
            <a:xfrm>
              <a:off x="4138812" y="2302154"/>
              <a:ext cx="126603" cy="126874"/>
            </a:xfrm>
            <a:custGeom>
              <a:rect b="b" l="l" r="r" t="t"/>
              <a:pathLst>
                <a:path extrusionOk="0" h="4206" w="4197">
                  <a:moveTo>
                    <a:pt x="2100" y="1"/>
                  </a:moveTo>
                  <a:cubicBezTo>
                    <a:pt x="940" y="1"/>
                    <a:pt x="1" y="941"/>
                    <a:pt x="1" y="2102"/>
                  </a:cubicBezTo>
                  <a:cubicBezTo>
                    <a:pt x="1" y="3264"/>
                    <a:pt x="940" y="4206"/>
                    <a:pt x="2100" y="4206"/>
                  </a:cubicBezTo>
                  <a:cubicBezTo>
                    <a:pt x="3258" y="4206"/>
                    <a:pt x="4197" y="3264"/>
                    <a:pt x="4197" y="2102"/>
                  </a:cubicBezTo>
                  <a:cubicBezTo>
                    <a:pt x="4197" y="941"/>
                    <a:pt x="3258" y="1"/>
                    <a:pt x="21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4"/>
            <p:cNvSpPr/>
            <p:nvPr/>
          </p:nvSpPr>
          <p:spPr>
            <a:xfrm>
              <a:off x="4225775" y="2219414"/>
              <a:ext cx="279268" cy="265663"/>
            </a:xfrm>
            <a:custGeom>
              <a:rect b="b" l="l" r="r" t="t"/>
              <a:pathLst>
                <a:path extrusionOk="0" h="8807" w="9258">
                  <a:moveTo>
                    <a:pt x="6252" y="1"/>
                  </a:moveTo>
                  <a:cubicBezTo>
                    <a:pt x="4608" y="1"/>
                    <a:pt x="3367" y="622"/>
                    <a:pt x="3370" y="2254"/>
                  </a:cubicBezTo>
                  <a:lnTo>
                    <a:pt x="3370" y="4675"/>
                  </a:lnTo>
                  <a:cubicBezTo>
                    <a:pt x="3370" y="5347"/>
                    <a:pt x="3144" y="5999"/>
                    <a:pt x="2724" y="6524"/>
                  </a:cubicBezTo>
                  <a:cubicBezTo>
                    <a:pt x="2185" y="7200"/>
                    <a:pt x="1295" y="8099"/>
                    <a:pt x="1" y="8780"/>
                  </a:cubicBezTo>
                  <a:lnTo>
                    <a:pt x="6118" y="8807"/>
                  </a:lnTo>
                  <a:cubicBezTo>
                    <a:pt x="6386" y="8796"/>
                    <a:pt x="6118" y="8807"/>
                    <a:pt x="6740" y="8780"/>
                  </a:cubicBezTo>
                  <a:cubicBezTo>
                    <a:pt x="8158" y="8595"/>
                    <a:pt x="9257" y="7296"/>
                    <a:pt x="9253" y="5804"/>
                  </a:cubicBezTo>
                  <a:lnTo>
                    <a:pt x="9253" y="2254"/>
                  </a:lnTo>
                  <a:cubicBezTo>
                    <a:pt x="9254" y="624"/>
                    <a:pt x="8014" y="1"/>
                    <a:pt x="6369" y="1"/>
                  </a:cubicBezTo>
                  <a:cubicBezTo>
                    <a:pt x="6350" y="1"/>
                    <a:pt x="6330" y="1"/>
                    <a:pt x="6311" y="1"/>
                  </a:cubicBezTo>
                  <a:cubicBezTo>
                    <a:pt x="6291" y="1"/>
                    <a:pt x="6272" y="1"/>
                    <a:pt x="6252"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4"/>
            <p:cNvSpPr/>
            <p:nvPr/>
          </p:nvSpPr>
          <p:spPr>
            <a:xfrm>
              <a:off x="4343928" y="2219414"/>
              <a:ext cx="161111" cy="265663"/>
            </a:xfrm>
            <a:custGeom>
              <a:rect b="b" l="l" r="r" t="t"/>
              <a:pathLst>
                <a:path extrusionOk="0" h="8807" w="5341">
                  <a:moveTo>
                    <a:pt x="2453" y="1"/>
                  </a:moveTo>
                  <a:cubicBezTo>
                    <a:pt x="2434" y="1"/>
                    <a:pt x="2415" y="1"/>
                    <a:pt x="2395" y="1"/>
                  </a:cubicBezTo>
                  <a:cubicBezTo>
                    <a:pt x="2378" y="1"/>
                    <a:pt x="2362" y="1"/>
                    <a:pt x="2345" y="1"/>
                  </a:cubicBezTo>
                  <a:cubicBezTo>
                    <a:pt x="2163" y="1"/>
                    <a:pt x="1986" y="8"/>
                    <a:pt x="1815" y="23"/>
                  </a:cubicBezTo>
                  <a:cubicBezTo>
                    <a:pt x="2402" y="1017"/>
                    <a:pt x="2741" y="2176"/>
                    <a:pt x="2741" y="3414"/>
                  </a:cubicBezTo>
                  <a:cubicBezTo>
                    <a:pt x="2741" y="5626"/>
                    <a:pt x="1661" y="7586"/>
                    <a:pt x="0" y="8796"/>
                  </a:cubicBezTo>
                  <a:lnTo>
                    <a:pt x="2203" y="8807"/>
                  </a:lnTo>
                  <a:cubicBezTo>
                    <a:pt x="2471" y="8796"/>
                    <a:pt x="2203" y="8807"/>
                    <a:pt x="2824" y="8780"/>
                  </a:cubicBezTo>
                  <a:cubicBezTo>
                    <a:pt x="4243" y="8595"/>
                    <a:pt x="5340" y="7296"/>
                    <a:pt x="5337" y="5804"/>
                  </a:cubicBezTo>
                  <a:lnTo>
                    <a:pt x="5337" y="2254"/>
                  </a:lnTo>
                  <a:cubicBezTo>
                    <a:pt x="5339" y="624"/>
                    <a:pt x="4100" y="1"/>
                    <a:pt x="245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4"/>
            <p:cNvSpPr/>
            <p:nvPr/>
          </p:nvSpPr>
          <p:spPr>
            <a:xfrm>
              <a:off x="4443953" y="2139479"/>
              <a:ext cx="61838" cy="61929"/>
            </a:xfrm>
            <a:custGeom>
              <a:rect b="b" l="l" r="r" t="t"/>
              <a:pathLst>
                <a:path extrusionOk="0" h="2053" w="2050">
                  <a:moveTo>
                    <a:pt x="1024" y="1"/>
                  </a:moveTo>
                  <a:cubicBezTo>
                    <a:pt x="459" y="1"/>
                    <a:pt x="1" y="459"/>
                    <a:pt x="1" y="1027"/>
                  </a:cubicBezTo>
                  <a:cubicBezTo>
                    <a:pt x="1" y="1594"/>
                    <a:pt x="459" y="2052"/>
                    <a:pt x="1024" y="2052"/>
                  </a:cubicBezTo>
                  <a:cubicBezTo>
                    <a:pt x="1591" y="2052"/>
                    <a:pt x="2049" y="1592"/>
                    <a:pt x="2049" y="1027"/>
                  </a:cubicBezTo>
                  <a:cubicBezTo>
                    <a:pt x="2049" y="459"/>
                    <a:pt x="1591" y="1"/>
                    <a:pt x="10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4"/>
            <p:cNvSpPr/>
            <p:nvPr/>
          </p:nvSpPr>
          <p:spPr>
            <a:xfrm>
              <a:off x="4452339" y="2330086"/>
              <a:ext cx="40783" cy="32518"/>
            </a:xfrm>
            <a:custGeom>
              <a:rect b="b" l="l" r="r" t="t"/>
              <a:pathLst>
                <a:path extrusionOk="0" h="1078" w="1352">
                  <a:moveTo>
                    <a:pt x="677" y="0"/>
                  </a:moveTo>
                  <a:cubicBezTo>
                    <a:pt x="304" y="0"/>
                    <a:pt x="1" y="242"/>
                    <a:pt x="1" y="539"/>
                  </a:cubicBezTo>
                  <a:cubicBezTo>
                    <a:pt x="1" y="835"/>
                    <a:pt x="302" y="1077"/>
                    <a:pt x="677" y="1077"/>
                  </a:cubicBezTo>
                  <a:cubicBezTo>
                    <a:pt x="1048" y="1077"/>
                    <a:pt x="1351" y="836"/>
                    <a:pt x="1351" y="539"/>
                  </a:cubicBezTo>
                  <a:cubicBezTo>
                    <a:pt x="1351" y="243"/>
                    <a:pt x="1049"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4"/>
            <p:cNvSpPr/>
            <p:nvPr/>
          </p:nvSpPr>
          <p:spPr>
            <a:xfrm>
              <a:off x="4341907" y="2330086"/>
              <a:ext cx="40783" cy="32518"/>
            </a:xfrm>
            <a:custGeom>
              <a:rect b="b" l="l" r="r" t="t"/>
              <a:pathLst>
                <a:path extrusionOk="0" h="1078" w="1352">
                  <a:moveTo>
                    <a:pt x="677" y="0"/>
                  </a:moveTo>
                  <a:cubicBezTo>
                    <a:pt x="304" y="0"/>
                    <a:pt x="1" y="242"/>
                    <a:pt x="1" y="539"/>
                  </a:cubicBezTo>
                  <a:cubicBezTo>
                    <a:pt x="1" y="835"/>
                    <a:pt x="303" y="1077"/>
                    <a:pt x="677" y="1077"/>
                  </a:cubicBezTo>
                  <a:cubicBezTo>
                    <a:pt x="1048" y="1077"/>
                    <a:pt x="1351" y="836"/>
                    <a:pt x="1351" y="539"/>
                  </a:cubicBezTo>
                  <a:cubicBezTo>
                    <a:pt x="1351" y="243"/>
                    <a:pt x="1049"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4"/>
            <p:cNvSpPr/>
            <p:nvPr/>
          </p:nvSpPr>
          <p:spPr>
            <a:xfrm>
              <a:off x="4319164" y="2140655"/>
              <a:ext cx="61838" cy="61959"/>
            </a:xfrm>
            <a:custGeom>
              <a:rect b="b" l="l" r="r" t="t"/>
              <a:pathLst>
                <a:path extrusionOk="0" h="2054" w="2050">
                  <a:moveTo>
                    <a:pt x="1025" y="0"/>
                  </a:moveTo>
                  <a:cubicBezTo>
                    <a:pt x="459" y="0"/>
                    <a:pt x="0" y="460"/>
                    <a:pt x="0" y="1027"/>
                  </a:cubicBezTo>
                  <a:cubicBezTo>
                    <a:pt x="0" y="1595"/>
                    <a:pt x="459" y="2053"/>
                    <a:pt x="1025" y="2053"/>
                  </a:cubicBezTo>
                  <a:cubicBezTo>
                    <a:pt x="1590" y="2053"/>
                    <a:pt x="2049" y="1592"/>
                    <a:pt x="2049" y="1027"/>
                  </a:cubicBezTo>
                  <a:cubicBezTo>
                    <a:pt x="2049" y="460"/>
                    <a:pt x="1590" y="1"/>
                    <a:pt x="1025"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4"/>
            <p:cNvSpPr/>
            <p:nvPr/>
          </p:nvSpPr>
          <p:spPr>
            <a:xfrm>
              <a:off x="4132568" y="2295940"/>
              <a:ext cx="139121" cy="139392"/>
            </a:xfrm>
            <a:custGeom>
              <a:rect b="b" l="l" r="r" t="t"/>
              <a:pathLst>
                <a:path extrusionOk="0" h="4621" w="4612">
                  <a:moveTo>
                    <a:pt x="2307" y="414"/>
                  </a:moveTo>
                  <a:cubicBezTo>
                    <a:pt x="3351" y="414"/>
                    <a:pt x="4200" y="1264"/>
                    <a:pt x="4200" y="2311"/>
                  </a:cubicBezTo>
                  <a:cubicBezTo>
                    <a:pt x="4200" y="3356"/>
                    <a:pt x="3349" y="4208"/>
                    <a:pt x="2307" y="4208"/>
                  </a:cubicBezTo>
                  <a:cubicBezTo>
                    <a:pt x="1261" y="4208"/>
                    <a:pt x="413" y="3357"/>
                    <a:pt x="413" y="2311"/>
                  </a:cubicBezTo>
                  <a:cubicBezTo>
                    <a:pt x="413" y="1264"/>
                    <a:pt x="1261" y="414"/>
                    <a:pt x="2307" y="414"/>
                  </a:cubicBezTo>
                  <a:close/>
                  <a:moveTo>
                    <a:pt x="2307" y="1"/>
                  </a:moveTo>
                  <a:cubicBezTo>
                    <a:pt x="1035" y="1"/>
                    <a:pt x="1" y="1036"/>
                    <a:pt x="1" y="2311"/>
                  </a:cubicBezTo>
                  <a:cubicBezTo>
                    <a:pt x="1" y="3585"/>
                    <a:pt x="1035" y="4620"/>
                    <a:pt x="2307" y="4620"/>
                  </a:cubicBezTo>
                  <a:cubicBezTo>
                    <a:pt x="3576" y="4620"/>
                    <a:pt x="4611" y="3585"/>
                    <a:pt x="4611" y="2311"/>
                  </a:cubicBezTo>
                  <a:cubicBezTo>
                    <a:pt x="4611" y="1036"/>
                    <a:pt x="3576" y="1"/>
                    <a:pt x="23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4"/>
            <p:cNvSpPr/>
            <p:nvPr/>
          </p:nvSpPr>
          <p:spPr>
            <a:xfrm>
              <a:off x="4088076" y="2133265"/>
              <a:ext cx="428645" cy="358059"/>
            </a:xfrm>
            <a:custGeom>
              <a:rect b="b" l="l" r="r" t="t"/>
              <a:pathLst>
                <a:path extrusionOk="0" h="11870" w="14210">
                  <a:moveTo>
                    <a:pt x="12825" y="412"/>
                  </a:moveTo>
                  <a:cubicBezTo>
                    <a:pt x="12918" y="412"/>
                    <a:pt x="13012" y="428"/>
                    <a:pt x="13103" y="461"/>
                  </a:cubicBezTo>
                  <a:cubicBezTo>
                    <a:pt x="13526" y="616"/>
                    <a:pt x="13747" y="1088"/>
                    <a:pt x="13591" y="1511"/>
                  </a:cubicBezTo>
                  <a:cubicBezTo>
                    <a:pt x="13517" y="1717"/>
                    <a:pt x="13366" y="1881"/>
                    <a:pt x="13168" y="1974"/>
                  </a:cubicBezTo>
                  <a:cubicBezTo>
                    <a:pt x="13058" y="2025"/>
                    <a:pt x="12939" y="2051"/>
                    <a:pt x="12819" y="2051"/>
                  </a:cubicBezTo>
                  <a:cubicBezTo>
                    <a:pt x="12726" y="2051"/>
                    <a:pt x="12632" y="2035"/>
                    <a:pt x="12543" y="2002"/>
                  </a:cubicBezTo>
                  <a:cubicBezTo>
                    <a:pt x="12120" y="1848"/>
                    <a:pt x="11899" y="1377"/>
                    <a:pt x="12054" y="952"/>
                  </a:cubicBezTo>
                  <a:cubicBezTo>
                    <a:pt x="12128" y="746"/>
                    <a:pt x="12281" y="582"/>
                    <a:pt x="12479" y="489"/>
                  </a:cubicBezTo>
                  <a:cubicBezTo>
                    <a:pt x="12589" y="438"/>
                    <a:pt x="12706" y="412"/>
                    <a:pt x="12825" y="412"/>
                  </a:cubicBezTo>
                  <a:close/>
                  <a:moveTo>
                    <a:pt x="8687" y="453"/>
                  </a:moveTo>
                  <a:cubicBezTo>
                    <a:pt x="8782" y="453"/>
                    <a:pt x="8876" y="470"/>
                    <a:pt x="8966" y="502"/>
                  </a:cubicBezTo>
                  <a:cubicBezTo>
                    <a:pt x="9170" y="576"/>
                    <a:pt x="9336" y="727"/>
                    <a:pt x="9428" y="925"/>
                  </a:cubicBezTo>
                  <a:cubicBezTo>
                    <a:pt x="9618" y="1337"/>
                    <a:pt x="9441" y="1825"/>
                    <a:pt x="9033" y="2014"/>
                  </a:cubicBezTo>
                  <a:cubicBezTo>
                    <a:pt x="8922" y="2066"/>
                    <a:pt x="8805" y="2092"/>
                    <a:pt x="8687" y="2092"/>
                  </a:cubicBezTo>
                  <a:cubicBezTo>
                    <a:pt x="8593" y="2092"/>
                    <a:pt x="8498" y="2075"/>
                    <a:pt x="8407" y="2042"/>
                  </a:cubicBezTo>
                  <a:cubicBezTo>
                    <a:pt x="8201" y="1967"/>
                    <a:pt x="8037" y="1817"/>
                    <a:pt x="7945" y="1619"/>
                  </a:cubicBezTo>
                  <a:cubicBezTo>
                    <a:pt x="7755" y="1208"/>
                    <a:pt x="7932" y="720"/>
                    <a:pt x="8340" y="530"/>
                  </a:cubicBezTo>
                  <a:cubicBezTo>
                    <a:pt x="8450" y="479"/>
                    <a:pt x="8569" y="453"/>
                    <a:pt x="8687" y="453"/>
                  </a:cubicBezTo>
                  <a:close/>
                  <a:moveTo>
                    <a:pt x="12090" y="2220"/>
                  </a:moveTo>
                  <a:cubicBezTo>
                    <a:pt x="12183" y="2288"/>
                    <a:pt x="12288" y="2345"/>
                    <a:pt x="12402" y="2388"/>
                  </a:cubicBezTo>
                  <a:cubicBezTo>
                    <a:pt x="12516" y="2428"/>
                    <a:pt x="12634" y="2453"/>
                    <a:pt x="12750" y="2461"/>
                  </a:cubicBezTo>
                  <a:lnTo>
                    <a:pt x="12584" y="2921"/>
                  </a:lnTo>
                  <a:cubicBezTo>
                    <a:pt x="12378" y="2839"/>
                    <a:pt x="12151" y="2776"/>
                    <a:pt x="11905" y="2731"/>
                  </a:cubicBezTo>
                  <a:lnTo>
                    <a:pt x="12090" y="2220"/>
                  </a:lnTo>
                  <a:close/>
                  <a:moveTo>
                    <a:pt x="9501" y="2192"/>
                  </a:moveTo>
                  <a:lnTo>
                    <a:pt x="9760" y="2749"/>
                  </a:lnTo>
                  <a:cubicBezTo>
                    <a:pt x="9513" y="2798"/>
                    <a:pt x="9287" y="2869"/>
                    <a:pt x="9081" y="2958"/>
                  </a:cubicBezTo>
                  <a:lnTo>
                    <a:pt x="8865" y="2490"/>
                  </a:lnTo>
                  <a:cubicBezTo>
                    <a:pt x="8982" y="2473"/>
                    <a:pt x="9096" y="2437"/>
                    <a:pt x="9206" y="2388"/>
                  </a:cubicBezTo>
                  <a:cubicBezTo>
                    <a:pt x="9317" y="2337"/>
                    <a:pt x="9414" y="2270"/>
                    <a:pt x="9501" y="2192"/>
                  </a:cubicBezTo>
                  <a:close/>
                  <a:moveTo>
                    <a:pt x="4568" y="3107"/>
                  </a:moveTo>
                  <a:cubicBezTo>
                    <a:pt x="5817" y="3107"/>
                    <a:pt x="6978" y="3656"/>
                    <a:pt x="7771" y="4617"/>
                  </a:cubicBezTo>
                  <a:cubicBezTo>
                    <a:pt x="7746" y="4773"/>
                    <a:pt x="7732" y="4935"/>
                    <a:pt x="7734" y="5108"/>
                  </a:cubicBezTo>
                  <a:lnTo>
                    <a:pt x="7734" y="7534"/>
                  </a:lnTo>
                  <a:lnTo>
                    <a:pt x="7731" y="7534"/>
                  </a:lnTo>
                  <a:cubicBezTo>
                    <a:pt x="7731" y="8158"/>
                    <a:pt x="7516" y="8769"/>
                    <a:pt x="7129" y="9253"/>
                  </a:cubicBezTo>
                  <a:cubicBezTo>
                    <a:pt x="6629" y="9880"/>
                    <a:pt x="5768" y="10762"/>
                    <a:pt x="4517" y="11429"/>
                  </a:cubicBezTo>
                  <a:cubicBezTo>
                    <a:pt x="2251" y="11402"/>
                    <a:pt x="414" y="9547"/>
                    <a:pt x="414" y="7269"/>
                  </a:cubicBezTo>
                  <a:cubicBezTo>
                    <a:pt x="414" y="7083"/>
                    <a:pt x="427" y="6898"/>
                    <a:pt x="451" y="6716"/>
                  </a:cubicBezTo>
                  <a:cubicBezTo>
                    <a:pt x="723" y="4659"/>
                    <a:pt x="2492" y="3107"/>
                    <a:pt x="4568" y="3107"/>
                  </a:cubicBezTo>
                  <a:close/>
                  <a:moveTo>
                    <a:pt x="12823" y="0"/>
                  </a:moveTo>
                  <a:cubicBezTo>
                    <a:pt x="12646" y="0"/>
                    <a:pt x="12470" y="39"/>
                    <a:pt x="12304" y="116"/>
                  </a:cubicBezTo>
                  <a:cubicBezTo>
                    <a:pt x="12007" y="254"/>
                    <a:pt x="11781" y="502"/>
                    <a:pt x="11668" y="810"/>
                  </a:cubicBezTo>
                  <a:cubicBezTo>
                    <a:pt x="11535" y="1178"/>
                    <a:pt x="11587" y="1569"/>
                    <a:pt x="11778" y="1878"/>
                  </a:cubicBezTo>
                  <a:lnTo>
                    <a:pt x="11488" y="2677"/>
                  </a:lnTo>
                  <a:cubicBezTo>
                    <a:pt x="11312" y="2659"/>
                    <a:pt x="11129" y="2652"/>
                    <a:pt x="10936" y="2652"/>
                  </a:cubicBezTo>
                  <a:lnTo>
                    <a:pt x="10877" y="2652"/>
                  </a:lnTo>
                  <a:cubicBezTo>
                    <a:pt x="10863" y="2651"/>
                    <a:pt x="10850" y="2651"/>
                    <a:pt x="10836" y="2651"/>
                  </a:cubicBezTo>
                  <a:cubicBezTo>
                    <a:pt x="10607" y="2651"/>
                    <a:pt x="10390" y="2663"/>
                    <a:pt x="10186" y="2684"/>
                  </a:cubicBezTo>
                  <a:lnTo>
                    <a:pt x="9784" y="1823"/>
                  </a:lnTo>
                  <a:cubicBezTo>
                    <a:pt x="9947" y="1498"/>
                    <a:pt x="9966" y="1106"/>
                    <a:pt x="9802" y="751"/>
                  </a:cubicBezTo>
                  <a:cubicBezTo>
                    <a:pt x="9663" y="454"/>
                    <a:pt x="9417" y="226"/>
                    <a:pt x="9107" y="113"/>
                  </a:cubicBezTo>
                  <a:cubicBezTo>
                    <a:pt x="8969" y="63"/>
                    <a:pt x="8827" y="39"/>
                    <a:pt x="8686" y="39"/>
                  </a:cubicBezTo>
                  <a:cubicBezTo>
                    <a:pt x="8509" y="39"/>
                    <a:pt x="8333" y="77"/>
                    <a:pt x="8167" y="155"/>
                  </a:cubicBezTo>
                  <a:cubicBezTo>
                    <a:pt x="7601" y="418"/>
                    <a:pt x="7332" y="1060"/>
                    <a:pt x="7513" y="1638"/>
                  </a:cubicBezTo>
                  <a:cubicBezTo>
                    <a:pt x="6827" y="1320"/>
                    <a:pt x="6076" y="1153"/>
                    <a:pt x="5302" y="1153"/>
                  </a:cubicBezTo>
                  <a:cubicBezTo>
                    <a:pt x="4752" y="1153"/>
                    <a:pt x="4206" y="1238"/>
                    <a:pt x="3687" y="1406"/>
                  </a:cubicBezTo>
                  <a:cubicBezTo>
                    <a:pt x="3577" y="1442"/>
                    <a:pt x="3518" y="1557"/>
                    <a:pt x="3554" y="1665"/>
                  </a:cubicBezTo>
                  <a:cubicBezTo>
                    <a:pt x="3581" y="1753"/>
                    <a:pt x="3662" y="1808"/>
                    <a:pt x="3749" y="1808"/>
                  </a:cubicBezTo>
                  <a:cubicBezTo>
                    <a:pt x="3770" y="1808"/>
                    <a:pt x="3791" y="1805"/>
                    <a:pt x="3813" y="1798"/>
                  </a:cubicBezTo>
                  <a:cubicBezTo>
                    <a:pt x="4290" y="1643"/>
                    <a:pt x="4795" y="1564"/>
                    <a:pt x="5302" y="1564"/>
                  </a:cubicBezTo>
                  <a:cubicBezTo>
                    <a:pt x="6518" y="1564"/>
                    <a:pt x="7676" y="2016"/>
                    <a:pt x="8574" y="2834"/>
                  </a:cubicBezTo>
                  <a:lnTo>
                    <a:pt x="8719" y="3150"/>
                  </a:lnTo>
                  <a:cubicBezTo>
                    <a:pt x="8586" y="3234"/>
                    <a:pt x="8465" y="3332"/>
                    <a:pt x="8355" y="3440"/>
                  </a:cubicBezTo>
                  <a:cubicBezTo>
                    <a:pt x="8154" y="3640"/>
                    <a:pt x="8002" y="3875"/>
                    <a:pt x="7897" y="4143"/>
                  </a:cubicBezTo>
                  <a:cubicBezTo>
                    <a:pt x="7034" y="3218"/>
                    <a:pt x="5841" y="2696"/>
                    <a:pt x="4566" y="2696"/>
                  </a:cubicBezTo>
                  <a:cubicBezTo>
                    <a:pt x="3452" y="2696"/>
                    <a:pt x="2379" y="3103"/>
                    <a:pt x="1545" y="3841"/>
                  </a:cubicBezTo>
                  <a:cubicBezTo>
                    <a:pt x="1229" y="4120"/>
                    <a:pt x="956" y="4440"/>
                    <a:pt x="732" y="4787"/>
                  </a:cubicBezTo>
                  <a:cubicBezTo>
                    <a:pt x="1126" y="3691"/>
                    <a:pt x="1906" y="2754"/>
                    <a:pt x="2956" y="2171"/>
                  </a:cubicBezTo>
                  <a:cubicBezTo>
                    <a:pt x="3055" y="2116"/>
                    <a:pt x="3091" y="1992"/>
                    <a:pt x="3036" y="1893"/>
                  </a:cubicBezTo>
                  <a:cubicBezTo>
                    <a:pt x="2998" y="1825"/>
                    <a:pt x="2928" y="1786"/>
                    <a:pt x="2856" y="1786"/>
                  </a:cubicBezTo>
                  <a:cubicBezTo>
                    <a:pt x="2822" y="1786"/>
                    <a:pt x="2788" y="1795"/>
                    <a:pt x="2757" y="1813"/>
                  </a:cubicBezTo>
                  <a:cubicBezTo>
                    <a:pt x="1078" y="2743"/>
                    <a:pt x="33" y="4514"/>
                    <a:pt x="33" y="6435"/>
                  </a:cubicBezTo>
                  <a:cubicBezTo>
                    <a:pt x="33" y="6517"/>
                    <a:pt x="35" y="6599"/>
                    <a:pt x="38" y="6682"/>
                  </a:cubicBezTo>
                  <a:cubicBezTo>
                    <a:pt x="14" y="6875"/>
                    <a:pt x="1" y="7073"/>
                    <a:pt x="1" y="7271"/>
                  </a:cubicBezTo>
                  <a:cubicBezTo>
                    <a:pt x="1" y="9793"/>
                    <a:pt x="2051" y="11843"/>
                    <a:pt x="4567" y="11843"/>
                  </a:cubicBezTo>
                  <a:lnTo>
                    <a:pt x="4568" y="11843"/>
                  </a:lnTo>
                  <a:lnTo>
                    <a:pt x="10685" y="11870"/>
                  </a:lnTo>
                  <a:cubicBezTo>
                    <a:pt x="10898" y="11870"/>
                    <a:pt x="11121" y="11867"/>
                    <a:pt x="11334" y="11842"/>
                  </a:cubicBezTo>
                  <a:cubicBezTo>
                    <a:pt x="12069" y="11745"/>
                    <a:pt x="12753" y="11367"/>
                    <a:pt x="13253" y="10772"/>
                  </a:cubicBezTo>
                  <a:cubicBezTo>
                    <a:pt x="13753" y="10180"/>
                    <a:pt x="14026" y="9431"/>
                    <a:pt x="14025" y="8661"/>
                  </a:cubicBezTo>
                  <a:lnTo>
                    <a:pt x="14025" y="8506"/>
                  </a:lnTo>
                  <a:cubicBezTo>
                    <a:pt x="14025" y="8394"/>
                    <a:pt x="13932" y="8300"/>
                    <a:pt x="13819" y="8300"/>
                  </a:cubicBezTo>
                  <a:cubicBezTo>
                    <a:pt x="13705" y="8300"/>
                    <a:pt x="13614" y="8394"/>
                    <a:pt x="13614" y="8506"/>
                  </a:cubicBezTo>
                  <a:lnTo>
                    <a:pt x="13614" y="8661"/>
                  </a:lnTo>
                  <a:cubicBezTo>
                    <a:pt x="13616" y="10043"/>
                    <a:pt x="12599" y="11257"/>
                    <a:pt x="11290" y="11433"/>
                  </a:cubicBezTo>
                  <a:cubicBezTo>
                    <a:pt x="11086" y="11442"/>
                    <a:pt x="10884" y="11451"/>
                    <a:pt x="10682" y="11458"/>
                  </a:cubicBezTo>
                  <a:lnTo>
                    <a:pt x="5321" y="11435"/>
                  </a:lnTo>
                  <a:cubicBezTo>
                    <a:pt x="6308" y="10797"/>
                    <a:pt x="7011" y="10061"/>
                    <a:pt x="7451" y="9512"/>
                  </a:cubicBezTo>
                  <a:cubicBezTo>
                    <a:pt x="7897" y="8956"/>
                    <a:pt x="8142" y="8253"/>
                    <a:pt x="8142" y="7533"/>
                  </a:cubicBezTo>
                  <a:lnTo>
                    <a:pt x="8142" y="5111"/>
                  </a:lnTo>
                  <a:cubicBezTo>
                    <a:pt x="8141" y="4530"/>
                    <a:pt x="8311" y="4069"/>
                    <a:pt x="8645" y="3736"/>
                  </a:cubicBezTo>
                  <a:cubicBezTo>
                    <a:pt x="9086" y="3296"/>
                    <a:pt x="9840" y="3065"/>
                    <a:pt x="10820" y="3065"/>
                  </a:cubicBezTo>
                  <a:cubicBezTo>
                    <a:pt x="10838" y="3065"/>
                    <a:pt x="10857" y="3066"/>
                    <a:pt x="10876" y="3066"/>
                  </a:cubicBezTo>
                  <a:lnTo>
                    <a:pt x="10879" y="3066"/>
                  </a:lnTo>
                  <a:cubicBezTo>
                    <a:pt x="10894" y="3066"/>
                    <a:pt x="10910" y="3066"/>
                    <a:pt x="10925" y="3066"/>
                  </a:cubicBezTo>
                  <a:cubicBezTo>
                    <a:pt x="11913" y="3066"/>
                    <a:pt x="12666" y="3297"/>
                    <a:pt x="13109" y="3736"/>
                  </a:cubicBezTo>
                  <a:cubicBezTo>
                    <a:pt x="13443" y="4069"/>
                    <a:pt x="13614" y="4533"/>
                    <a:pt x="13612" y="5113"/>
                  </a:cubicBezTo>
                  <a:lnTo>
                    <a:pt x="13612" y="7546"/>
                  </a:lnTo>
                  <a:cubicBezTo>
                    <a:pt x="13612" y="7661"/>
                    <a:pt x="13704" y="7752"/>
                    <a:pt x="13818" y="7752"/>
                  </a:cubicBezTo>
                  <a:cubicBezTo>
                    <a:pt x="13932" y="7752"/>
                    <a:pt x="14022" y="7658"/>
                    <a:pt x="14022" y="7546"/>
                  </a:cubicBezTo>
                  <a:lnTo>
                    <a:pt x="14022" y="5111"/>
                  </a:lnTo>
                  <a:cubicBezTo>
                    <a:pt x="14025" y="4418"/>
                    <a:pt x="13813" y="3856"/>
                    <a:pt x="13398" y="3441"/>
                  </a:cubicBezTo>
                  <a:cubicBezTo>
                    <a:pt x="13267" y="3313"/>
                    <a:pt x="13119" y="3200"/>
                    <a:pt x="12955" y="3101"/>
                  </a:cubicBezTo>
                  <a:lnTo>
                    <a:pt x="13211" y="2402"/>
                  </a:lnTo>
                  <a:cubicBezTo>
                    <a:pt x="13256" y="2387"/>
                    <a:pt x="13300" y="2369"/>
                    <a:pt x="13341" y="2350"/>
                  </a:cubicBezTo>
                  <a:cubicBezTo>
                    <a:pt x="13640" y="2211"/>
                    <a:pt x="13865" y="1962"/>
                    <a:pt x="13977" y="1655"/>
                  </a:cubicBezTo>
                  <a:cubicBezTo>
                    <a:pt x="14210" y="1016"/>
                    <a:pt x="13880" y="309"/>
                    <a:pt x="13244" y="75"/>
                  </a:cubicBezTo>
                  <a:cubicBezTo>
                    <a:pt x="13106" y="25"/>
                    <a:pt x="12964" y="0"/>
                    <a:pt x="1282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4"/>
            <p:cNvSpPr/>
            <p:nvPr/>
          </p:nvSpPr>
          <p:spPr>
            <a:xfrm>
              <a:off x="4454661" y="2316150"/>
              <a:ext cx="12398" cy="20784"/>
            </a:xfrm>
            <a:custGeom>
              <a:rect b="b" l="l" r="r" t="t"/>
              <a:pathLst>
                <a:path extrusionOk="0" h="689" w="411">
                  <a:moveTo>
                    <a:pt x="205" y="1"/>
                  </a:moveTo>
                  <a:cubicBezTo>
                    <a:pt x="92" y="1"/>
                    <a:pt x="1" y="93"/>
                    <a:pt x="1" y="207"/>
                  </a:cubicBezTo>
                  <a:lnTo>
                    <a:pt x="1" y="483"/>
                  </a:lnTo>
                  <a:cubicBezTo>
                    <a:pt x="1" y="596"/>
                    <a:pt x="92" y="689"/>
                    <a:pt x="205" y="689"/>
                  </a:cubicBezTo>
                  <a:cubicBezTo>
                    <a:pt x="319" y="689"/>
                    <a:pt x="410" y="596"/>
                    <a:pt x="410" y="483"/>
                  </a:cubicBezTo>
                  <a:lnTo>
                    <a:pt x="410" y="207"/>
                  </a:lnTo>
                  <a:cubicBezTo>
                    <a:pt x="410" y="91"/>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4"/>
            <p:cNvSpPr/>
            <p:nvPr/>
          </p:nvSpPr>
          <p:spPr>
            <a:xfrm>
              <a:off x="4367969" y="2316150"/>
              <a:ext cx="12428" cy="20784"/>
            </a:xfrm>
            <a:custGeom>
              <a:rect b="b" l="l" r="r" t="t"/>
              <a:pathLst>
                <a:path extrusionOk="0" h="689" w="412">
                  <a:moveTo>
                    <a:pt x="206" y="1"/>
                  </a:moveTo>
                  <a:cubicBezTo>
                    <a:pt x="91" y="1"/>
                    <a:pt x="1" y="93"/>
                    <a:pt x="1" y="207"/>
                  </a:cubicBezTo>
                  <a:lnTo>
                    <a:pt x="1" y="483"/>
                  </a:lnTo>
                  <a:cubicBezTo>
                    <a:pt x="1" y="596"/>
                    <a:pt x="94" y="689"/>
                    <a:pt x="206" y="689"/>
                  </a:cubicBezTo>
                  <a:cubicBezTo>
                    <a:pt x="319" y="689"/>
                    <a:pt x="412" y="596"/>
                    <a:pt x="412" y="483"/>
                  </a:cubicBezTo>
                  <a:lnTo>
                    <a:pt x="412" y="207"/>
                  </a:lnTo>
                  <a:cubicBezTo>
                    <a:pt x="412"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4"/>
            <p:cNvSpPr/>
            <p:nvPr/>
          </p:nvSpPr>
          <p:spPr>
            <a:xfrm>
              <a:off x="4399159" y="2324234"/>
              <a:ext cx="36711" cy="17647"/>
            </a:xfrm>
            <a:custGeom>
              <a:rect b="b" l="l" r="r" t="t"/>
              <a:pathLst>
                <a:path extrusionOk="0" h="585" w="1217">
                  <a:moveTo>
                    <a:pt x="229" y="1"/>
                  </a:moveTo>
                  <a:cubicBezTo>
                    <a:pt x="181" y="1"/>
                    <a:pt x="133" y="17"/>
                    <a:pt x="95" y="51"/>
                  </a:cubicBezTo>
                  <a:cubicBezTo>
                    <a:pt x="9" y="125"/>
                    <a:pt x="1" y="257"/>
                    <a:pt x="74" y="341"/>
                  </a:cubicBezTo>
                  <a:cubicBezTo>
                    <a:pt x="209" y="496"/>
                    <a:pt x="403" y="585"/>
                    <a:pt x="608" y="585"/>
                  </a:cubicBezTo>
                  <a:cubicBezTo>
                    <a:pt x="814" y="585"/>
                    <a:pt x="1008" y="496"/>
                    <a:pt x="1142" y="341"/>
                  </a:cubicBezTo>
                  <a:cubicBezTo>
                    <a:pt x="1216" y="257"/>
                    <a:pt x="1208" y="125"/>
                    <a:pt x="1122" y="51"/>
                  </a:cubicBezTo>
                  <a:cubicBezTo>
                    <a:pt x="1083" y="17"/>
                    <a:pt x="1035" y="1"/>
                    <a:pt x="988" y="1"/>
                  </a:cubicBezTo>
                  <a:cubicBezTo>
                    <a:pt x="930" y="1"/>
                    <a:pt x="872" y="25"/>
                    <a:pt x="832" y="72"/>
                  </a:cubicBezTo>
                  <a:cubicBezTo>
                    <a:pt x="776" y="135"/>
                    <a:pt x="694" y="172"/>
                    <a:pt x="608" y="172"/>
                  </a:cubicBezTo>
                  <a:cubicBezTo>
                    <a:pt x="523" y="172"/>
                    <a:pt x="443" y="135"/>
                    <a:pt x="385" y="72"/>
                  </a:cubicBezTo>
                  <a:cubicBezTo>
                    <a:pt x="345" y="25"/>
                    <a:pt x="287"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8" name="Google Shape;2798;p74"/>
          <p:cNvGrpSpPr/>
          <p:nvPr/>
        </p:nvGrpSpPr>
        <p:grpSpPr>
          <a:xfrm>
            <a:off x="3411251" y="2100386"/>
            <a:ext cx="424965" cy="423969"/>
            <a:chOff x="3411251" y="2100386"/>
            <a:chExt cx="424965" cy="423969"/>
          </a:xfrm>
        </p:grpSpPr>
        <p:sp>
          <p:nvSpPr>
            <p:cNvPr id="2799" name="Google Shape;2799;p74"/>
            <p:cNvSpPr/>
            <p:nvPr/>
          </p:nvSpPr>
          <p:spPr>
            <a:xfrm>
              <a:off x="3417766" y="2106539"/>
              <a:ext cx="411451" cy="411481"/>
            </a:xfrm>
            <a:custGeom>
              <a:rect b="b" l="l" r="r" t="t"/>
              <a:pathLst>
                <a:path extrusionOk="0" h="13641" w="13640">
                  <a:moveTo>
                    <a:pt x="6823" y="1"/>
                  </a:moveTo>
                  <a:cubicBezTo>
                    <a:pt x="6822" y="1"/>
                    <a:pt x="6821" y="1"/>
                    <a:pt x="6820" y="1"/>
                  </a:cubicBezTo>
                  <a:cubicBezTo>
                    <a:pt x="3052" y="1"/>
                    <a:pt x="0" y="3055"/>
                    <a:pt x="0" y="6821"/>
                  </a:cubicBezTo>
                  <a:cubicBezTo>
                    <a:pt x="0" y="8630"/>
                    <a:pt x="717" y="10365"/>
                    <a:pt x="1997" y="11643"/>
                  </a:cubicBezTo>
                  <a:cubicBezTo>
                    <a:pt x="3276" y="12921"/>
                    <a:pt x="5010" y="13640"/>
                    <a:pt x="6819" y="13640"/>
                  </a:cubicBezTo>
                  <a:cubicBezTo>
                    <a:pt x="10586" y="13640"/>
                    <a:pt x="13639" y="10587"/>
                    <a:pt x="13639" y="6820"/>
                  </a:cubicBezTo>
                  <a:cubicBezTo>
                    <a:pt x="13639" y="3055"/>
                    <a:pt x="10588" y="1"/>
                    <a:pt x="6823"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4"/>
            <p:cNvSpPr/>
            <p:nvPr/>
          </p:nvSpPr>
          <p:spPr>
            <a:xfrm>
              <a:off x="3417676" y="2106539"/>
              <a:ext cx="260143" cy="411571"/>
            </a:xfrm>
            <a:custGeom>
              <a:rect b="b" l="l" r="r" t="t"/>
              <a:pathLst>
                <a:path extrusionOk="0" h="13644" w="8624">
                  <a:moveTo>
                    <a:pt x="6822" y="1"/>
                  </a:moveTo>
                  <a:cubicBezTo>
                    <a:pt x="3055" y="1"/>
                    <a:pt x="0" y="3054"/>
                    <a:pt x="0" y="6823"/>
                  </a:cubicBezTo>
                  <a:cubicBezTo>
                    <a:pt x="0" y="10589"/>
                    <a:pt x="3053" y="13643"/>
                    <a:pt x="6822" y="13643"/>
                  </a:cubicBezTo>
                  <a:cubicBezTo>
                    <a:pt x="7446" y="13643"/>
                    <a:pt x="8050" y="13557"/>
                    <a:pt x="8624" y="13401"/>
                  </a:cubicBezTo>
                  <a:cubicBezTo>
                    <a:pt x="6642" y="11886"/>
                    <a:pt x="5362" y="9500"/>
                    <a:pt x="5362" y="6812"/>
                  </a:cubicBezTo>
                  <a:cubicBezTo>
                    <a:pt x="5362" y="4134"/>
                    <a:pt x="6637" y="1752"/>
                    <a:pt x="8609" y="238"/>
                  </a:cubicBezTo>
                  <a:cubicBezTo>
                    <a:pt x="8039" y="85"/>
                    <a:pt x="7440" y="1"/>
                    <a:pt x="6822"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4"/>
            <p:cNvSpPr/>
            <p:nvPr/>
          </p:nvSpPr>
          <p:spPr>
            <a:xfrm>
              <a:off x="3417766" y="2309967"/>
              <a:ext cx="155501" cy="197641"/>
            </a:xfrm>
            <a:custGeom>
              <a:rect b="b" l="l" r="r" t="t"/>
              <a:pathLst>
                <a:path extrusionOk="0" h="6552" w="5155">
                  <a:moveTo>
                    <a:pt x="2" y="0"/>
                  </a:moveTo>
                  <a:cubicBezTo>
                    <a:pt x="2" y="24"/>
                    <a:pt x="0" y="51"/>
                    <a:pt x="0" y="74"/>
                  </a:cubicBezTo>
                  <a:cubicBezTo>
                    <a:pt x="0" y="3092"/>
                    <a:pt x="1960" y="5652"/>
                    <a:pt x="4677" y="6552"/>
                  </a:cubicBezTo>
                  <a:cubicBezTo>
                    <a:pt x="4972" y="6257"/>
                    <a:pt x="5155" y="5850"/>
                    <a:pt x="5155" y="5401"/>
                  </a:cubicBezTo>
                  <a:cubicBezTo>
                    <a:pt x="5155" y="4504"/>
                    <a:pt x="4426" y="3778"/>
                    <a:pt x="3528" y="3778"/>
                  </a:cubicBezTo>
                  <a:lnTo>
                    <a:pt x="2664" y="3778"/>
                  </a:lnTo>
                  <a:cubicBezTo>
                    <a:pt x="2790" y="3574"/>
                    <a:pt x="2862" y="3336"/>
                    <a:pt x="2862" y="3081"/>
                  </a:cubicBezTo>
                  <a:cubicBezTo>
                    <a:pt x="2862" y="2934"/>
                    <a:pt x="2837" y="2793"/>
                    <a:pt x="2793" y="2660"/>
                  </a:cubicBezTo>
                  <a:lnTo>
                    <a:pt x="3509" y="2660"/>
                  </a:lnTo>
                  <a:cubicBezTo>
                    <a:pt x="4242" y="2660"/>
                    <a:pt x="4838" y="2064"/>
                    <a:pt x="4838" y="1330"/>
                  </a:cubicBezTo>
                  <a:cubicBezTo>
                    <a:pt x="4838" y="596"/>
                    <a:pt x="4242" y="0"/>
                    <a:pt x="3509"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4"/>
            <p:cNvSpPr/>
            <p:nvPr/>
          </p:nvSpPr>
          <p:spPr>
            <a:xfrm>
              <a:off x="3681703" y="2293678"/>
              <a:ext cx="147507" cy="189436"/>
            </a:xfrm>
            <a:custGeom>
              <a:rect b="b" l="l" r="r" t="t"/>
              <a:pathLst>
                <a:path extrusionOk="0" h="6280" w="4890">
                  <a:moveTo>
                    <a:pt x="4032" y="0"/>
                  </a:moveTo>
                  <a:cubicBezTo>
                    <a:pt x="3375" y="0"/>
                    <a:pt x="2844" y="532"/>
                    <a:pt x="2844" y="1190"/>
                  </a:cubicBezTo>
                  <a:lnTo>
                    <a:pt x="2844" y="1465"/>
                  </a:lnTo>
                  <a:cubicBezTo>
                    <a:pt x="2844" y="1511"/>
                    <a:pt x="2848" y="1558"/>
                    <a:pt x="2851" y="1602"/>
                  </a:cubicBezTo>
                  <a:lnTo>
                    <a:pt x="1422" y="1602"/>
                  </a:lnTo>
                  <a:cubicBezTo>
                    <a:pt x="638" y="1602"/>
                    <a:pt x="1" y="2238"/>
                    <a:pt x="1" y="3024"/>
                  </a:cubicBezTo>
                  <a:lnTo>
                    <a:pt x="1" y="4858"/>
                  </a:lnTo>
                  <a:cubicBezTo>
                    <a:pt x="1" y="5642"/>
                    <a:pt x="637" y="6279"/>
                    <a:pt x="1422" y="6279"/>
                  </a:cubicBezTo>
                  <a:lnTo>
                    <a:pt x="1872" y="6279"/>
                  </a:lnTo>
                  <a:cubicBezTo>
                    <a:pt x="3691" y="5056"/>
                    <a:pt x="4889" y="2975"/>
                    <a:pt x="4889" y="619"/>
                  </a:cubicBezTo>
                  <a:cubicBezTo>
                    <a:pt x="4889" y="409"/>
                    <a:pt x="4880" y="205"/>
                    <a:pt x="4861" y="0"/>
                  </a:cubicBezTo>
                  <a:lnTo>
                    <a:pt x="4034" y="0"/>
                  </a:lnTo>
                  <a:cubicBezTo>
                    <a:pt x="4033" y="0"/>
                    <a:pt x="4033" y="0"/>
                    <a:pt x="4032"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4"/>
            <p:cNvSpPr/>
            <p:nvPr/>
          </p:nvSpPr>
          <p:spPr>
            <a:xfrm>
              <a:off x="3716483" y="2159327"/>
              <a:ext cx="104190" cy="94054"/>
            </a:xfrm>
            <a:custGeom>
              <a:rect b="b" l="l" r="r" t="t"/>
              <a:pathLst>
                <a:path extrusionOk="0" h="3118" w="3454">
                  <a:moveTo>
                    <a:pt x="778" y="1"/>
                  </a:moveTo>
                  <a:cubicBezTo>
                    <a:pt x="348" y="1"/>
                    <a:pt x="0" y="350"/>
                    <a:pt x="0" y="779"/>
                  </a:cubicBezTo>
                  <a:cubicBezTo>
                    <a:pt x="0" y="1209"/>
                    <a:pt x="349" y="1557"/>
                    <a:pt x="778" y="1557"/>
                  </a:cubicBezTo>
                  <a:lnTo>
                    <a:pt x="800" y="1557"/>
                  </a:lnTo>
                  <a:cubicBezTo>
                    <a:pt x="757" y="1680"/>
                    <a:pt x="734" y="1811"/>
                    <a:pt x="734" y="1947"/>
                  </a:cubicBezTo>
                  <a:cubicBezTo>
                    <a:pt x="734" y="2592"/>
                    <a:pt x="1257" y="3116"/>
                    <a:pt x="1902" y="3116"/>
                  </a:cubicBezTo>
                  <a:lnTo>
                    <a:pt x="3454" y="3117"/>
                  </a:lnTo>
                  <a:cubicBezTo>
                    <a:pt x="3091" y="1901"/>
                    <a:pt x="2398" y="829"/>
                    <a:pt x="1479"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4"/>
            <p:cNvSpPr/>
            <p:nvPr/>
          </p:nvSpPr>
          <p:spPr>
            <a:xfrm>
              <a:off x="3526659" y="2251418"/>
              <a:ext cx="52246" cy="41537"/>
            </a:xfrm>
            <a:custGeom>
              <a:rect b="b" l="l" r="r" t="t"/>
              <a:pathLst>
                <a:path extrusionOk="0" h="1377" w="1732">
                  <a:moveTo>
                    <a:pt x="866" y="1"/>
                  </a:moveTo>
                  <a:cubicBezTo>
                    <a:pt x="387" y="1"/>
                    <a:pt x="1" y="307"/>
                    <a:pt x="1" y="689"/>
                  </a:cubicBezTo>
                  <a:cubicBezTo>
                    <a:pt x="1" y="1067"/>
                    <a:pt x="387" y="1376"/>
                    <a:pt x="866" y="1376"/>
                  </a:cubicBezTo>
                  <a:cubicBezTo>
                    <a:pt x="1345" y="1376"/>
                    <a:pt x="1731" y="1069"/>
                    <a:pt x="1731" y="689"/>
                  </a:cubicBezTo>
                  <a:cubicBezTo>
                    <a:pt x="1731" y="307"/>
                    <a:pt x="1345" y="1"/>
                    <a:pt x="8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4"/>
            <p:cNvSpPr/>
            <p:nvPr/>
          </p:nvSpPr>
          <p:spPr>
            <a:xfrm>
              <a:off x="3667979" y="2251418"/>
              <a:ext cx="52216" cy="41537"/>
            </a:xfrm>
            <a:custGeom>
              <a:rect b="b" l="l" r="r" t="t"/>
              <a:pathLst>
                <a:path extrusionOk="0" h="1377" w="1731">
                  <a:moveTo>
                    <a:pt x="872" y="1"/>
                  </a:moveTo>
                  <a:cubicBezTo>
                    <a:pt x="870" y="1"/>
                    <a:pt x="868" y="1"/>
                    <a:pt x="865" y="1"/>
                  </a:cubicBezTo>
                  <a:cubicBezTo>
                    <a:pt x="388" y="1"/>
                    <a:pt x="0" y="307"/>
                    <a:pt x="0" y="689"/>
                  </a:cubicBezTo>
                  <a:cubicBezTo>
                    <a:pt x="0" y="1067"/>
                    <a:pt x="389" y="1376"/>
                    <a:pt x="865" y="1376"/>
                  </a:cubicBezTo>
                  <a:cubicBezTo>
                    <a:pt x="1345" y="1376"/>
                    <a:pt x="1731" y="1069"/>
                    <a:pt x="1731" y="689"/>
                  </a:cubicBezTo>
                  <a:cubicBezTo>
                    <a:pt x="1731" y="309"/>
                    <a:pt x="1348" y="1"/>
                    <a:pt x="8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4"/>
            <p:cNvSpPr/>
            <p:nvPr/>
          </p:nvSpPr>
          <p:spPr>
            <a:xfrm>
              <a:off x="3470101" y="2117489"/>
              <a:ext cx="117131" cy="81174"/>
            </a:xfrm>
            <a:custGeom>
              <a:rect b="b" l="l" r="r" t="t"/>
              <a:pathLst>
                <a:path extrusionOk="0" h="2691" w="3883">
                  <a:moveTo>
                    <a:pt x="2883" y="0"/>
                  </a:moveTo>
                  <a:cubicBezTo>
                    <a:pt x="1765" y="382"/>
                    <a:pt x="774" y="1048"/>
                    <a:pt x="0" y="1911"/>
                  </a:cubicBezTo>
                  <a:lnTo>
                    <a:pt x="676" y="1911"/>
                  </a:lnTo>
                  <a:lnTo>
                    <a:pt x="676" y="1913"/>
                  </a:lnTo>
                  <a:cubicBezTo>
                    <a:pt x="676" y="2343"/>
                    <a:pt x="1025" y="2691"/>
                    <a:pt x="1454" y="2691"/>
                  </a:cubicBezTo>
                  <a:lnTo>
                    <a:pt x="3105" y="2691"/>
                  </a:lnTo>
                  <a:cubicBezTo>
                    <a:pt x="3535" y="2691"/>
                    <a:pt x="3883" y="2342"/>
                    <a:pt x="3883" y="1913"/>
                  </a:cubicBezTo>
                  <a:cubicBezTo>
                    <a:pt x="3883" y="1481"/>
                    <a:pt x="3534" y="1135"/>
                    <a:pt x="3105" y="1135"/>
                  </a:cubicBezTo>
                  <a:lnTo>
                    <a:pt x="3083" y="1135"/>
                  </a:lnTo>
                  <a:cubicBezTo>
                    <a:pt x="3126" y="1012"/>
                    <a:pt x="3149" y="880"/>
                    <a:pt x="3149" y="744"/>
                  </a:cubicBezTo>
                  <a:cubicBezTo>
                    <a:pt x="3149" y="462"/>
                    <a:pt x="3050" y="203"/>
                    <a:pt x="2883"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4"/>
            <p:cNvSpPr/>
            <p:nvPr/>
          </p:nvSpPr>
          <p:spPr>
            <a:xfrm>
              <a:off x="3561770" y="2235280"/>
              <a:ext cx="12428" cy="23106"/>
            </a:xfrm>
            <a:custGeom>
              <a:rect b="b" l="l" r="r" t="t"/>
              <a:pathLst>
                <a:path extrusionOk="0" h="766" w="412">
                  <a:moveTo>
                    <a:pt x="206" y="0"/>
                  </a:moveTo>
                  <a:cubicBezTo>
                    <a:pt x="94" y="0"/>
                    <a:pt x="1" y="93"/>
                    <a:pt x="1" y="206"/>
                  </a:cubicBezTo>
                  <a:lnTo>
                    <a:pt x="1" y="559"/>
                  </a:lnTo>
                  <a:cubicBezTo>
                    <a:pt x="1" y="673"/>
                    <a:pt x="94" y="765"/>
                    <a:pt x="206" y="765"/>
                  </a:cubicBezTo>
                  <a:cubicBezTo>
                    <a:pt x="207" y="765"/>
                    <a:pt x="208" y="765"/>
                    <a:pt x="209" y="765"/>
                  </a:cubicBezTo>
                  <a:cubicBezTo>
                    <a:pt x="320" y="765"/>
                    <a:pt x="412" y="672"/>
                    <a:pt x="412" y="559"/>
                  </a:cubicBezTo>
                  <a:lnTo>
                    <a:pt x="412" y="206"/>
                  </a:lnTo>
                  <a:cubicBezTo>
                    <a:pt x="412" y="92"/>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4"/>
            <p:cNvSpPr/>
            <p:nvPr/>
          </p:nvSpPr>
          <p:spPr>
            <a:xfrm>
              <a:off x="3672775" y="2235280"/>
              <a:ext cx="12398" cy="23106"/>
            </a:xfrm>
            <a:custGeom>
              <a:rect b="b" l="l" r="r" t="t"/>
              <a:pathLst>
                <a:path extrusionOk="0" h="766" w="411">
                  <a:moveTo>
                    <a:pt x="207" y="0"/>
                  </a:moveTo>
                  <a:cubicBezTo>
                    <a:pt x="93" y="0"/>
                    <a:pt x="1" y="93"/>
                    <a:pt x="1" y="206"/>
                  </a:cubicBezTo>
                  <a:lnTo>
                    <a:pt x="1" y="559"/>
                  </a:lnTo>
                  <a:cubicBezTo>
                    <a:pt x="1" y="673"/>
                    <a:pt x="93" y="765"/>
                    <a:pt x="207" y="765"/>
                  </a:cubicBezTo>
                  <a:cubicBezTo>
                    <a:pt x="207" y="765"/>
                    <a:pt x="208" y="765"/>
                    <a:pt x="209" y="765"/>
                  </a:cubicBezTo>
                  <a:cubicBezTo>
                    <a:pt x="320" y="765"/>
                    <a:pt x="411" y="672"/>
                    <a:pt x="411" y="559"/>
                  </a:cubicBezTo>
                  <a:lnTo>
                    <a:pt x="411" y="206"/>
                  </a:lnTo>
                  <a:cubicBezTo>
                    <a:pt x="411" y="92"/>
                    <a:pt x="319"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4"/>
            <p:cNvSpPr/>
            <p:nvPr/>
          </p:nvSpPr>
          <p:spPr>
            <a:xfrm>
              <a:off x="3601949" y="2245657"/>
              <a:ext cx="43076" cy="19094"/>
            </a:xfrm>
            <a:custGeom>
              <a:rect b="b" l="l" r="r" t="t"/>
              <a:pathLst>
                <a:path extrusionOk="0" h="633" w="1428">
                  <a:moveTo>
                    <a:pt x="1197" y="0"/>
                  </a:moveTo>
                  <a:cubicBezTo>
                    <a:pt x="1140" y="0"/>
                    <a:pt x="1083" y="24"/>
                    <a:pt x="1043" y="70"/>
                  </a:cubicBezTo>
                  <a:cubicBezTo>
                    <a:pt x="960" y="167"/>
                    <a:pt x="840" y="221"/>
                    <a:pt x="714" y="221"/>
                  </a:cubicBezTo>
                  <a:cubicBezTo>
                    <a:pt x="589" y="221"/>
                    <a:pt x="469" y="165"/>
                    <a:pt x="385" y="70"/>
                  </a:cubicBezTo>
                  <a:cubicBezTo>
                    <a:pt x="344" y="25"/>
                    <a:pt x="287" y="1"/>
                    <a:pt x="229" y="1"/>
                  </a:cubicBezTo>
                  <a:cubicBezTo>
                    <a:pt x="181" y="1"/>
                    <a:pt x="133" y="18"/>
                    <a:pt x="95" y="51"/>
                  </a:cubicBezTo>
                  <a:cubicBezTo>
                    <a:pt x="10" y="125"/>
                    <a:pt x="0" y="255"/>
                    <a:pt x="74" y="341"/>
                  </a:cubicBezTo>
                  <a:cubicBezTo>
                    <a:pt x="235" y="526"/>
                    <a:pt x="469" y="633"/>
                    <a:pt x="714" y="633"/>
                  </a:cubicBezTo>
                  <a:cubicBezTo>
                    <a:pt x="960" y="633"/>
                    <a:pt x="1194" y="527"/>
                    <a:pt x="1353" y="341"/>
                  </a:cubicBezTo>
                  <a:cubicBezTo>
                    <a:pt x="1427" y="255"/>
                    <a:pt x="1420" y="125"/>
                    <a:pt x="1334" y="51"/>
                  </a:cubicBezTo>
                  <a:cubicBezTo>
                    <a:pt x="1295" y="17"/>
                    <a:pt x="1246" y="0"/>
                    <a:pt x="119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4"/>
            <p:cNvSpPr/>
            <p:nvPr/>
          </p:nvSpPr>
          <p:spPr>
            <a:xfrm>
              <a:off x="3411251" y="2100386"/>
              <a:ext cx="424965" cy="423969"/>
            </a:xfrm>
            <a:custGeom>
              <a:rect b="b" l="l" r="r" t="t"/>
              <a:pathLst>
                <a:path extrusionOk="0" h="14055" w="14088">
                  <a:moveTo>
                    <a:pt x="4759" y="814"/>
                  </a:moveTo>
                  <a:cubicBezTo>
                    <a:pt x="4849" y="964"/>
                    <a:pt x="4898" y="1135"/>
                    <a:pt x="4898" y="1311"/>
                  </a:cubicBezTo>
                  <a:cubicBezTo>
                    <a:pt x="4898" y="1422"/>
                    <a:pt x="4878" y="1529"/>
                    <a:pt x="4841" y="1632"/>
                  </a:cubicBezTo>
                  <a:cubicBezTo>
                    <a:pt x="4819" y="1696"/>
                    <a:pt x="4828" y="1765"/>
                    <a:pt x="4868" y="1820"/>
                  </a:cubicBezTo>
                  <a:cubicBezTo>
                    <a:pt x="4906" y="1875"/>
                    <a:pt x="4969" y="1906"/>
                    <a:pt x="5035" y="1906"/>
                  </a:cubicBezTo>
                  <a:lnTo>
                    <a:pt x="5057" y="1906"/>
                  </a:lnTo>
                  <a:cubicBezTo>
                    <a:pt x="5374" y="1906"/>
                    <a:pt x="5631" y="2163"/>
                    <a:pt x="5631" y="2480"/>
                  </a:cubicBezTo>
                  <a:cubicBezTo>
                    <a:pt x="5631" y="2796"/>
                    <a:pt x="5374" y="3052"/>
                    <a:pt x="5057" y="3052"/>
                  </a:cubicBezTo>
                  <a:lnTo>
                    <a:pt x="3407" y="3052"/>
                  </a:lnTo>
                  <a:cubicBezTo>
                    <a:pt x="3090" y="3052"/>
                    <a:pt x="2836" y="2798"/>
                    <a:pt x="2834" y="2481"/>
                  </a:cubicBezTo>
                  <a:lnTo>
                    <a:pt x="2834" y="2478"/>
                  </a:lnTo>
                  <a:cubicBezTo>
                    <a:pt x="2834" y="2364"/>
                    <a:pt x="2741" y="2273"/>
                    <a:pt x="2629" y="2273"/>
                  </a:cubicBezTo>
                  <a:lnTo>
                    <a:pt x="2436" y="2273"/>
                  </a:lnTo>
                  <a:cubicBezTo>
                    <a:pt x="3099" y="1629"/>
                    <a:pt x="3893" y="1129"/>
                    <a:pt x="4759" y="814"/>
                  </a:cubicBezTo>
                  <a:close/>
                  <a:moveTo>
                    <a:pt x="11512" y="2163"/>
                  </a:moveTo>
                  <a:cubicBezTo>
                    <a:pt x="12310" y="2897"/>
                    <a:pt x="12925" y="3824"/>
                    <a:pt x="13287" y="4869"/>
                  </a:cubicBezTo>
                  <a:lnTo>
                    <a:pt x="12020" y="4867"/>
                  </a:lnTo>
                  <a:cubicBezTo>
                    <a:pt x="11489" y="4867"/>
                    <a:pt x="11058" y="4435"/>
                    <a:pt x="11058" y="3906"/>
                  </a:cubicBezTo>
                  <a:cubicBezTo>
                    <a:pt x="11058" y="3795"/>
                    <a:pt x="11076" y="3687"/>
                    <a:pt x="11113" y="3583"/>
                  </a:cubicBezTo>
                  <a:cubicBezTo>
                    <a:pt x="11135" y="3521"/>
                    <a:pt x="11126" y="3450"/>
                    <a:pt x="11088" y="3397"/>
                  </a:cubicBezTo>
                  <a:cubicBezTo>
                    <a:pt x="11048" y="3341"/>
                    <a:pt x="10986" y="3310"/>
                    <a:pt x="10919" y="3310"/>
                  </a:cubicBezTo>
                  <a:lnTo>
                    <a:pt x="10897" y="3310"/>
                  </a:lnTo>
                  <a:cubicBezTo>
                    <a:pt x="10580" y="3310"/>
                    <a:pt x="10323" y="3052"/>
                    <a:pt x="10323" y="2737"/>
                  </a:cubicBezTo>
                  <a:cubicBezTo>
                    <a:pt x="10323" y="2421"/>
                    <a:pt x="10580" y="2163"/>
                    <a:pt x="10897" y="2163"/>
                  </a:cubicBezTo>
                  <a:close/>
                  <a:moveTo>
                    <a:pt x="3722" y="7151"/>
                  </a:moveTo>
                  <a:cubicBezTo>
                    <a:pt x="4344" y="7155"/>
                    <a:pt x="4847" y="7658"/>
                    <a:pt x="4847" y="8278"/>
                  </a:cubicBezTo>
                  <a:cubicBezTo>
                    <a:pt x="4847" y="8898"/>
                    <a:pt x="4344" y="9401"/>
                    <a:pt x="3725" y="9401"/>
                  </a:cubicBezTo>
                  <a:lnTo>
                    <a:pt x="3009" y="9401"/>
                  </a:lnTo>
                  <a:cubicBezTo>
                    <a:pt x="2942" y="9401"/>
                    <a:pt x="2882" y="9432"/>
                    <a:pt x="2843" y="9485"/>
                  </a:cubicBezTo>
                  <a:cubicBezTo>
                    <a:pt x="2805" y="9538"/>
                    <a:pt x="2793" y="9608"/>
                    <a:pt x="2815" y="9670"/>
                  </a:cubicBezTo>
                  <a:cubicBezTo>
                    <a:pt x="2853" y="9785"/>
                    <a:pt x="2873" y="9905"/>
                    <a:pt x="2873" y="10026"/>
                  </a:cubicBezTo>
                  <a:cubicBezTo>
                    <a:pt x="2873" y="10237"/>
                    <a:pt x="2815" y="10439"/>
                    <a:pt x="2705" y="10615"/>
                  </a:cubicBezTo>
                  <a:cubicBezTo>
                    <a:pt x="2667" y="10677"/>
                    <a:pt x="2666" y="10757"/>
                    <a:pt x="2701" y="10824"/>
                  </a:cubicBezTo>
                  <a:cubicBezTo>
                    <a:pt x="2738" y="10889"/>
                    <a:pt x="2806" y="10929"/>
                    <a:pt x="2880" y="10929"/>
                  </a:cubicBezTo>
                  <a:lnTo>
                    <a:pt x="3744" y="10929"/>
                  </a:lnTo>
                  <a:cubicBezTo>
                    <a:pt x="4525" y="10929"/>
                    <a:pt x="5164" y="11565"/>
                    <a:pt x="5164" y="12349"/>
                  </a:cubicBezTo>
                  <a:cubicBezTo>
                    <a:pt x="5164" y="12686"/>
                    <a:pt x="5047" y="13004"/>
                    <a:pt x="4833" y="13258"/>
                  </a:cubicBezTo>
                  <a:cubicBezTo>
                    <a:pt x="2524" y="12442"/>
                    <a:pt x="797" y="10374"/>
                    <a:pt x="475" y="7873"/>
                  </a:cubicBezTo>
                  <a:cubicBezTo>
                    <a:pt x="447" y="7657"/>
                    <a:pt x="431" y="7439"/>
                    <a:pt x="423" y="7222"/>
                  </a:cubicBezTo>
                  <a:cubicBezTo>
                    <a:pt x="423" y="7207"/>
                    <a:pt x="420" y="7192"/>
                    <a:pt x="420" y="7176"/>
                  </a:cubicBezTo>
                  <a:lnTo>
                    <a:pt x="420" y="7151"/>
                  </a:lnTo>
                  <a:close/>
                  <a:moveTo>
                    <a:pt x="7036" y="1"/>
                  </a:moveTo>
                  <a:cubicBezTo>
                    <a:pt x="4634" y="1"/>
                    <a:pt x="2424" y="1208"/>
                    <a:pt x="1123" y="3230"/>
                  </a:cubicBezTo>
                  <a:cubicBezTo>
                    <a:pt x="1062" y="3326"/>
                    <a:pt x="1090" y="3455"/>
                    <a:pt x="1185" y="3515"/>
                  </a:cubicBezTo>
                  <a:cubicBezTo>
                    <a:pt x="1219" y="3537"/>
                    <a:pt x="1258" y="3547"/>
                    <a:pt x="1296" y="3547"/>
                  </a:cubicBezTo>
                  <a:cubicBezTo>
                    <a:pt x="1364" y="3547"/>
                    <a:pt x="1430" y="3514"/>
                    <a:pt x="1469" y="3455"/>
                  </a:cubicBezTo>
                  <a:cubicBezTo>
                    <a:pt x="1645" y="3182"/>
                    <a:pt x="1837" y="2927"/>
                    <a:pt x="2044" y="2687"/>
                  </a:cubicBezTo>
                  <a:lnTo>
                    <a:pt x="2444" y="2687"/>
                  </a:lnTo>
                  <a:cubicBezTo>
                    <a:pt x="2538" y="3132"/>
                    <a:pt x="2933" y="3469"/>
                    <a:pt x="3407" y="3469"/>
                  </a:cubicBezTo>
                  <a:lnTo>
                    <a:pt x="5057" y="3469"/>
                  </a:lnTo>
                  <a:cubicBezTo>
                    <a:pt x="5602" y="3469"/>
                    <a:pt x="6044" y="3027"/>
                    <a:pt x="6044" y="2483"/>
                  </a:cubicBezTo>
                  <a:cubicBezTo>
                    <a:pt x="6044" y="2021"/>
                    <a:pt x="5723" y="1632"/>
                    <a:pt x="5293" y="1527"/>
                  </a:cubicBezTo>
                  <a:cubicBezTo>
                    <a:pt x="5304" y="1458"/>
                    <a:pt x="5309" y="1387"/>
                    <a:pt x="5309" y="1314"/>
                  </a:cubicBezTo>
                  <a:cubicBezTo>
                    <a:pt x="5309" y="1095"/>
                    <a:pt x="5256" y="878"/>
                    <a:pt x="5156" y="684"/>
                  </a:cubicBezTo>
                  <a:cubicBezTo>
                    <a:pt x="5757" y="507"/>
                    <a:pt x="6389" y="415"/>
                    <a:pt x="7035" y="415"/>
                  </a:cubicBezTo>
                  <a:cubicBezTo>
                    <a:pt x="8530" y="415"/>
                    <a:pt x="9912" y="913"/>
                    <a:pt x="11021" y="1754"/>
                  </a:cubicBezTo>
                  <a:lnTo>
                    <a:pt x="10897" y="1754"/>
                  </a:lnTo>
                  <a:cubicBezTo>
                    <a:pt x="10353" y="1754"/>
                    <a:pt x="9912" y="2194"/>
                    <a:pt x="9912" y="2739"/>
                  </a:cubicBezTo>
                  <a:cubicBezTo>
                    <a:pt x="9912" y="3200"/>
                    <a:pt x="10231" y="3589"/>
                    <a:pt x="10662" y="3694"/>
                  </a:cubicBezTo>
                  <a:cubicBezTo>
                    <a:pt x="10651" y="3765"/>
                    <a:pt x="10646" y="3835"/>
                    <a:pt x="10646" y="3907"/>
                  </a:cubicBezTo>
                  <a:cubicBezTo>
                    <a:pt x="10646" y="4665"/>
                    <a:pt x="11261" y="5281"/>
                    <a:pt x="12020" y="5281"/>
                  </a:cubicBezTo>
                  <a:lnTo>
                    <a:pt x="13415" y="5281"/>
                  </a:lnTo>
                  <a:cubicBezTo>
                    <a:pt x="13496" y="5580"/>
                    <a:pt x="13560" y="5889"/>
                    <a:pt x="13598" y="6203"/>
                  </a:cubicBezTo>
                  <a:lnTo>
                    <a:pt x="13000" y="6203"/>
                  </a:lnTo>
                  <a:cubicBezTo>
                    <a:pt x="12230" y="6203"/>
                    <a:pt x="11603" y="6830"/>
                    <a:pt x="11603" y="7601"/>
                  </a:cubicBezTo>
                  <a:lnTo>
                    <a:pt x="11603" y="7808"/>
                  </a:lnTo>
                  <a:lnTo>
                    <a:pt x="10388" y="7808"/>
                  </a:lnTo>
                  <a:cubicBezTo>
                    <a:pt x="9492" y="7808"/>
                    <a:pt x="8761" y="8538"/>
                    <a:pt x="8761" y="9435"/>
                  </a:cubicBezTo>
                  <a:lnTo>
                    <a:pt x="8761" y="11269"/>
                  </a:lnTo>
                  <a:cubicBezTo>
                    <a:pt x="8761" y="12080"/>
                    <a:pt x="9357" y="12754"/>
                    <a:pt x="10134" y="12877"/>
                  </a:cubicBezTo>
                  <a:cubicBezTo>
                    <a:pt x="9195" y="13375"/>
                    <a:pt x="8137" y="13643"/>
                    <a:pt x="7035" y="13643"/>
                  </a:cubicBezTo>
                  <a:cubicBezTo>
                    <a:pt x="6415" y="13643"/>
                    <a:pt x="5818" y="13559"/>
                    <a:pt x="5248" y="13397"/>
                  </a:cubicBezTo>
                  <a:cubicBezTo>
                    <a:pt x="5458" y="13094"/>
                    <a:pt x="5574" y="12733"/>
                    <a:pt x="5574" y="12355"/>
                  </a:cubicBezTo>
                  <a:cubicBezTo>
                    <a:pt x="5574" y="11346"/>
                    <a:pt x="4753" y="10525"/>
                    <a:pt x="3744" y="10525"/>
                  </a:cubicBezTo>
                  <a:lnTo>
                    <a:pt x="3201" y="10525"/>
                  </a:lnTo>
                  <a:cubicBezTo>
                    <a:pt x="3254" y="10367"/>
                    <a:pt x="3282" y="10201"/>
                    <a:pt x="3282" y="10032"/>
                  </a:cubicBezTo>
                  <a:cubicBezTo>
                    <a:pt x="3282" y="9960"/>
                    <a:pt x="3276" y="9889"/>
                    <a:pt x="3268" y="9816"/>
                  </a:cubicBezTo>
                  <a:lnTo>
                    <a:pt x="3725" y="9816"/>
                  </a:lnTo>
                  <a:cubicBezTo>
                    <a:pt x="4571" y="9816"/>
                    <a:pt x="5259" y="9129"/>
                    <a:pt x="5259" y="8281"/>
                  </a:cubicBezTo>
                  <a:cubicBezTo>
                    <a:pt x="5259" y="7435"/>
                    <a:pt x="4571" y="6747"/>
                    <a:pt x="3725" y="6747"/>
                  </a:cubicBezTo>
                  <a:lnTo>
                    <a:pt x="428" y="6747"/>
                  </a:lnTo>
                  <a:cubicBezTo>
                    <a:pt x="463" y="5917"/>
                    <a:pt x="648" y="5113"/>
                    <a:pt x="984" y="4354"/>
                  </a:cubicBezTo>
                  <a:cubicBezTo>
                    <a:pt x="1031" y="4250"/>
                    <a:pt x="982" y="4129"/>
                    <a:pt x="879" y="4083"/>
                  </a:cubicBezTo>
                  <a:cubicBezTo>
                    <a:pt x="852" y="4071"/>
                    <a:pt x="824" y="4065"/>
                    <a:pt x="796" y="4065"/>
                  </a:cubicBezTo>
                  <a:cubicBezTo>
                    <a:pt x="717" y="4065"/>
                    <a:pt x="642" y="4112"/>
                    <a:pt x="607" y="4188"/>
                  </a:cubicBezTo>
                  <a:cubicBezTo>
                    <a:pt x="221" y="5061"/>
                    <a:pt x="21" y="5988"/>
                    <a:pt x="10" y="6950"/>
                  </a:cubicBezTo>
                  <a:cubicBezTo>
                    <a:pt x="0" y="7635"/>
                    <a:pt x="93" y="8318"/>
                    <a:pt x="281" y="8976"/>
                  </a:cubicBezTo>
                  <a:cubicBezTo>
                    <a:pt x="561" y="9950"/>
                    <a:pt x="1049" y="10852"/>
                    <a:pt x="1723" y="11628"/>
                  </a:cubicBezTo>
                  <a:cubicBezTo>
                    <a:pt x="2201" y="12177"/>
                    <a:pt x="2759" y="12652"/>
                    <a:pt x="3379" y="13031"/>
                  </a:cubicBezTo>
                  <a:cubicBezTo>
                    <a:pt x="4470" y="13699"/>
                    <a:pt x="5723" y="14054"/>
                    <a:pt x="7033" y="14054"/>
                  </a:cubicBezTo>
                  <a:cubicBezTo>
                    <a:pt x="8133" y="14054"/>
                    <a:pt x="9184" y="13807"/>
                    <a:pt x="10160" y="13322"/>
                  </a:cubicBezTo>
                  <a:cubicBezTo>
                    <a:pt x="11091" y="12859"/>
                    <a:pt x="11919" y="12177"/>
                    <a:pt x="12566" y="11359"/>
                  </a:cubicBezTo>
                  <a:cubicBezTo>
                    <a:pt x="12686" y="11200"/>
                    <a:pt x="12550" y="11026"/>
                    <a:pt x="12401" y="11026"/>
                  </a:cubicBezTo>
                  <a:cubicBezTo>
                    <a:pt x="12346" y="11026"/>
                    <a:pt x="12290" y="11050"/>
                    <a:pt x="12243" y="11106"/>
                  </a:cubicBezTo>
                  <a:cubicBezTo>
                    <a:pt x="12111" y="11273"/>
                    <a:pt x="11972" y="11433"/>
                    <a:pt x="11826" y="11587"/>
                  </a:cubicBezTo>
                  <a:cubicBezTo>
                    <a:pt x="11509" y="11921"/>
                    <a:pt x="11156" y="12222"/>
                    <a:pt x="10774" y="12483"/>
                  </a:cubicBezTo>
                  <a:lnTo>
                    <a:pt x="10388" y="12483"/>
                  </a:lnTo>
                  <a:cubicBezTo>
                    <a:pt x="9720" y="12483"/>
                    <a:pt x="9174" y="11939"/>
                    <a:pt x="9174" y="11269"/>
                  </a:cubicBezTo>
                  <a:lnTo>
                    <a:pt x="9174" y="9435"/>
                  </a:lnTo>
                  <a:cubicBezTo>
                    <a:pt x="9174" y="8766"/>
                    <a:pt x="9720" y="8220"/>
                    <a:pt x="10388" y="8220"/>
                  </a:cubicBezTo>
                  <a:lnTo>
                    <a:pt x="11817" y="8220"/>
                  </a:lnTo>
                  <a:cubicBezTo>
                    <a:pt x="11876" y="8220"/>
                    <a:pt x="11932" y="8195"/>
                    <a:pt x="11971" y="8152"/>
                  </a:cubicBezTo>
                  <a:cubicBezTo>
                    <a:pt x="12009" y="8108"/>
                    <a:pt x="12029" y="8050"/>
                    <a:pt x="12021" y="7991"/>
                  </a:cubicBezTo>
                  <a:cubicBezTo>
                    <a:pt x="12017" y="7953"/>
                    <a:pt x="12014" y="7914"/>
                    <a:pt x="12014" y="7877"/>
                  </a:cubicBezTo>
                  <a:lnTo>
                    <a:pt x="12014" y="7601"/>
                  </a:lnTo>
                  <a:cubicBezTo>
                    <a:pt x="12014" y="7058"/>
                    <a:pt x="12456" y="6616"/>
                    <a:pt x="12999" y="6616"/>
                  </a:cubicBezTo>
                  <a:lnTo>
                    <a:pt x="13633" y="6616"/>
                  </a:lnTo>
                  <a:cubicBezTo>
                    <a:pt x="13676" y="7281"/>
                    <a:pt x="13614" y="7953"/>
                    <a:pt x="13457" y="8599"/>
                  </a:cubicBezTo>
                  <a:cubicBezTo>
                    <a:pt x="13375" y="8942"/>
                    <a:pt x="13264" y="9277"/>
                    <a:pt x="13126" y="9600"/>
                  </a:cubicBezTo>
                  <a:cubicBezTo>
                    <a:pt x="13021" y="9852"/>
                    <a:pt x="12900" y="10096"/>
                    <a:pt x="12762" y="10333"/>
                  </a:cubicBezTo>
                  <a:cubicBezTo>
                    <a:pt x="12683" y="10508"/>
                    <a:pt x="12809" y="10636"/>
                    <a:pt x="12944" y="10636"/>
                  </a:cubicBezTo>
                  <a:cubicBezTo>
                    <a:pt x="13028" y="10636"/>
                    <a:pt x="13115" y="10587"/>
                    <a:pt x="13159" y="10470"/>
                  </a:cubicBezTo>
                  <a:cubicBezTo>
                    <a:pt x="13775" y="9379"/>
                    <a:pt x="14088" y="8117"/>
                    <a:pt x="14058" y="6864"/>
                  </a:cubicBezTo>
                  <a:cubicBezTo>
                    <a:pt x="14020" y="5135"/>
                    <a:pt x="13360" y="3509"/>
                    <a:pt x="12185" y="2246"/>
                  </a:cubicBezTo>
                  <a:cubicBezTo>
                    <a:pt x="12066" y="2117"/>
                    <a:pt x="11941" y="1993"/>
                    <a:pt x="11813" y="1873"/>
                  </a:cubicBezTo>
                  <a:cubicBezTo>
                    <a:pt x="10508" y="663"/>
                    <a:pt x="8825" y="1"/>
                    <a:pt x="703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74"/>
          <p:cNvGrpSpPr/>
          <p:nvPr/>
        </p:nvGrpSpPr>
        <p:grpSpPr>
          <a:xfrm>
            <a:off x="2742028" y="2123009"/>
            <a:ext cx="424512" cy="378541"/>
            <a:chOff x="2742028" y="2123009"/>
            <a:chExt cx="424512" cy="378541"/>
          </a:xfrm>
        </p:grpSpPr>
        <p:sp>
          <p:nvSpPr>
            <p:cNvPr id="2812" name="Google Shape;2812;p74"/>
            <p:cNvSpPr/>
            <p:nvPr/>
          </p:nvSpPr>
          <p:spPr>
            <a:xfrm>
              <a:off x="2748573" y="2376388"/>
              <a:ext cx="132786" cy="118910"/>
            </a:xfrm>
            <a:custGeom>
              <a:rect b="b" l="l" r="r" t="t"/>
              <a:pathLst>
                <a:path extrusionOk="0" h="3942" w="4402">
                  <a:moveTo>
                    <a:pt x="2202" y="1"/>
                  </a:moveTo>
                  <a:cubicBezTo>
                    <a:pt x="1391" y="1002"/>
                    <a:pt x="1538" y="2220"/>
                    <a:pt x="1538" y="2220"/>
                  </a:cubicBezTo>
                  <a:cubicBezTo>
                    <a:pt x="1053" y="1521"/>
                    <a:pt x="541" y="1402"/>
                    <a:pt x="248" y="1402"/>
                  </a:cubicBezTo>
                  <a:cubicBezTo>
                    <a:pt x="95" y="1402"/>
                    <a:pt x="1" y="1434"/>
                    <a:pt x="1" y="1434"/>
                  </a:cubicBezTo>
                  <a:cubicBezTo>
                    <a:pt x="894" y="2296"/>
                    <a:pt x="844" y="3693"/>
                    <a:pt x="859" y="3941"/>
                  </a:cubicBezTo>
                  <a:lnTo>
                    <a:pt x="3543" y="3941"/>
                  </a:lnTo>
                  <a:cubicBezTo>
                    <a:pt x="3560" y="3693"/>
                    <a:pt x="3508" y="2296"/>
                    <a:pt x="4401" y="1434"/>
                  </a:cubicBezTo>
                  <a:cubicBezTo>
                    <a:pt x="4401" y="1434"/>
                    <a:pt x="4308" y="1402"/>
                    <a:pt x="4157" y="1402"/>
                  </a:cubicBezTo>
                  <a:cubicBezTo>
                    <a:pt x="3863" y="1402"/>
                    <a:pt x="3350" y="1521"/>
                    <a:pt x="2864" y="2220"/>
                  </a:cubicBezTo>
                  <a:cubicBezTo>
                    <a:pt x="2864" y="2220"/>
                    <a:pt x="3011" y="1001"/>
                    <a:pt x="2202"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4"/>
            <p:cNvSpPr/>
            <p:nvPr/>
          </p:nvSpPr>
          <p:spPr>
            <a:xfrm>
              <a:off x="2887299" y="2399675"/>
              <a:ext cx="129378" cy="95563"/>
            </a:xfrm>
            <a:custGeom>
              <a:rect b="b" l="l" r="r" t="t"/>
              <a:pathLst>
                <a:path extrusionOk="0" h="3168" w="4289">
                  <a:moveTo>
                    <a:pt x="1250" y="1"/>
                  </a:moveTo>
                  <a:cubicBezTo>
                    <a:pt x="1080" y="1"/>
                    <a:pt x="941" y="140"/>
                    <a:pt x="941" y="310"/>
                  </a:cubicBezTo>
                  <a:lnTo>
                    <a:pt x="941" y="2353"/>
                  </a:lnTo>
                  <a:lnTo>
                    <a:pt x="308" y="2353"/>
                  </a:lnTo>
                  <a:cubicBezTo>
                    <a:pt x="139" y="2353"/>
                    <a:pt x="0" y="2492"/>
                    <a:pt x="0" y="2662"/>
                  </a:cubicBezTo>
                  <a:lnTo>
                    <a:pt x="0" y="2860"/>
                  </a:lnTo>
                  <a:cubicBezTo>
                    <a:pt x="0" y="3030"/>
                    <a:pt x="139" y="3168"/>
                    <a:pt x="308" y="3168"/>
                  </a:cubicBezTo>
                  <a:lnTo>
                    <a:pt x="3976" y="3168"/>
                  </a:lnTo>
                  <a:cubicBezTo>
                    <a:pt x="4147" y="3168"/>
                    <a:pt x="4286" y="3030"/>
                    <a:pt x="4286" y="2860"/>
                  </a:cubicBezTo>
                  <a:lnTo>
                    <a:pt x="4286" y="2662"/>
                  </a:lnTo>
                  <a:cubicBezTo>
                    <a:pt x="4289" y="2493"/>
                    <a:pt x="4149" y="2353"/>
                    <a:pt x="3979" y="2353"/>
                  </a:cubicBezTo>
                  <a:lnTo>
                    <a:pt x="2466" y="2353"/>
                  </a:lnTo>
                  <a:lnTo>
                    <a:pt x="2466" y="310"/>
                  </a:lnTo>
                  <a:cubicBezTo>
                    <a:pt x="2466" y="140"/>
                    <a:pt x="2327" y="1"/>
                    <a:pt x="2157"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4"/>
            <p:cNvSpPr/>
            <p:nvPr/>
          </p:nvSpPr>
          <p:spPr>
            <a:xfrm>
              <a:off x="2790833" y="2129223"/>
              <a:ext cx="306959" cy="314530"/>
            </a:xfrm>
            <a:custGeom>
              <a:rect b="b" l="l" r="r" t="t"/>
              <a:pathLst>
                <a:path extrusionOk="0" h="10427" w="10176">
                  <a:moveTo>
                    <a:pt x="5006" y="0"/>
                  </a:moveTo>
                  <a:cubicBezTo>
                    <a:pt x="3701" y="0"/>
                    <a:pt x="2551" y="786"/>
                    <a:pt x="1879" y="1976"/>
                  </a:cubicBezTo>
                  <a:cubicBezTo>
                    <a:pt x="811" y="2207"/>
                    <a:pt x="1" y="3291"/>
                    <a:pt x="1" y="4593"/>
                  </a:cubicBezTo>
                  <a:cubicBezTo>
                    <a:pt x="1" y="5563"/>
                    <a:pt x="450" y="6412"/>
                    <a:pt x="1123" y="6878"/>
                  </a:cubicBezTo>
                  <a:cubicBezTo>
                    <a:pt x="888" y="7213"/>
                    <a:pt x="758" y="7594"/>
                    <a:pt x="758" y="7998"/>
                  </a:cubicBezTo>
                  <a:cubicBezTo>
                    <a:pt x="758" y="9340"/>
                    <a:pt x="2216" y="10427"/>
                    <a:pt x="4013" y="10427"/>
                  </a:cubicBezTo>
                  <a:cubicBezTo>
                    <a:pt x="4571" y="10427"/>
                    <a:pt x="5099" y="10320"/>
                    <a:pt x="5558" y="10135"/>
                  </a:cubicBezTo>
                  <a:cubicBezTo>
                    <a:pt x="5796" y="10209"/>
                    <a:pt x="6061" y="10251"/>
                    <a:pt x="6336" y="10251"/>
                  </a:cubicBezTo>
                  <a:cubicBezTo>
                    <a:pt x="7451" y="10251"/>
                    <a:pt x="8355" y="9579"/>
                    <a:pt x="8355" y="8752"/>
                  </a:cubicBezTo>
                  <a:cubicBezTo>
                    <a:pt x="8355" y="8692"/>
                    <a:pt x="8349" y="8633"/>
                    <a:pt x="8340" y="8573"/>
                  </a:cubicBezTo>
                  <a:cubicBezTo>
                    <a:pt x="9377" y="8434"/>
                    <a:pt x="10176" y="7508"/>
                    <a:pt x="10176" y="6389"/>
                  </a:cubicBezTo>
                  <a:cubicBezTo>
                    <a:pt x="10176" y="5726"/>
                    <a:pt x="9898" y="5132"/>
                    <a:pt x="9455" y="4728"/>
                  </a:cubicBezTo>
                  <a:cubicBezTo>
                    <a:pt x="9590" y="4416"/>
                    <a:pt x="9665" y="4061"/>
                    <a:pt x="9665" y="3683"/>
                  </a:cubicBezTo>
                  <a:cubicBezTo>
                    <a:pt x="9665" y="2436"/>
                    <a:pt x="8837" y="1426"/>
                    <a:pt x="7813" y="1426"/>
                  </a:cubicBezTo>
                  <a:lnTo>
                    <a:pt x="7768" y="1426"/>
                  </a:lnTo>
                  <a:cubicBezTo>
                    <a:pt x="7083" y="549"/>
                    <a:pt x="6099" y="0"/>
                    <a:pt x="5006"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4"/>
            <p:cNvSpPr/>
            <p:nvPr/>
          </p:nvSpPr>
          <p:spPr>
            <a:xfrm>
              <a:off x="2790803" y="2129163"/>
              <a:ext cx="189195" cy="314500"/>
            </a:xfrm>
            <a:custGeom>
              <a:rect b="b" l="l" r="r" t="t"/>
              <a:pathLst>
                <a:path extrusionOk="0" h="10426" w="6272">
                  <a:moveTo>
                    <a:pt x="5005" y="1"/>
                  </a:moveTo>
                  <a:cubicBezTo>
                    <a:pt x="3701" y="1"/>
                    <a:pt x="2550" y="786"/>
                    <a:pt x="1879" y="1977"/>
                  </a:cubicBezTo>
                  <a:cubicBezTo>
                    <a:pt x="811" y="2208"/>
                    <a:pt x="0" y="3292"/>
                    <a:pt x="0" y="4594"/>
                  </a:cubicBezTo>
                  <a:cubicBezTo>
                    <a:pt x="0" y="5564"/>
                    <a:pt x="450" y="6413"/>
                    <a:pt x="1123" y="6879"/>
                  </a:cubicBezTo>
                  <a:cubicBezTo>
                    <a:pt x="888" y="7213"/>
                    <a:pt x="756" y="7593"/>
                    <a:pt x="756" y="7999"/>
                  </a:cubicBezTo>
                  <a:cubicBezTo>
                    <a:pt x="756" y="9339"/>
                    <a:pt x="2216" y="10426"/>
                    <a:pt x="4013" y="10426"/>
                  </a:cubicBezTo>
                  <a:cubicBezTo>
                    <a:pt x="4571" y="10426"/>
                    <a:pt x="5097" y="10321"/>
                    <a:pt x="5557" y="10136"/>
                  </a:cubicBezTo>
                  <a:cubicBezTo>
                    <a:pt x="5779" y="10204"/>
                    <a:pt x="6019" y="10245"/>
                    <a:pt x="6272" y="10251"/>
                  </a:cubicBezTo>
                  <a:cubicBezTo>
                    <a:pt x="4710" y="9046"/>
                    <a:pt x="3701" y="7148"/>
                    <a:pt x="3701" y="5017"/>
                  </a:cubicBezTo>
                  <a:cubicBezTo>
                    <a:pt x="3701" y="3075"/>
                    <a:pt x="4538" y="1329"/>
                    <a:pt x="5869" y="119"/>
                  </a:cubicBezTo>
                  <a:cubicBezTo>
                    <a:pt x="5591" y="41"/>
                    <a:pt x="5303" y="1"/>
                    <a:pt x="500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4"/>
            <p:cNvSpPr/>
            <p:nvPr/>
          </p:nvSpPr>
          <p:spPr>
            <a:xfrm>
              <a:off x="2849804" y="2354640"/>
              <a:ext cx="55805" cy="49229"/>
            </a:xfrm>
            <a:custGeom>
              <a:rect b="b" l="l" r="r" t="t"/>
              <a:pathLst>
                <a:path extrusionOk="0" h="1632" w="1850">
                  <a:moveTo>
                    <a:pt x="923" y="1"/>
                  </a:moveTo>
                  <a:cubicBezTo>
                    <a:pt x="818" y="1"/>
                    <a:pt x="711" y="21"/>
                    <a:pt x="607" y="65"/>
                  </a:cubicBezTo>
                  <a:cubicBezTo>
                    <a:pt x="193" y="241"/>
                    <a:pt x="1" y="719"/>
                    <a:pt x="174" y="1134"/>
                  </a:cubicBezTo>
                  <a:cubicBezTo>
                    <a:pt x="305" y="1445"/>
                    <a:pt x="607" y="1631"/>
                    <a:pt x="924" y="1631"/>
                  </a:cubicBezTo>
                  <a:cubicBezTo>
                    <a:pt x="1030" y="1631"/>
                    <a:pt x="1138" y="1611"/>
                    <a:pt x="1242" y="1566"/>
                  </a:cubicBezTo>
                  <a:cubicBezTo>
                    <a:pt x="1656" y="1393"/>
                    <a:pt x="1850" y="914"/>
                    <a:pt x="1674" y="500"/>
                  </a:cubicBezTo>
                  <a:cubicBezTo>
                    <a:pt x="1542" y="189"/>
                    <a:pt x="1240" y="1"/>
                    <a:pt x="923"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4"/>
            <p:cNvSpPr/>
            <p:nvPr/>
          </p:nvSpPr>
          <p:spPr>
            <a:xfrm>
              <a:off x="2941775" y="2162283"/>
              <a:ext cx="52457" cy="52457"/>
            </a:xfrm>
            <a:custGeom>
              <a:rect b="b" l="l" r="r" t="t"/>
              <a:pathLst>
                <a:path extrusionOk="0" h="1739" w="1739">
                  <a:moveTo>
                    <a:pt x="871" y="0"/>
                  </a:moveTo>
                  <a:cubicBezTo>
                    <a:pt x="871" y="0"/>
                    <a:pt x="870" y="0"/>
                    <a:pt x="869" y="0"/>
                  </a:cubicBezTo>
                  <a:cubicBezTo>
                    <a:pt x="391" y="0"/>
                    <a:pt x="0" y="389"/>
                    <a:pt x="0" y="870"/>
                  </a:cubicBezTo>
                  <a:cubicBezTo>
                    <a:pt x="0" y="1348"/>
                    <a:pt x="388" y="1738"/>
                    <a:pt x="869" y="1738"/>
                  </a:cubicBezTo>
                  <a:cubicBezTo>
                    <a:pt x="1348" y="1738"/>
                    <a:pt x="1738" y="1351"/>
                    <a:pt x="1738" y="870"/>
                  </a:cubicBezTo>
                  <a:cubicBezTo>
                    <a:pt x="1738" y="390"/>
                    <a:pt x="1349" y="0"/>
                    <a:pt x="871"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4"/>
            <p:cNvSpPr/>
            <p:nvPr/>
          </p:nvSpPr>
          <p:spPr>
            <a:xfrm>
              <a:off x="2966450" y="2308308"/>
              <a:ext cx="51220" cy="45097"/>
            </a:xfrm>
            <a:custGeom>
              <a:rect b="b" l="l" r="r" t="t"/>
              <a:pathLst>
                <a:path extrusionOk="0" h="1495" w="1698">
                  <a:moveTo>
                    <a:pt x="850" y="0"/>
                  </a:moveTo>
                  <a:cubicBezTo>
                    <a:pt x="752" y="0"/>
                    <a:pt x="653" y="19"/>
                    <a:pt x="558" y="60"/>
                  </a:cubicBezTo>
                  <a:cubicBezTo>
                    <a:pt x="178" y="218"/>
                    <a:pt x="0" y="656"/>
                    <a:pt x="160" y="1038"/>
                  </a:cubicBezTo>
                  <a:cubicBezTo>
                    <a:pt x="280" y="1323"/>
                    <a:pt x="557" y="1494"/>
                    <a:pt x="849" y="1494"/>
                  </a:cubicBezTo>
                  <a:cubicBezTo>
                    <a:pt x="946" y="1494"/>
                    <a:pt x="1044" y="1475"/>
                    <a:pt x="1139" y="1435"/>
                  </a:cubicBezTo>
                  <a:cubicBezTo>
                    <a:pt x="1520" y="1276"/>
                    <a:pt x="1697" y="838"/>
                    <a:pt x="1536" y="456"/>
                  </a:cubicBezTo>
                  <a:cubicBezTo>
                    <a:pt x="1417" y="171"/>
                    <a:pt x="1141" y="0"/>
                    <a:pt x="850"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4"/>
            <p:cNvSpPr/>
            <p:nvPr/>
          </p:nvSpPr>
          <p:spPr>
            <a:xfrm>
              <a:off x="2958245" y="2314431"/>
              <a:ext cx="201925" cy="180869"/>
            </a:xfrm>
            <a:custGeom>
              <a:rect b="b" l="l" r="r" t="t"/>
              <a:pathLst>
                <a:path extrusionOk="0" h="5996" w="6694">
                  <a:moveTo>
                    <a:pt x="3345" y="0"/>
                  </a:moveTo>
                  <a:cubicBezTo>
                    <a:pt x="2113" y="1524"/>
                    <a:pt x="2334" y="3377"/>
                    <a:pt x="2334" y="3377"/>
                  </a:cubicBezTo>
                  <a:cubicBezTo>
                    <a:pt x="1596" y="2315"/>
                    <a:pt x="817" y="2134"/>
                    <a:pt x="372" y="2134"/>
                  </a:cubicBezTo>
                  <a:cubicBezTo>
                    <a:pt x="141" y="2134"/>
                    <a:pt x="0" y="2182"/>
                    <a:pt x="0" y="2182"/>
                  </a:cubicBezTo>
                  <a:cubicBezTo>
                    <a:pt x="1358" y="3497"/>
                    <a:pt x="1281" y="5618"/>
                    <a:pt x="1305" y="5995"/>
                  </a:cubicBezTo>
                  <a:lnTo>
                    <a:pt x="5387" y="5995"/>
                  </a:lnTo>
                  <a:cubicBezTo>
                    <a:pt x="5411" y="5618"/>
                    <a:pt x="5334" y="3495"/>
                    <a:pt x="6693" y="2182"/>
                  </a:cubicBezTo>
                  <a:cubicBezTo>
                    <a:pt x="6692" y="2182"/>
                    <a:pt x="6550" y="2134"/>
                    <a:pt x="6319" y="2134"/>
                  </a:cubicBezTo>
                  <a:cubicBezTo>
                    <a:pt x="5872" y="2134"/>
                    <a:pt x="5092" y="2315"/>
                    <a:pt x="4353" y="3377"/>
                  </a:cubicBezTo>
                  <a:cubicBezTo>
                    <a:pt x="4353" y="3377"/>
                    <a:pt x="4575" y="1524"/>
                    <a:pt x="3345"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4"/>
            <p:cNvSpPr/>
            <p:nvPr/>
          </p:nvSpPr>
          <p:spPr>
            <a:xfrm>
              <a:off x="2742028" y="2123009"/>
              <a:ext cx="424512" cy="378541"/>
            </a:xfrm>
            <a:custGeom>
              <a:rect b="b" l="l" r="r" t="t"/>
              <a:pathLst>
                <a:path extrusionOk="0" h="12549" w="14073">
                  <a:moveTo>
                    <a:pt x="7489" y="10627"/>
                  </a:moveTo>
                  <a:cubicBezTo>
                    <a:pt x="7643" y="10651"/>
                    <a:pt x="7798" y="10664"/>
                    <a:pt x="7958" y="10664"/>
                  </a:cubicBezTo>
                  <a:cubicBezTo>
                    <a:pt x="7970" y="10664"/>
                    <a:pt x="7982" y="10665"/>
                    <a:pt x="7994" y="10665"/>
                  </a:cubicBezTo>
                  <a:cubicBezTo>
                    <a:pt x="8022" y="10665"/>
                    <a:pt x="8052" y="10663"/>
                    <a:pt x="8081" y="10662"/>
                  </a:cubicBezTo>
                  <a:cubicBezTo>
                    <a:pt x="8137" y="10893"/>
                    <a:pt x="8174" y="11115"/>
                    <a:pt x="8199" y="11321"/>
                  </a:cubicBezTo>
                  <a:lnTo>
                    <a:pt x="7489" y="11321"/>
                  </a:lnTo>
                  <a:lnTo>
                    <a:pt x="7489" y="10627"/>
                  </a:lnTo>
                  <a:close/>
                  <a:moveTo>
                    <a:pt x="2308" y="8941"/>
                  </a:moveTo>
                  <a:cubicBezTo>
                    <a:pt x="2416" y="9228"/>
                    <a:pt x="2589" y="9498"/>
                    <a:pt x="2820" y="9745"/>
                  </a:cubicBezTo>
                  <a:cubicBezTo>
                    <a:pt x="2919" y="10228"/>
                    <a:pt x="2879" y="10596"/>
                    <a:pt x="2879" y="10599"/>
                  </a:cubicBezTo>
                  <a:cubicBezTo>
                    <a:pt x="2867" y="10693"/>
                    <a:pt x="2922" y="10782"/>
                    <a:pt x="3010" y="10815"/>
                  </a:cubicBezTo>
                  <a:cubicBezTo>
                    <a:pt x="3034" y="10825"/>
                    <a:pt x="3058" y="10828"/>
                    <a:pt x="3084" y="10828"/>
                  </a:cubicBezTo>
                  <a:cubicBezTo>
                    <a:pt x="3151" y="10828"/>
                    <a:pt x="3213" y="10797"/>
                    <a:pt x="3251" y="10739"/>
                  </a:cubicBezTo>
                  <a:cubicBezTo>
                    <a:pt x="3361" y="10583"/>
                    <a:pt x="3478" y="10449"/>
                    <a:pt x="3599" y="10340"/>
                  </a:cubicBezTo>
                  <a:cubicBezTo>
                    <a:pt x="3700" y="10395"/>
                    <a:pt x="3805" y="10448"/>
                    <a:pt x="3913" y="10494"/>
                  </a:cubicBezTo>
                  <a:cubicBezTo>
                    <a:pt x="3618" y="11128"/>
                    <a:pt x="3574" y="11791"/>
                    <a:pt x="3561" y="12136"/>
                  </a:cubicBezTo>
                  <a:lnTo>
                    <a:pt x="1275" y="12136"/>
                  </a:lnTo>
                  <a:cubicBezTo>
                    <a:pt x="1261" y="11702"/>
                    <a:pt x="1193" y="10776"/>
                    <a:pt x="656" y="10028"/>
                  </a:cubicBezTo>
                  <a:lnTo>
                    <a:pt x="656" y="10028"/>
                  </a:lnTo>
                  <a:cubicBezTo>
                    <a:pt x="906" y="10080"/>
                    <a:pt x="1247" y="10250"/>
                    <a:pt x="1586" y="10738"/>
                  </a:cubicBezTo>
                  <a:cubicBezTo>
                    <a:pt x="1625" y="10794"/>
                    <a:pt x="1689" y="10827"/>
                    <a:pt x="1756" y="10827"/>
                  </a:cubicBezTo>
                  <a:cubicBezTo>
                    <a:pt x="1780" y="10827"/>
                    <a:pt x="1805" y="10822"/>
                    <a:pt x="1829" y="10813"/>
                  </a:cubicBezTo>
                  <a:cubicBezTo>
                    <a:pt x="1917" y="10781"/>
                    <a:pt x="1971" y="10692"/>
                    <a:pt x="1960" y="10597"/>
                  </a:cubicBezTo>
                  <a:cubicBezTo>
                    <a:pt x="1957" y="10588"/>
                    <a:pt x="1867" y="9757"/>
                    <a:pt x="2308" y="8941"/>
                  </a:cubicBezTo>
                  <a:close/>
                  <a:moveTo>
                    <a:pt x="7078" y="10600"/>
                  </a:moveTo>
                  <a:lnTo>
                    <a:pt x="7078" y="11525"/>
                  </a:lnTo>
                  <a:cubicBezTo>
                    <a:pt x="7078" y="11637"/>
                    <a:pt x="7170" y="11730"/>
                    <a:pt x="7282" y="11730"/>
                  </a:cubicBezTo>
                  <a:lnTo>
                    <a:pt x="8239" y="11730"/>
                  </a:lnTo>
                  <a:cubicBezTo>
                    <a:pt x="8250" y="11890"/>
                    <a:pt x="8255" y="12026"/>
                    <a:pt x="8257" y="12133"/>
                  </a:cubicBezTo>
                  <a:lnTo>
                    <a:pt x="5124" y="12133"/>
                  </a:lnTo>
                  <a:lnTo>
                    <a:pt x="5124" y="12136"/>
                  </a:lnTo>
                  <a:cubicBezTo>
                    <a:pt x="5069" y="12136"/>
                    <a:pt x="5021" y="12087"/>
                    <a:pt x="5021" y="12032"/>
                  </a:cubicBezTo>
                  <a:lnTo>
                    <a:pt x="5021" y="11834"/>
                  </a:lnTo>
                  <a:cubicBezTo>
                    <a:pt x="5021" y="11779"/>
                    <a:pt x="5069" y="11730"/>
                    <a:pt x="5124" y="11730"/>
                  </a:cubicBezTo>
                  <a:lnTo>
                    <a:pt x="5757" y="11730"/>
                  </a:lnTo>
                  <a:cubicBezTo>
                    <a:pt x="5871" y="11730"/>
                    <a:pt x="5963" y="11637"/>
                    <a:pt x="5963" y="11525"/>
                  </a:cubicBezTo>
                  <a:lnTo>
                    <a:pt x="5963" y="10828"/>
                  </a:lnTo>
                  <a:cubicBezTo>
                    <a:pt x="6341" y="10800"/>
                    <a:pt x="6719" y="10726"/>
                    <a:pt x="7078" y="10600"/>
                  </a:cubicBezTo>
                  <a:close/>
                  <a:moveTo>
                    <a:pt x="6624" y="1"/>
                  </a:moveTo>
                  <a:cubicBezTo>
                    <a:pt x="6149" y="1"/>
                    <a:pt x="5683" y="98"/>
                    <a:pt x="5244" y="289"/>
                  </a:cubicBezTo>
                  <a:cubicBezTo>
                    <a:pt x="5140" y="335"/>
                    <a:pt x="5092" y="456"/>
                    <a:pt x="5136" y="560"/>
                  </a:cubicBezTo>
                  <a:cubicBezTo>
                    <a:pt x="5170" y="637"/>
                    <a:pt x="5246" y="683"/>
                    <a:pt x="5326" y="683"/>
                  </a:cubicBezTo>
                  <a:cubicBezTo>
                    <a:pt x="5354" y="683"/>
                    <a:pt x="5381" y="678"/>
                    <a:pt x="5408" y="666"/>
                  </a:cubicBezTo>
                  <a:cubicBezTo>
                    <a:pt x="5799" y="496"/>
                    <a:pt x="6207" y="412"/>
                    <a:pt x="6625" y="412"/>
                  </a:cubicBezTo>
                  <a:cubicBezTo>
                    <a:pt x="7608" y="412"/>
                    <a:pt x="8554" y="902"/>
                    <a:pt x="9224" y="1758"/>
                  </a:cubicBezTo>
                  <a:cubicBezTo>
                    <a:pt x="9262" y="1807"/>
                    <a:pt x="9322" y="1837"/>
                    <a:pt x="9385" y="1837"/>
                  </a:cubicBezTo>
                  <a:cubicBezTo>
                    <a:pt x="9388" y="1837"/>
                    <a:pt x="9391" y="1836"/>
                    <a:pt x="9394" y="1836"/>
                  </a:cubicBezTo>
                  <a:lnTo>
                    <a:pt x="9433" y="1836"/>
                  </a:lnTo>
                  <a:cubicBezTo>
                    <a:pt x="10341" y="1836"/>
                    <a:pt x="11078" y="2758"/>
                    <a:pt x="11078" y="3889"/>
                  </a:cubicBezTo>
                  <a:cubicBezTo>
                    <a:pt x="11078" y="4224"/>
                    <a:pt x="11011" y="4558"/>
                    <a:pt x="10884" y="4852"/>
                  </a:cubicBezTo>
                  <a:cubicBezTo>
                    <a:pt x="10850" y="4934"/>
                    <a:pt x="10869" y="5027"/>
                    <a:pt x="10934" y="5086"/>
                  </a:cubicBezTo>
                  <a:cubicBezTo>
                    <a:pt x="11350" y="5466"/>
                    <a:pt x="11588" y="6015"/>
                    <a:pt x="11588" y="6595"/>
                  </a:cubicBezTo>
                  <a:cubicBezTo>
                    <a:pt x="11588" y="6905"/>
                    <a:pt x="11521" y="7203"/>
                    <a:pt x="11394" y="7475"/>
                  </a:cubicBezTo>
                  <a:cubicBezTo>
                    <a:pt x="11233" y="7061"/>
                    <a:pt x="11004" y="6627"/>
                    <a:pt x="10671" y="6218"/>
                  </a:cubicBezTo>
                  <a:cubicBezTo>
                    <a:pt x="10632" y="6169"/>
                    <a:pt x="10573" y="6141"/>
                    <a:pt x="10511" y="6141"/>
                  </a:cubicBezTo>
                  <a:cubicBezTo>
                    <a:pt x="10448" y="6141"/>
                    <a:pt x="10390" y="6169"/>
                    <a:pt x="10350" y="6218"/>
                  </a:cubicBezTo>
                  <a:cubicBezTo>
                    <a:pt x="9510" y="7254"/>
                    <a:pt x="9316" y="8426"/>
                    <a:pt x="9283" y="9126"/>
                  </a:cubicBezTo>
                  <a:cubicBezTo>
                    <a:pt x="8789" y="8600"/>
                    <a:pt x="8304" y="8395"/>
                    <a:pt x="7955" y="8319"/>
                  </a:cubicBezTo>
                  <a:cubicBezTo>
                    <a:pt x="7800" y="8285"/>
                    <a:pt x="7659" y="8273"/>
                    <a:pt x="7539" y="8273"/>
                  </a:cubicBezTo>
                  <a:cubicBezTo>
                    <a:pt x="7275" y="8273"/>
                    <a:pt x="7107" y="8330"/>
                    <a:pt x="7097" y="8334"/>
                  </a:cubicBezTo>
                  <a:cubicBezTo>
                    <a:pt x="7029" y="8358"/>
                    <a:pt x="6979" y="8414"/>
                    <a:pt x="6964" y="8484"/>
                  </a:cubicBezTo>
                  <a:cubicBezTo>
                    <a:pt x="6949" y="8555"/>
                    <a:pt x="6970" y="8626"/>
                    <a:pt x="7022" y="8676"/>
                  </a:cubicBezTo>
                  <a:cubicBezTo>
                    <a:pt x="7495" y="9134"/>
                    <a:pt x="7785" y="9702"/>
                    <a:pt x="7966" y="10253"/>
                  </a:cubicBezTo>
                  <a:lnTo>
                    <a:pt x="7954" y="10253"/>
                  </a:lnTo>
                  <a:cubicBezTo>
                    <a:pt x="7741" y="10253"/>
                    <a:pt x="7532" y="10228"/>
                    <a:pt x="7332" y="10174"/>
                  </a:cubicBezTo>
                  <a:cubicBezTo>
                    <a:pt x="7263" y="10149"/>
                    <a:pt x="7216" y="10139"/>
                    <a:pt x="7176" y="10139"/>
                  </a:cubicBezTo>
                  <a:cubicBezTo>
                    <a:pt x="7104" y="10139"/>
                    <a:pt x="7054" y="10172"/>
                    <a:pt x="6941" y="10211"/>
                  </a:cubicBezTo>
                  <a:cubicBezTo>
                    <a:pt x="6529" y="10355"/>
                    <a:pt x="6074" y="10427"/>
                    <a:pt x="5631" y="10427"/>
                  </a:cubicBezTo>
                  <a:cubicBezTo>
                    <a:pt x="5151" y="10427"/>
                    <a:pt x="4692" y="10347"/>
                    <a:pt x="4265" y="10192"/>
                  </a:cubicBezTo>
                  <a:cubicBezTo>
                    <a:pt x="4056" y="10117"/>
                    <a:pt x="3861" y="10022"/>
                    <a:pt x="3682" y="9912"/>
                  </a:cubicBezTo>
                  <a:cubicBezTo>
                    <a:pt x="3482" y="9791"/>
                    <a:pt x="3303" y="9652"/>
                    <a:pt x="3152" y="9497"/>
                  </a:cubicBezTo>
                  <a:cubicBezTo>
                    <a:pt x="2836" y="9176"/>
                    <a:pt x="2642" y="8800"/>
                    <a:pt x="2593" y="8408"/>
                  </a:cubicBezTo>
                  <a:cubicBezTo>
                    <a:pt x="2584" y="8342"/>
                    <a:pt x="2581" y="8274"/>
                    <a:pt x="2581" y="8204"/>
                  </a:cubicBezTo>
                  <a:cubicBezTo>
                    <a:pt x="2581" y="7854"/>
                    <a:pt x="2692" y="7515"/>
                    <a:pt x="2910" y="7203"/>
                  </a:cubicBezTo>
                  <a:cubicBezTo>
                    <a:pt x="2941" y="7158"/>
                    <a:pt x="2954" y="7102"/>
                    <a:pt x="2944" y="7049"/>
                  </a:cubicBezTo>
                  <a:cubicBezTo>
                    <a:pt x="2933" y="6996"/>
                    <a:pt x="2902" y="6947"/>
                    <a:pt x="2858" y="6916"/>
                  </a:cubicBezTo>
                  <a:cubicBezTo>
                    <a:pt x="2221" y="6476"/>
                    <a:pt x="1824" y="5664"/>
                    <a:pt x="1824" y="4801"/>
                  </a:cubicBezTo>
                  <a:cubicBezTo>
                    <a:pt x="1824" y="3617"/>
                    <a:pt x="2546" y="2601"/>
                    <a:pt x="3540" y="2387"/>
                  </a:cubicBezTo>
                  <a:cubicBezTo>
                    <a:pt x="3598" y="2373"/>
                    <a:pt x="3648" y="2338"/>
                    <a:pt x="3676" y="2286"/>
                  </a:cubicBezTo>
                  <a:cubicBezTo>
                    <a:pt x="3930" y="1833"/>
                    <a:pt x="4253" y="1449"/>
                    <a:pt x="4632" y="1141"/>
                  </a:cubicBezTo>
                  <a:cubicBezTo>
                    <a:pt x="4720" y="1070"/>
                    <a:pt x="4734" y="940"/>
                    <a:pt x="4663" y="851"/>
                  </a:cubicBezTo>
                  <a:cubicBezTo>
                    <a:pt x="4621" y="801"/>
                    <a:pt x="4562" y="775"/>
                    <a:pt x="4502" y="775"/>
                  </a:cubicBezTo>
                  <a:cubicBezTo>
                    <a:pt x="4457" y="775"/>
                    <a:pt x="4411" y="790"/>
                    <a:pt x="4373" y="820"/>
                  </a:cubicBezTo>
                  <a:cubicBezTo>
                    <a:pt x="3975" y="1141"/>
                    <a:pt x="3635" y="1539"/>
                    <a:pt x="3361" y="2005"/>
                  </a:cubicBezTo>
                  <a:cubicBezTo>
                    <a:pt x="2226" y="2301"/>
                    <a:pt x="1413" y="3460"/>
                    <a:pt x="1413" y="4801"/>
                  </a:cubicBezTo>
                  <a:cubicBezTo>
                    <a:pt x="1413" y="5740"/>
                    <a:pt x="1802" y="6598"/>
                    <a:pt x="2465" y="7136"/>
                  </a:cubicBezTo>
                  <a:cubicBezTo>
                    <a:pt x="2271" y="7470"/>
                    <a:pt x="2169" y="7837"/>
                    <a:pt x="2169" y="8207"/>
                  </a:cubicBezTo>
                  <a:cubicBezTo>
                    <a:pt x="2169" y="8262"/>
                    <a:pt x="2170" y="8319"/>
                    <a:pt x="2176" y="8374"/>
                  </a:cubicBezTo>
                  <a:cubicBezTo>
                    <a:pt x="1734" y="8972"/>
                    <a:pt x="1592" y="9617"/>
                    <a:pt x="1550" y="10068"/>
                  </a:cubicBezTo>
                  <a:cubicBezTo>
                    <a:pt x="1136" y="9680"/>
                    <a:pt x="733" y="9598"/>
                    <a:pt x="466" y="9598"/>
                  </a:cubicBezTo>
                  <a:cubicBezTo>
                    <a:pt x="282" y="9598"/>
                    <a:pt x="163" y="9637"/>
                    <a:pt x="150" y="9642"/>
                  </a:cubicBezTo>
                  <a:cubicBezTo>
                    <a:pt x="82" y="9665"/>
                    <a:pt x="31" y="9720"/>
                    <a:pt x="15" y="9791"/>
                  </a:cubicBezTo>
                  <a:cubicBezTo>
                    <a:pt x="0" y="9861"/>
                    <a:pt x="20" y="9933"/>
                    <a:pt x="71" y="9983"/>
                  </a:cubicBezTo>
                  <a:cubicBezTo>
                    <a:pt x="823" y="10710"/>
                    <a:pt x="854" y="11869"/>
                    <a:pt x="863" y="12253"/>
                  </a:cubicBezTo>
                  <a:cubicBezTo>
                    <a:pt x="866" y="12294"/>
                    <a:pt x="866" y="12329"/>
                    <a:pt x="867" y="12356"/>
                  </a:cubicBezTo>
                  <a:cubicBezTo>
                    <a:pt x="874" y="12464"/>
                    <a:pt x="963" y="12548"/>
                    <a:pt x="1073" y="12548"/>
                  </a:cubicBezTo>
                  <a:lnTo>
                    <a:pt x="3754" y="12548"/>
                  </a:lnTo>
                  <a:cubicBezTo>
                    <a:pt x="3864" y="12548"/>
                    <a:pt x="3953" y="12463"/>
                    <a:pt x="3960" y="12356"/>
                  </a:cubicBezTo>
                  <a:cubicBezTo>
                    <a:pt x="3961" y="12329"/>
                    <a:pt x="3961" y="12294"/>
                    <a:pt x="3964" y="12250"/>
                  </a:cubicBezTo>
                  <a:cubicBezTo>
                    <a:pt x="3972" y="11974"/>
                    <a:pt x="3990" y="11276"/>
                    <a:pt x="4293" y="10637"/>
                  </a:cubicBezTo>
                  <a:cubicBezTo>
                    <a:pt x="4691" y="10763"/>
                    <a:pt x="5111" y="10833"/>
                    <a:pt x="5547" y="10840"/>
                  </a:cubicBezTo>
                  <a:lnTo>
                    <a:pt x="5547" y="11321"/>
                  </a:lnTo>
                  <a:lnTo>
                    <a:pt x="5121" y="11321"/>
                  </a:lnTo>
                  <a:cubicBezTo>
                    <a:pt x="4837" y="11321"/>
                    <a:pt x="4608" y="11551"/>
                    <a:pt x="4608" y="11834"/>
                  </a:cubicBezTo>
                  <a:lnTo>
                    <a:pt x="4608" y="12032"/>
                  </a:lnTo>
                  <a:cubicBezTo>
                    <a:pt x="4608" y="12315"/>
                    <a:pt x="4839" y="12545"/>
                    <a:pt x="5121" y="12545"/>
                  </a:cubicBezTo>
                  <a:lnTo>
                    <a:pt x="12548" y="12545"/>
                  </a:lnTo>
                  <a:cubicBezTo>
                    <a:pt x="12657" y="12545"/>
                    <a:pt x="12746" y="12461"/>
                    <a:pt x="12754" y="12353"/>
                  </a:cubicBezTo>
                  <a:cubicBezTo>
                    <a:pt x="12755" y="12315"/>
                    <a:pt x="12758" y="12263"/>
                    <a:pt x="12759" y="12198"/>
                  </a:cubicBezTo>
                  <a:cubicBezTo>
                    <a:pt x="12765" y="11969"/>
                    <a:pt x="12776" y="11582"/>
                    <a:pt x="12848" y="11122"/>
                  </a:cubicBezTo>
                  <a:cubicBezTo>
                    <a:pt x="12866" y="11010"/>
                    <a:pt x="12789" y="10904"/>
                    <a:pt x="12677" y="10887"/>
                  </a:cubicBezTo>
                  <a:cubicBezTo>
                    <a:pt x="12666" y="10886"/>
                    <a:pt x="12655" y="10885"/>
                    <a:pt x="12644" y="10885"/>
                  </a:cubicBezTo>
                  <a:cubicBezTo>
                    <a:pt x="12543" y="10885"/>
                    <a:pt x="12456" y="10957"/>
                    <a:pt x="12441" y="11059"/>
                  </a:cubicBezTo>
                  <a:cubicBezTo>
                    <a:pt x="12370" y="11510"/>
                    <a:pt x="12356" y="11900"/>
                    <a:pt x="12348" y="12136"/>
                  </a:cubicBezTo>
                  <a:lnTo>
                    <a:pt x="8671" y="12136"/>
                  </a:lnTo>
                  <a:cubicBezTo>
                    <a:pt x="8668" y="11980"/>
                    <a:pt x="8659" y="11764"/>
                    <a:pt x="8636" y="11508"/>
                  </a:cubicBezTo>
                  <a:lnTo>
                    <a:pt x="8636" y="11501"/>
                  </a:lnTo>
                  <a:cubicBezTo>
                    <a:pt x="8562" y="10725"/>
                    <a:pt x="8337" y="9586"/>
                    <a:pt x="7591" y="8683"/>
                  </a:cubicBezTo>
                  <a:lnTo>
                    <a:pt x="7591" y="8683"/>
                  </a:lnTo>
                  <a:cubicBezTo>
                    <a:pt x="7992" y="8697"/>
                    <a:pt x="8671" y="8884"/>
                    <a:pt x="9335" y="9841"/>
                  </a:cubicBezTo>
                  <a:cubicBezTo>
                    <a:pt x="9374" y="9898"/>
                    <a:pt x="9439" y="9930"/>
                    <a:pt x="9506" y="9930"/>
                  </a:cubicBezTo>
                  <a:cubicBezTo>
                    <a:pt x="9530" y="9930"/>
                    <a:pt x="9554" y="9926"/>
                    <a:pt x="9578" y="9917"/>
                  </a:cubicBezTo>
                  <a:cubicBezTo>
                    <a:pt x="9667" y="9883"/>
                    <a:pt x="9720" y="9794"/>
                    <a:pt x="9708" y="9701"/>
                  </a:cubicBezTo>
                  <a:cubicBezTo>
                    <a:pt x="9707" y="9683"/>
                    <a:pt x="9533" y="8081"/>
                    <a:pt x="10513" y="6691"/>
                  </a:cubicBezTo>
                  <a:cubicBezTo>
                    <a:pt x="11493" y="8081"/>
                    <a:pt x="11320" y="9683"/>
                    <a:pt x="11319" y="9701"/>
                  </a:cubicBezTo>
                  <a:cubicBezTo>
                    <a:pt x="11308" y="9794"/>
                    <a:pt x="11362" y="9883"/>
                    <a:pt x="11450" y="9917"/>
                  </a:cubicBezTo>
                  <a:cubicBezTo>
                    <a:pt x="11474" y="9926"/>
                    <a:pt x="11498" y="9930"/>
                    <a:pt x="11522" y="9930"/>
                  </a:cubicBezTo>
                  <a:cubicBezTo>
                    <a:pt x="11589" y="9930"/>
                    <a:pt x="11653" y="9898"/>
                    <a:pt x="11693" y="9841"/>
                  </a:cubicBezTo>
                  <a:cubicBezTo>
                    <a:pt x="12356" y="8884"/>
                    <a:pt x="13036" y="8697"/>
                    <a:pt x="13435" y="8683"/>
                  </a:cubicBezTo>
                  <a:lnTo>
                    <a:pt x="13435" y="8683"/>
                  </a:lnTo>
                  <a:cubicBezTo>
                    <a:pt x="13113" y="9077"/>
                    <a:pt x="12857" y="9550"/>
                    <a:pt x="12677" y="10096"/>
                  </a:cubicBezTo>
                  <a:cubicBezTo>
                    <a:pt x="12641" y="10204"/>
                    <a:pt x="12699" y="10319"/>
                    <a:pt x="12807" y="10356"/>
                  </a:cubicBezTo>
                  <a:cubicBezTo>
                    <a:pt x="12828" y="10363"/>
                    <a:pt x="12850" y="10367"/>
                    <a:pt x="12872" y="10367"/>
                  </a:cubicBezTo>
                  <a:cubicBezTo>
                    <a:pt x="12958" y="10367"/>
                    <a:pt x="13039" y="10312"/>
                    <a:pt x="13069" y="10226"/>
                  </a:cubicBezTo>
                  <a:cubicBezTo>
                    <a:pt x="13276" y="9594"/>
                    <a:pt x="13591" y="9074"/>
                    <a:pt x="14002" y="8676"/>
                  </a:cubicBezTo>
                  <a:cubicBezTo>
                    <a:pt x="14054" y="8626"/>
                    <a:pt x="14073" y="8555"/>
                    <a:pt x="14060" y="8484"/>
                  </a:cubicBezTo>
                  <a:cubicBezTo>
                    <a:pt x="14045" y="8414"/>
                    <a:pt x="13993" y="8358"/>
                    <a:pt x="13924" y="8334"/>
                  </a:cubicBezTo>
                  <a:cubicBezTo>
                    <a:pt x="13913" y="8330"/>
                    <a:pt x="13746" y="8274"/>
                    <a:pt x="13482" y="8274"/>
                  </a:cubicBezTo>
                  <a:cubicBezTo>
                    <a:pt x="13361" y="8274"/>
                    <a:pt x="13221" y="8286"/>
                    <a:pt x="13066" y="8319"/>
                  </a:cubicBezTo>
                  <a:cubicBezTo>
                    <a:pt x="12717" y="8395"/>
                    <a:pt x="12233" y="8600"/>
                    <a:pt x="11739" y="9126"/>
                  </a:cubicBezTo>
                  <a:cubicBezTo>
                    <a:pt x="11724" y="8822"/>
                    <a:pt x="11680" y="8432"/>
                    <a:pt x="11564" y="8001"/>
                  </a:cubicBezTo>
                  <a:cubicBezTo>
                    <a:pt x="11850" y="7590"/>
                    <a:pt x="11999" y="7107"/>
                    <a:pt x="11999" y="6595"/>
                  </a:cubicBezTo>
                  <a:cubicBezTo>
                    <a:pt x="11999" y="5948"/>
                    <a:pt x="11752" y="5333"/>
                    <a:pt x="11313" y="4882"/>
                  </a:cubicBezTo>
                  <a:cubicBezTo>
                    <a:pt x="11428" y="4571"/>
                    <a:pt x="11487" y="4231"/>
                    <a:pt x="11487" y="3889"/>
                  </a:cubicBezTo>
                  <a:cubicBezTo>
                    <a:pt x="11487" y="2552"/>
                    <a:pt x="10593" y="1459"/>
                    <a:pt x="9483" y="1427"/>
                  </a:cubicBezTo>
                  <a:cubicBezTo>
                    <a:pt x="8739" y="518"/>
                    <a:pt x="7702" y="1"/>
                    <a:pt x="662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4"/>
            <p:cNvSpPr/>
            <p:nvPr/>
          </p:nvSpPr>
          <p:spPr>
            <a:xfrm>
              <a:off x="2846788" y="2348517"/>
              <a:ext cx="61597" cy="61597"/>
            </a:xfrm>
            <a:custGeom>
              <a:rect b="b" l="l" r="r" t="t"/>
              <a:pathLst>
                <a:path extrusionOk="0" h="2042" w="2042">
                  <a:moveTo>
                    <a:pt x="1021" y="413"/>
                  </a:moveTo>
                  <a:cubicBezTo>
                    <a:pt x="1358" y="413"/>
                    <a:pt x="1630" y="687"/>
                    <a:pt x="1630" y="1021"/>
                  </a:cubicBezTo>
                  <a:cubicBezTo>
                    <a:pt x="1630" y="1357"/>
                    <a:pt x="1355" y="1629"/>
                    <a:pt x="1021" y="1629"/>
                  </a:cubicBezTo>
                  <a:cubicBezTo>
                    <a:pt x="687" y="1629"/>
                    <a:pt x="413" y="1355"/>
                    <a:pt x="413" y="1021"/>
                  </a:cubicBezTo>
                  <a:cubicBezTo>
                    <a:pt x="413" y="684"/>
                    <a:pt x="687" y="413"/>
                    <a:pt x="1021" y="413"/>
                  </a:cubicBezTo>
                  <a:close/>
                  <a:moveTo>
                    <a:pt x="1021" y="0"/>
                  </a:moveTo>
                  <a:cubicBezTo>
                    <a:pt x="459" y="0"/>
                    <a:pt x="0" y="459"/>
                    <a:pt x="0" y="1021"/>
                  </a:cubicBezTo>
                  <a:cubicBezTo>
                    <a:pt x="0" y="1583"/>
                    <a:pt x="459" y="2042"/>
                    <a:pt x="1021" y="2042"/>
                  </a:cubicBezTo>
                  <a:cubicBezTo>
                    <a:pt x="1583" y="2042"/>
                    <a:pt x="2042" y="1583"/>
                    <a:pt x="2042" y="1021"/>
                  </a:cubicBezTo>
                  <a:cubicBezTo>
                    <a:pt x="2040" y="459"/>
                    <a:pt x="1583" y="0"/>
                    <a:pt x="102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4"/>
            <p:cNvSpPr/>
            <p:nvPr/>
          </p:nvSpPr>
          <p:spPr>
            <a:xfrm>
              <a:off x="2935471" y="2156039"/>
              <a:ext cx="64975" cy="64945"/>
            </a:xfrm>
            <a:custGeom>
              <a:rect b="b" l="l" r="r" t="t"/>
              <a:pathLst>
                <a:path extrusionOk="0" h="2153" w="2154">
                  <a:moveTo>
                    <a:pt x="1076" y="413"/>
                  </a:moveTo>
                  <a:cubicBezTo>
                    <a:pt x="1443" y="413"/>
                    <a:pt x="1740" y="710"/>
                    <a:pt x="1740" y="1077"/>
                  </a:cubicBezTo>
                  <a:cubicBezTo>
                    <a:pt x="1740" y="1442"/>
                    <a:pt x="1443" y="1740"/>
                    <a:pt x="1076" y="1740"/>
                  </a:cubicBezTo>
                  <a:cubicBezTo>
                    <a:pt x="711" y="1740"/>
                    <a:pt x="414" y="1442"/>
                    <a:pt x="414" y="1077"/>
                  </a:cubicBezTo>
                  <a:cubicBezTo>
                    <a:pt x="414" y="710"/>
                    <a:pt x="711" y="413"/>
                    <a:pt x="1076" y="413"/>
                  </a:cubicBezTo>
                  <a:close/>
                  <a:moveTo>
                    <a:pt x="1076" y="0"/>
                  </a:moveTo>
                  <a:cubicBezTo>
                    <a:pt x="483" y="0"/>
                    <a:pt x="1" y="483"/>
                    <a:pt x="1" y="1077"/>
                  </a:cubicBezTo>
                  <a:cubicBezTo>
                    <a:pt x="1" y="1670"/>
                    <a:pt x="483" y="2152"/>
                    <a:pt x="1076" y="2152"/>
                  </a:cubicBezTo>
                  <a:cubicBezTo>
                    <a:pt x="1669" y="2152"/>
                    <a:pt x="2153" y="1670"/>
                    <a:pt x="2153" y="1077"/>
                  </a:cubicBezTo>
                  <a:cubicBezTo>
                    <a:pt x="2153" y="483"/>
                    <a:pt x="1669" y="0"/>
                    <a:pt x="107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4"/>
            <p:cNvSpPr/>
            <p:nvPr/>
          </p:nvSpPr>
          <p:spPr>
            <a:xfrm>
              <a:off x="2963373" y="2302124"/>
              <a:ext cx="57464" cy="57434"/>
            </a:xfrm>
            <a:custGeom>
              <a:rect b="b" l="l" r="r" t="t"/>
              <a:pathLst>
                <a:path extrusionOk="0" h="1904" w="1905">
                  <a:moveTo>
                    <a:pt x="951" y="410"/>
                  </a:moveTo>
                  <a:cubicBezTo>
                    <a:pt x="1252" y="410"/>
                    <a:pt x="1494" y="654"/>
                    <a:pt x="1494" y="953"/>
                  </a:cubicBezTo>
                  <a:cubicBezTo>
                    <a:pt x="1494" y="1250"/>
                    <a:pt x="1252" y="1494"/>
                    <a:pt x="951" y="1494"/>
                  </a:cubicBezTo>
                  <a:cubicBezTo>
                    <a:pt x="653" y="1494"/>
                    <a:pt x="410" y="1251"/>
                    <a:pt x="410" y="953"/>
                  </a:cubicBezTo>
                  <a:cubicBezTo>
                    <a:pt x="410" y="654"/>
                    <a:pt x="653" y="410"/>
                    <a:pt x="951" y="410"/>
                  </a:cubicBezTo>
                  <a:close/>
                  <a:moveTo>
                    <a:pt x="953" y="0"/>
                  </a:moveTo>
                  <a:cubicBezTo>
                    <a:pt x="428" y="0"/>
                    <a:pt x="0" y="428"/>
                    <a:pt x="0" y="953"/>
                  </a:cubicBezTo>
                  <a:cubicBezTo>
                    <a:pt x="0" y="1478"/>
                    <a:pt x="428" y="1904"/>
                    <a:pt x="953" y="1904"/>
                  </a:cubicBezTo>
                  <a:cubicBezTo>
                    <a:pt x="1478" y="1904"/>
                    <a:pt x="1904" y="1478"/>
                    <a:pt x="1904" y="953"/>
                  </a:cubicBezTo>
                  <a:cubicBezTo>
                    <a:pt x="1904" y="428"/>
                    <a:pt x="1478" y="0"/>
                    <a:pt x="95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4"/>
            <p:cNvSpPr/>
            <p:nvPr/>
          </p:nvSpPr>
          <p:spPr>
            <a:xfrm>
              <a:off x="2879697" y="2252413"/>
              <a:ext cx="33815" cy="23137"/>
            </a:xfrm>
            <a:custGeom>
              <a:rect b="b" l="l" r="r" t="t"/>
              <a:pathLst>
                <a:path extrusionOk="0" h="767" w="1121">
                  <a:moveTo>
                    <a:pt x="560" y="0"/>
                  </a:moveTo>
                  <a:cubicBezTo>
                    <a:pt x="252" y="0"/>
                    <a:pt x="1" y="252"/>
                    <a:pt x="1" y="561"/>
                  </a:cubicBezTo>
                  <a:cubicBezTo>
                    <a:pt x="1" y="673"/>
                    <a:pt x="93" y="766"/>
                    <a:pt x="207" y="766"/>
                  </a:cubicBezTo>
                  <a:cubicBezTo>
                    <a:pt x="320" y="766"/>
                    <a:pt x="411" y="673"/>
                    <a:pt x="411" y="561"/>
                  </a:cubicBezTo>
                  <a:cubicBezTo>
                    <a:pt x="411" y="480"/>
                    <a:pt x="477" y="413"/>
                    <a:pt x="559" y="413"/>
                  </a:cubicBezTo>
                  <a:cubicBezTo>
                    <a:pt x="640" y="413"/>
                    <a:pt x="707" y="480"/>
                    <a:pt x="707" y="561"/>
                  </a:cubicBezTo>
                  <a:cubicBezTo>
                    <a:pt x="707" y="673"/>
                    <a:pt x="800" y="766"/>
                    <a:pt x="912" y="766"/>
                  </a:cubicBezTo>
                  <a:cubicBezTo>
                    <a:pt x="1029" y="766"/>
                    <a:pt x="1121" y="673"/>
                    <a:pt x="1121" y="561"/>
                  </a:cubicBezTo>
                  <a:cubicBezTo>
                    <a:pt x="1121" y="252"/>
                    <a:pt x="869" y="0"/>
                    <a:pt x="56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4"/>
            <p:cNvSpPr/>
            <p:nvPr/>
          </p:nvSpPr>
          <p:spPr>
            <a:xfrm>
              <a:off x="2975197" y="2252413"/>
              <a:ext cx="33815" cy="23137"/>
            </a:xfrm>
            <a:custGeom>
              <a:rect b="b" l="l" r="r" t="t"/>
              <a:pathLst>
                <a:path extrusionOk="0" h="767" w="1121">
                  <a:moveTo>
                    <a:pt x="561" y="0"/>
                  </a:moveTo>
                  <a:cubicBezTo>
                    <a:pt x="252" y="0"/>
                    <a:pt x="0" y="252"/>
                    <a:pt x="0" y="561"/>
                  </a:cubicBezTo>
                  <a:cubicBezTo>
                    <a:pt x="0" y="673"/>
                    <a:pt x="92" y="766"/>
                    <a:pt x="206" y="766"/>
                  </a:cubicBezTo>
                  <a:cubicBezTo>
                    <a:pt x="318" y="766"/>
                    <a:pt x="410" y="673"/>
                    <a:pt x="410" y="561"/>
                  </a:cubicBezTo>
                  <a:cubicBezTo>
                    <a:pt x="410" y="480"/>
                    <a:pt x="477" y="413"/>
                    <a:pt x="558" y="413"/>
                  </a:cubicBezTo>
                  <a:cubicBezTo>
                    <a:pt x="639" y="413"/>
                    <a:pt x="706" y="480"/>
                    <a:pt x="706" y="561"/>
                  </a:cubicBezTo>
                  <a:cubicBezTo>
                    <a:pt x="706" y="673"/>
                    <a:pt x="799" y="766"/>
                    <a:pt x="912" y="766"/>
                  </a:cubicBezTo>
                  <a:cubicBezTo>
                    <a:pt x="1027" y="766"/>
                    <a:pt x="1117" y="673"/>
                    <a:pt x="1117" y="561"/>
                  </a:cubicBezTo>
                  <a:cubicBezTo>
                    <a:pt x="1120" y="252"/>
                    <a:pt x="870" y="0"/>
                    <a:pt x="56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4"/>
            <p:cNvSpPr/>
            <p:nvPr/>
          </p:nvSpPr>
          <p:spPr>
            <a:xfrm>
              <a:off x="2926120" y="2275580"/>
              <a:ext cx="36469" cy="17647"/>
            </a:xfrm>
            <a:custGeom>
              <a:rect b="b" l="l" r="r" t="t"/>
              <a:pathLst>
                <a:path extrusionOk="0" h="585" w="1209">
                  <a:moveTo>
                    <a:pt x="229" y="1"/>
                  </a:moveTo>
                  <a:cubicBezTo>
                    <a:pt x="181" y="1"/>
                    <a:pt x="132" y="17"/>
                    <a:pt x="93" y="52"/>
                  </a:cubicBezTo>
                  <a:cubicBezTo>
                    <a:pt x="9" y="126"/>
                    <a:pt x="0" y="257"/>
                    <a:pt x="74" y="342"/>
                  </a:cubicBezTo>
                  <a:cubicBezTo>
                    <a:pt x="207" y="495"/>
                    <a:pt x="401" y="584"/>
                    <a:pt x="604" y="584"/>
                  </a:cubicBezTo>
                  <a:cubicBezTo>
                    <a:pt x="808" y="584"/>
                    <a:pt x="1002" y="495"/>
                    <a:pt x="1135" y="342"/>
                  </a:cubicBezTo>
                  <a:cubicBezTo>
                    <a:pt x="1209" y="257"/>
                    <a:pt x="1201" y="126"/>
                    <a:pt x="1114" y="52"/>
                  </a:cubicBezTo>
                  <a:cubicBezTo>
                    <a:pt x="1076" y="18"/>
                    <a:pt x="1027" y="1"/>
                    <a:pt x="979" y="1"/>
                  </a:cubicBezTo>
                  <a:cubicBezTo>
                    <a:pt x="922" y="1"/>
                    <a:pt x="864" y="25"/>
                    <a:pt x="824" y="72"/>
                  </a:cubicBezTo>
                  <a:cubicBezTo>
                    <a:pt x="769" y="136"/>
                    <a:pt x="688" y="172"/>
                    <a:pt x="604" y="172"/>
                  </a:cubicBezTo>
                  <a:cubicBezTo>
                    <a:pt x="519" y="172"/>
                    <a:pt x="440" y="135"/>
                    <a:pt x="385" y="72"/>
                  </a:cubicBezTo>
                  <a:cubicBezTo>
                    <a:pt x="344" y="25"/>
                    <a:pt x="286"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7" name="Google Shape;2827;p74"/>
          <p:cNvGrpSpPr/>
          <p:nvPr/>
        </p:nvGrpSpPr>
        <p:grpSpPr>
          <a:xfrm>
            <a:off x="8022243" y="2772957"/>
            <a:ext cx="373382" cy="423848"/>
            <a:chOff x="8022243" y="2772957"/>
            <a:chExt cx="373382" cy="423848"/>
          </a:xfrm>
        </p:grpSpPr>
        <p:sp>
          <p:nvSpPr>
            <p:cNvPr id="2828" name="Google Shape;2828;p74"/>
            <p:cNvSpPr/>
            <p:nvPr/>
          </p:nvSpPr>
          <p:spPr>
            <a:xfrm>
              <a:off x="8088212" y="2984921"/>
              <a:ext cx="167657" cy="205786"/>
            </a:xfrm>
            <a:custGeom>
              <a:rect b="b" l="l" r="r" t="t"/>
              <a:pathLst>
                <a:path extrusionOk="0" h="6822" w="5558">
                  <a:moveTo>
                    <a:pt x="3613" y="1"/>
                  </a:moveTo>
                  <a:cubicBezTo>
                    <a:pt x="3284" y="689"/>
                    <a:pt x="2758" y="1202"/>
                    <a:pt x="2185" y="1764"/>
                  </a:cubicBezTo>
                  <a:cubicBezTo>
                    <a:pt x="1160" y="2764"/>
                    <a:pt x="1" y="3900"/>
                    <a:pt x="1" y="6091"/>
                  </a:cubicBezTo>
                  <a:cubicBezTo>
                    <a:pt x="1" y="6494"/>
                    <a:pt x="416" y="6821"/>
                    <a:pt x="930" y="6821"/>
                  </a:cubicBezTo>
                  <a:cubicBezTo>
                    <a:pt x="1441" y="6821"/>
                    <a:pt x="1857" y="6494"/>
                    <a:pt x="1857" y="6091"/>
                  </a:cubicBezTo>
                  <a:cubicBezTo>
                    <a:pt x="1857" y="4413"/>
                    <a:pt x="2681" y="3611"/>
                    <a:pt x="3631" y="2680"/>
                  </a:cubicBezTo>
                  <a:cubicBezTo>
                    <a:pt x="4361" y="1965"/>
                    <a:pt x="5160" y="1184"/>
                    <a:pt x="5558"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4"/>
            <p:cNvSpPr/>
            <p:nvPr/>
          </p:nvSpPr>
          <p:spPr>
            <a:xfrm>
              <a:off x="8161783" y="2984921"/>
              <a:ext cx="167717" cy="205786"/>
            </a:xfrm>
            <a:custGeom>
              <a:rect b="b" l="l" r="r" t="t"/>
              <a:pathLst>
                <a:path extrusionOk="0" h="6822" w="5560">
                  <a:moveTo>
                    <a:pt x="1" y="1"/>
                  </a:moveTo>
                  <a:cubicBezTo>
                    <a:pt x="400" y="1184"/>
                    <a:pt x="1199" y="1965"/>
                    <a:pt x="1930" y="2680"/>
                  </a:cubicBezTo>
                  <a:cubicBezTo>
                    <a:pt x="2882" y="3610"/>
                    <a:pt x="3703" y="4413"/>
                    <a:pt x="3703" y="6091"/>
                  </a:cubicBezTo>
                  <a:cubicBezTo>
                    <a:pt x="3703" y="6494"/>
                    <a:pt x="4119" y="6821"/>
                    <a:pt x="4631" y="6821"/>
                  </a:cubicBezTo>
                  <a:cubicBezTo>
                    <a:pt x="5142" y="6821"/>
                    <a:pt x="5560" y="6494"/>
                    <a:pt x="5560" y="6091"/>
                  </a:cubicBezTo>
                  <a:cubicBezTo>
                    <a:pt x="5560" y="3898"/>
                    <a:pt x="4398" y="2764"/>
                    <a:pt x="3373" y="1764"/>
                  </a:cubicBezTo>
                  <a:cubicBezTo>
                    <a:pt x="2801" y="1203"/>
                    <a:pt x="2273" y="689"/>
                    <a:pt x="194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4"/>
            <p:cNvSpPr/>
            <p:nvPr/>
          </p:nvSpPr>
          <p:spPr>
            <a:xfrm>
              <a:off x="8045288" y="2984921"/>
              <a:ext cx="167657" cy="205786"/>
            </a:xfrm>
            <a:custGeom>
              <a:rect b="b" l="l" r="r" t="t"/>
              <a:pathLst>
                <a:path extrusionOk="0" h="6822" w="5558">
                  <a:moveTo>
                    <a:pt x="3611" y="1"/>
                  </a:moveTo>
                  <a:cubicBezTo>
                    <a:pt x="3285" y="689"/>
                    <a:pt x="2758" y="1202"/>
                    <a:pt x="2184" y="1764"/>
                  </a:cubicBezTo>
                  <a:cubicBezTo>
                    <a:pt x="1160" y="2764"/>
                    <a:pt x="1" y="3900"/>
                    <a:pt x="1" y="6091"/>
                  </a:cubicBezTo>
                  <a:cubicBezTo>
                    <a:pt x="1" y="6494"/>
                    <a:pt x="416" y="6821"/>
                    <a:pt x="928" y="6821"/>
                  </a:cubicBezTo>
                  <a:cubicBezTo>
                    <a:pt x="1442" y="6821"/>
                    <a:pt x="1857" y="6494"/>
                    <a:pt x="1857" y="6091"/>
                  </a:cubicBezTo>
                  <a:cubicBezTo>
                    <a:pt x="1857" y="4413"/>
                    <a:pt x="2680" y="3611"/>
                    <a:pt x="3631" y="2680"/>
                  </a:cubicBezTo>
                  <a:cubicBezTo>
                    <a:pt x="4360" y="1965"/>
                    <a:pt x="5159" y="1184"/>
                    <a:pt x="5558"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4"/>
            <p:cNvSpPr/>
            <p:nvPr/>
          </p:nvSpPr>
          <p:spPr>
            <a:xfrm>
              <a:off x="8205068" y="2984921"/>
              <a:ext cx="167717" cy="205786"/>
            </a:xfrm>
            <a:custGeom>
              <a:rect b="b" l="l" r="r" t="t"/>
              <a:pathLst>
                <a:path extrusionOk="0" h="6822" w="5560">
                  <a:moveTo>
                    <a:pt x="1" y="1"/>
                  </a:moveTo>
                  <a:cubicBezTo>
                    <a:pt x="400" y="1184"/>
                    <a:pt x="1199" y="1965"/>
                    <a:pt x="1929" y="2680"/>
                  </a:cubicBezTo>
                  <a:cubicBezTo>
                    <a:pt x="2881" y="3610"/>
                    <a:pt x="3702" y="4413"/>
                    <a:pt x="3702" y="6091"/>
                  </a:cubicBezTo>
                  <a:cubicBezTo>
                    <a:pt x="3702" y="6494"/>
                    <a:pt x="4119" y="6821"/>
                    <a:pt x="4630" y="6821"/>
                  </a:cubicBezTo>
                  <a:cubicBezTo>
                    <a:pt x="5142" y="6821"/>
                    <a:pt x="5559" y="6494"/>
                    <a:pt x="5559" y="6091"/>
                  </a:cubicBezTo>
                  <a:cubicBezTo>
                    <a:pt x="5556" y="3898"/>
                    <a:pt x="4395" y="2764"/>
                    <a:pt x="3373" y="1764"/>
                  </a:cubicBezTo>
                  <a:cubicBezTo>
                    <a:pt x="2801" y="1203"/>
                    <a:pt x="2273" y="689"/>
                    <a:pt x="194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4"/>
            <p:cNvSpPr/>
            <p:nvPr/>
          </p:nvSpPr>
          <p:spPr>
            <a:xfrm>
              <a:off x="8028608" y="2779262"/>
              <a:ext cx="360743" cy="260143"/>
            </a:xfrm>
            <a:custGeom>
              <a:rect b="b" l="l" r="r" t="t"/>
              <a:pathLst>
                <a:path extrusionOk="0" h="8624" w="11959">
                  <a:moveTo>
                    <a:pt x="5979" y="0"/>
                  </a:moveTo>
                  <a:cubicBezTo>
                    <a:pt x="4364" y="31"/>
                    <a:pt x="2802" y="396"/>
                    <a:pt x="1716" y="1479"/>
                  </a:cubicBezTo>
                  <a:cubicBezTo>
                    <a:pt x="620" y="2512"/>
                    <a:pt x="1" y="4257"/>
                    <a:pt x="30" y="5949"/>
                  </a:cubicBezTo>
                  <a:cubicBezTo>
                    <a:pt x="88" y="7672"/>
                    <a:pt x="459" y="8492"/>
                    <a:pt x="1437" y="8597"/>
                  </a:cubicBezTo>
                  <a:cubicBezTo>
                    <a:pt x="1554" y="8616"/>
                    <a:pt x="1680" y="8624"/>
                    <a:pt x="1814" y="8624"/>
                  </a:cubicBezTo>
                  <a:cubicBezTo>
                    <a:pt x="2726" y="8624"/>
                    <a:pt x="4038" y="8249"/>
                    <a:pt x="5663" y="8249"/>
                  </a:cubicBezTo>
                  <a:cubicBezTo>
                    <a:pt x="5767" y="8249"/>
                    <a:pt x="5872" y="8250"/>
                    <a:pt x="5979" y="8254"/>
                  </a:cubicBezTo>
                  <a:cubicBezTo>
                    <a:pt x="6086" y="8250"/>
                    <a:pt x="6192" y="8249"/>
                    <a:pt x="6296" y="8249"/>
                  </a:cubicBezTo>
                  <a:cubicBezTo>
                    <a:pt x="7922" y="8249"/>
                    <a:pt x="9234" y="8624"/>
                    <a:pt x="10146" y="8624"/>
                  </a:cubicBezTo>
                  <a:cubicBezTo>
                    <a:pt x="10281" y="8624"/>
                    <a:pt x="10406" y="8616"/>
                    <a:pt x="10523" y="8597"/>
                  </a:cubicBezTo>
                  <a:cubicBezTo>
                    <a:pt x="11501" y="8492"/>
                    <a:pt x="11872" y="7672"/>
                    <a:pt x="11930" y="5949"/>
                  </a:cubicBezTo>
                  <a:cubicBezTo>
                    <a:pt x="11958" y="4257"/>
                    <a:pt x="11340" y="2510"/>
                    <a:pt x="10244" y="1479"/>
                  </a:cubicBezTo>
                  <a:cubicBezTo>
                    <a:pt x="9158" y="399"/>
                    <a:pt x="7596" y="31"/>
                    <a:pt x="5979"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4"/>
            <p:cNvSpPr/>
            <p:nvPr/>
          </p:nvSpPr>
          <p:spPr>
            <a:xfrm>
              <a:off x="8028668" y="2779171"/>
              <a:ext cx="211969" cy="260203"/>
            </a:xfrm>
            <a:custGeom>
              <a:rect b="b" l="l" r="r" t="t"/>
              <a:pathLst>
                <a:path extrusionOk="0" h="8626" w="7027">
                  <a:moveTo>
                    <a:pt x="5977" y="0"/>
                  </a:moveTo>
                  <a:cubicBezTo>
                    <a:pt x="4362" y="33"/>
                    <a:pt x="2800" y="399"/>
                    <a:pt x="1714" y="1479"/>
                  </a:cubicBezTo>
                  <a:cubicBezTo>
                    <a:pt x="618" y="2513"/>
                    <a:pt x="0" y="4259"/>
                    <a:pt x="28" y="5951"/>
                  </a:cubicBezTo>
                  <a:cubicBezTo>
                    <a:pt x="86" y="7674"/>
                    <a:pt x="457" y="8493"/>
                    <a:pt x="1435" y="8598"/>
                  </a:cubicBezTo>
                  <a:cubicBezTo>
                    <a:pt x="1552" y="8617"/>
                    <a:pt x="1678" y="8625"/>
                    <a:pt x="1812" y="8625"/>
                  </a:cubicBezTo>
                  <a:cubicBezTo>
                    <a:pt x="2726" y="8625"/>
                    <a:pt x="4040" y="8249"/>
                    <a:pt x="5668" y="8249"/>
                  </a:cubicBezTo>
                  <a:cubicBezTo>
                    <a:pt x="5770" y="8249"/>
                    <a:pt x="5873" y="8251"/>
                    <a:pt x="5977" y="8254"/>
                  </a:cubicBezTo>
                  <a:cubicBezTo>
                    <a:pt x="6086" y="8252"/>
                    <a:pt x="6193" y="8250"/>
                    <a:pt x="6300" y="8250"/>
                  </a:cubicBezTo>
                  <a:cubicBezTo>
                    <a:pt x="6339" y="8250"/>
                    <a:pt x="6378" y="8250"/>
                    <a:pt x="6417" y="8251"/>
                  </a:cubicBezTo>
                  <a:cubicBezTo>
                    <a:pt x="5649" y="7205"/>
                    <a:pt x="5196" y="5915"/>
                    <a:pt x="5196" y="4519"/>
                  </a:cubicBezTo>
                  <a:cubicBezTo>
                    <a:pt x="5196" y="2785"/>
                    <a:pt x="5895" y="1216"/>
                    <a:pt x="7026" y="73"/>
                  </a:cubicBezTo>
                  <a:cubicBezTo>
                    <a:pt x="6683" y="30"/>
                    <a:pt x="6331" y="6"/>
                    <a:pt x="597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4"/>
            <p:cNvSpPr/>
            <p:nvPr/>
          </p:nvSpPr>
          <p:spPr>
            <a:xfrm>
              <a:off x="8109629" y="2922029"/>
              <a:ext cx="53573" cy="42623"/>
            </a:xfrm>
            <a:custGeom>
              <a:rect b="b" l="l" r="r" t="t"/>
              <a:pathLst>
                <a:path extrusionOk="0" h="1413" w="1776">
                  <a:moveTo>
                    <a:pt x="888" y="0"/>
                  </a:moveTo>
                  <a:cubicBezTo>
                    <a:pt x="399" y="0"/>
                    <a:pt x="1" y="315"/>
                    <a:pt x="1" y="706"/>
                  </a:cubicBezTo>
                  <a:cubicBezTo>
                    <a:pt x="1" y="1096"/>
                    <a:pt x="399" y="1413"/>
                    <a:pt x="888" y="1413"/>
                  </a:cubicBezTo>
                  <a:cubicBezTo>
                    <a:pt x="1379" y="1413"/>
                    <a:pt x="1776" y="1096"/>
                    <a:pt x="1776" y="706"/>
                  </a:cubicBezTo>
                  <a:cubicBezTo>
                    <a:pt x="1776" y="315"/>
                    <a:pt x="1379" y="0"/>
                    <a:pt x="8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4"/>
            <p:cNvSpPr/>
            <p:nvPr/>
          </p:nvSpPr>
          <p:spPr>
            <a:xfrm>
              <a:off x="8254779" y="2922029"/>
              <a:ext cx="53573" cy="42623"/>
            </a:xfrm>
            <a:custGeom>
              <a:rect b="b" l="l" r="r" t="t"/>
              <a:pathLst>
                <a:path extrusionOk="0" h="1413" w="1776">
                  <a:moveTo>
                    <a:pt x="888" y="0"/>
                  </a:moveTo>
                  <a:cubicBezTo>
                    <a:pt x="398" y="0"/>
                    <a:pt x="0" y="315"/>
                    <a:pt x="0" y="706"/>
                  </a:cubicBezTo>
                  <a:cubicBezTo>
                    <a:pt x="0" y="1096"/>
                    <a:pt x="398" y="1413"/>
                    <a:pt x="888" y="1413"/>
                  </a:cubicBezTo>
                  <a:cubicBezTo>
                    <a:pt x="1378" y="1413"/>
                    <a:pt x="1775" y="1096"/>
                    <a:pt x="1775" y="706"/>
                  </a:cubicBezTo>
                  <a:cubicBezTo>
                    <a:pt x="1775" y="315"/>
                    <a:pt x="1378" y="0"/>
                    <a:pt x="8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4"/>
            <p:cNvSpPr/>
            <p:nvPr/>
          </p:nvSpPr>
          <p:spPr>
            <a:xfrm>
              <a:off x="8022243" y="2772957"/>
              <a:ext cx="373382" cy="423848"/>
            </a:xfrm>
            <a:custGeom>
              <a:rect b="b" l="l" r="r" t="t"/>
              <a:pathLst>
                <a:path extrusionOk="0" h="14051" w="12378">
                  <a:moveTo>
                    <a:pt x="5091" y="8689"/>
                  </a:moveTo>
                  <a:lnTo>
                    <a:pt x="5091" y="8689"/>
                  </a:lnTo>
                  <a:cubicBezTo>
                    <a:pt x="4819" y="9000"/>
                    <a:pt x="4531" y="9284"/>
                    <a:pt x="4250" y="9559"/>
                  </a:cubicBezTo>
                  <a:cubicBezTo>
                    <a:pt x="3307" y="10480"/>
                    <a:pt x="2414" y="11351"/>
                    <a:pt x="2414" y="13116"/>
                  </a:cubicBezTo>
                  <a:cubicBezTo>
                    <a:pt x="2414" y="13261"/>
                    <a:pt x="2333" y="13369"/>
                    <a:pt x="2262" y="13434"/>
                  </a:cubicBezTo>
                  <a:cubicBezTo>
                    <a:pt x="2124" y="13566"/>
                    <a:pt x="1914" y="13640"/>
                    <a:pt x="1691" y="13640"/>
                  </a:cubicBezTo>
                  <a:cubicBezTo>
                    <a:pt x="1690" y="13640"/>
                    <a:pt x="1688" y="13640"/>
                    <a:pt x="1687" y="13640"/>
                  </a:cubicBezTo>
                  <a:cubicBezTo>
                    <a:pt x="1298" y="13640"/>
                    <a:pt x="970" y="13399"/>
                    <a:pt x="970" y="13118"/>
                  </a:cubicBezTo>
                  <a:cubicBezTo>
                    <a:pt x="970" y="11014"/>
                    <a:pt x="2096" y="9912"/>
                    <a:pt x="3090" y="8939"/>
                  </a:cubicBezTo>
                  <a:cubicBezTo>
                    <a:pt x="3205" y="8923"/>
                    <a:pt x="3322" y="8906"/>
                    <a:pt x="3442" y="8887"/>
                  </a:cubicBezTo>
                  <a:cubicBezTo>
                    <a:pt x="3946" y="8813"/>
                    <a:pt x="4494" y="8732"/>
                    <a:pt x="5091" y="8689"/>
                  </a:cubicBezTo>
                  <a:close/>
                  <a:moveTo>
                    <a:pt x="5474" y="8877"/>
                  </a:moveTo>
                  <a:cubicBezTo>
                    <a:pt x="5597" y="9022"/>
                    <a:pt x="5736" y="9174"/>
                    <a:pt x="5896" y="9340"/>
                  </a:cubicBezTo>
                  <a:cubicBezTo>
                    <a:pt x="5819" y="9417"/>
                    <a:pt x="5744" y="9491"/>
                    <a:pt x="5671" y="9560"/>
                  </a:cubicBezTo>
                  <a:cubicBezTo>
                    <a:pt x="4729" y="10483"/>
                    <a:pt x="3836" y="11354"/>
                    <a:pt x="3836" y="13118"/>
                  </a:cubicBezTo>
                  <a:cubicBezTo>
                    <a:pt x="3836" y="13403"/>
                    <a:pt x="3504" y="13641"/>
                    <a:pt x="3115" y="13641"/>
                  </a:cubicBezTo>
                  <a:cubicBezTo>
                    <a:pt x="2963" y="13641"/>
                    <a:pt x="2821" y="13607"/>
                    <a:pt x="2701" y="13545"/>
                  </a:cubicBezTo>
                  <a:cubicBezTo>
                    <a:pt x="2782" y="13413"/>
                    <a:pt x="2824" y="13267"/>
                    <a:pt x="2824" y="13118"/>
                  </a:cubicBezTo>
                  <a:cubicBezTo>
                    <a:pt x="2824" y="11527"/>
                    <a:pt x="3578" y="10789"/>
                    <a:pt x="4537" y="9855"/>
                  </a:cubicBezTo>
                  <a:cubicBezTo>
                    <a:pt x="4849" y="9550"/>
                    <a:pt x="5171" y="9233"/>
                    <a:pt x="5474" y="8877"/>
                  </a:cubicBezTo>
                  <a:close/>
                  <a:moveTo>
                    <a:pt x="6488" y="8662"/>
                  </a:moveTo>
                  <a:cubicBezTo>
                    <a:pt x="6571" y="8662"/>
                    <a:pt x="6653" y="8663"/>
                    <a:pt x="6735" y="8665"/>
                  </a:cubicBezTo>
                  <a:cubicBezTo>
                    <a:pt x="6736" y="8668"/>
                    <a:pt x="6739" y="8671"/>
                    <a:pt x="6742" y="8674"/>
                  </a:cubicBezTo>
                  <a:cubicBezTo>
                    <a:pt x="7090" y="9116"/>
                    <a:pt x="7473" y="9492"/>
                    <a:pt x="7844" y="9855"/>
                  </a:cubicBezTo>
                  <a:cubicBezTo>
                    <a:pt x="8800" y="10789"/>
                    <a:pt x="9557" y="11527"/>
                    <a:pt x="9557" y="13118"/>
                  </a:cubicBezTo>
                  <a:cubicBezTo>
                    <a:pt x="9557" y="13265"/>
                    <a:pt x="9598" y="13412"/>
                    <a:pt x="9678" y="13541"/>
                  </a:cubicBezTo>
                  <a:cubicBezTo>
                    <a:pt x="9557" y="13606"/>
                    <a:pt x="9410" y="13641"/>
                    <a:pt x="9257" y="13641"/>
                  </a:cubicBezTo>
                  <a:cubicBezTo>
                    <a:pt x="8865" y="13641"/>
                    <a:pt x="8536" y="13400"/>
                    <a:pt x="8536" y="13118"/>
                  </a:cubicBezTo>
                  <a:cubicBezTo>
                    <a:pt x="8536" y="11354"/>
                    <a:pt x="7644" y="10483"/>
                    <a:pt x="6699" y="9560"/>
                  </a:cubicBezTo>
                  <a:cubicBezTo>
                    <a:pt x="6584" y="9445"/>
                    <a:pt x="6458" y="9324"/>
                    <a:pt x="6332" y="9198"/>
                  </a:cubicBezTo>
                  <a:cubicBezTo>
                    <a:pt x="6136" y="9000"/>
                    <a:pt x="5974" y="8828"/>
                    <a:pt x="5832" y="8664"/>
                  </a:cubicBezTo>
                  <a:cubicBezTo>
                    <a:pt x="5948" y="8664"/>
                    <a:pt x="6066" y="8664"/>
                    <a:pt x="6184" y="8667"/>
                  </a:cubicBezTo>
                  <a:lnTo>
                    <a:pt x="6196" y="8667"/>
                  </a:lnTo>
                  <a:cubicBezTo>
                    <a:pt x="6295" y="8664"/>
                    <a:pt x="6392" y="8662"/>
                    <a:pt x="6488" y="8662"/>
                  </a:cubicBezTo>
                  <a:close/>
                  <a:moveTo>
                    <a:pt x="6186" y="0"/>
                  </a:moveTo>
                  <a:cubicBezTo>
                    <a:pt x="4906" y="26"/>
                    <a:pt x="3821" y="259"/>
                    <a:pt x="2957" y="697"/>
                  </a:cubicBezTo>
                  <a:cubicBezTo>
                    <a:pt x="2856" y="749"/>
                    <a:pt x="2815" y="872"/>
                    <a:pt x="2867" y="974"/>
                  </a:cubicBezTo>
                  <a:cubicBezTo>
                    <a:pt x="2903" y="1046"/>
                    <a:pt x="2975" y="1087"/>
                    <a:pt x="3051" y="1087"/>
                  </a:cubicBezTo>
                  <a:cubicBezTo>
                    <a:pt x="3082" y="1087"/>
                    <a:pt x="3115" y="1079"/>
                    <a:pt x="3145" y="1064"/>
                  </a:cubicBezTo>
                  <a:cubicBezTo>
                    <a:pt x="3951" y="656"/>
                    <a:pt x="4976" y="438"/>
                    <a:pt x="6190" y="413"/>
                  </a:cubicBezTo>
                  <a:cubicBezTo>
                    <a:pt x="8014" y="449"/>
                    <a:pt x="9402" y="928"/>
                    <a:pt x="10310" y="1833"/>
                  </a:cubicBezTo>
                  <a:lnTo>
                    <a:pt x="10314" y="1838"/>
                  </a:lnTo>
                  <a:cubicBezTo>
                    <a:pt x="11342" y="2806"/>
                    <a:pt x="11963" y="4460"/>
                    <a:pt x="11935" y="6152"/>
                  </a:cubicBezTo>
                  <a:cubicBezTo>
                    <a:pt x="11872" y="8081"/>
                    <a:pt x="11400" y="8526"/>
                    <a:pt x="10712" y="8600"/>
                  </a:cubicBezTo>
                  <a:cubicBezTo>
                    <a:pt x="10708" y="8600"/>
                    <a:pt x="10705" y="8600"/>
                    <a:pt x="10700" y="8602"/>
                  </a:cubicBezTo>
                  <a:cubicBezTo>
                    <a:pt x="10595" y="8619"/>
                    <a:pt x="10479" y="8626"/>
                    <a:pt x="10355" y="8626"/>
                  </a:cubicBezTo>
                  <a:cubicBezTo>
                    <a:pt x="9976" y="8626"/>
                    <a:pt x="9514" y="8558"/>
                    <a:pt x="8999" y="8482"/>
                  </a:cubicBezTo>
                  <a:cubicBezTo>
                    <a:pt x="8421" y="8398"/>
                    <a:pt x="7738" y="8296"/>
                    <a:pt x="6980" y="8261"/>
                  </a:cubicBezTo>
                  <a:cubicBezTo>
                    <a:pt x="6714" y="8254"/>
                    <a:pt x="6440" y="8250"/>
                    <a:pt x="6166" y="8250"/>
                  </a:cubicBezTo>
                  <a:cubicBezTo>
                    <a:pt x="5905" y="8250"/>
                    <a:pt x="5644" y="8254"/>
                    <a:pt x="5389" y="8261"/>
                  </a:cubicBezTo>
                  <a:cubicBezTo>
                    <a:pt x="4636" y="8296"/>
                    <a:pt x="3955" y="8395"/>
                    <a:pt x="3380" y="8480"/>
                  </a:cubicBezTo>
                  <a:cubicBezTo>
                    <a:pt x="2867" y="8557"/>
                    <a:pt x="2405" y="8625"/>
                    <a:pt x="2027" y="8625"/>
                  </a:cubicBezTo>
                  <a:cubicBezTo>
                    <a:pt x="1901" y="8625"/>
                    <a:pt x="1785" y="8617"/>
                    <a:pt x="1679" y="8600"/>
                  </a:cubicBezTo>
                  <a:cubicBezTo>
                    <a:pt x="1676" y="8600"/>
                    <a:pt x="1672" y="8599"/>
                    <a:pt x="1669" y="8599"/>
                  </a:cubicBezTo>
                  <a:cubicBezTo>
                    <a:pt x="981" y="8525"/>
                    <a:pt x="510" y="8080"/>
                    <a:pt x="444" y="6151"/>
                  </a:cubicBezTo>
                  <a:cubicBezTo>
                    <a:pt x="417" y="4459"/>
                    <a:pt x="1038" y="2805"/>
                    <a:pt x="2066" y="1836"/>
                  </a:cubicBezTo>
                  <a:lnTo>
                    <a:pt x="2069" y="1832"/>
                  </a:lnTo>
                  <a:cubicBezTo>
                    <a:pt x="2164" y="1737"/>
                    <a:pt x="2266" y="1647"/>
                    <a:pt x="2371" y="1562"/>
                  </a:cubicBezTo>
                  <a:cubicBezTo>
                    <a:pt x="2460" y="1490"/>
                    <a:pt x="2473" y="1360"/>
                    <a:pt x="2401" y="1271"/>
                  </a:cubicBezTo>
                  <a:cubicBezTo>
                    <a:pt x="2360" y="1221"/>
                    <a:pt x="2301" y="1195"/>
                    <a:pt x="2242" y="1195"/>
                  </a:cubicBezTo>
                  <a:cubicBezTo>
                    <a:pt x="2196" y="1195"/>
                    <a:pt x="2149" y="1211"/>
                    <a:pt x="2111" y="1241"/>
                  </a:cubicBezTo>
                  <a:cubicBezTo>
                    <a:pt x="1995" y="1335"/>
                    <a:pt x="1885" y="1434"/>
                    <a:pt x="1780" y="1537"/>
                  </a:cubicBezTo>
                  <a:cubicBezTo>
                    <a:pt x="670" y="2585"/>
                    <a:pt x="0" y="4355"/>
                    <a:pt x="30" y="6160"/>
                  </a:cubicBezTo>
                  <a:lnTo>
                    <a:pt x="30" y="6164"/>
                  </a:lnTo>
                  <a:cubicBezTo>
                    <a:pt x="62" y="7094"/>
                    <a:pt x="182" y="7735"/>
                    <a:pt x="411" y="8182"/>
                  </a:cubicBezTo>
                  <a:cubicBezTo>
                    <a:pt x="664" y="8677"/>
                    <a:pt x="1058" y="8946"/>
                    <a:pt x="1615" y="9007"/>
                  </a:cubicBezTo>
                  <a:cubicBezTo>
                    <a:pt x="1741" y="9028"/>
                    <a:pt x="1876" y="9035"/>
                    <a:pt x="2018" y="9035"/>
                  </a:cubicBezTo>
                  <a:cubicBezTo>
                    <a:pt x="2145" y="9035"/>
                    <a:pt x="2278" y="9028"/>
                    <a:pt x="2419" y="9017"/>
                  </a:cubicBezTo>
                  <a:lnTo>
                    <a:pt x="2419" y="9017"/>
                  </a:lnTo>
                  <a:cubicBezTo>
                    <a:pt x="1479" y="9963"/>
                    <a:pt x="553" y="11107"/>
                    <a:pt x="553" y="13116"/>
                  </a:cubicBezTo>
                  <a:cubicBezTo>
                    <a:pt x="553" y="13631"/>
                    <a:pt x="1062" y="14051"/>
                    <a:pt x="1686" y="14051"/>
                  </a:cubicBezTo>
                  <a:cubicBezTo>
                    <a:pt x="1948" y="14051"/>
                    <a:pt x="2200" y="13977"/>
                    <a:pt x="2399" y="13844"/>
                  </a:cubicBezTo>
                  <a:cubicBezTo>
                    <a:pt x="2599" y="13977"/>
                    <a:pt x="2847" y="14051"/>
                    <a:pt x="3111" y="14051"/>
                  </a:cubicBezTo>
                  <a:cubicBezTo>
                    <a:pt x="3735" y="14051"/>
                    <a:pt x="4244" y="13632"/>
                    <a:pt x="4244" y="13116"/>
                  </a:cubicBezTo>
                  <a:cubicBezTo>
                    <a:pt x="4244" y="11526"/>
                    <a:pt x="4998" y="10788"/>
                    <a:pt x="5957" y="9852"/>
                  </a:cubicBezTo>
                  <a:cubicBezTo>
                    <a:pt x="6028" y="9782"/>
                    <a:pt x="6106" y="9707"/>
                    <a:pt x="6181" y="9630"/>
                  </a:cubicBezTo>
                  <a:cubicBezTo>
                    <a:pt x="6260" y="9707"/>
                    <a:pt x="6335" y="9782"/>
                    <a:pt x="6408" y="9852"/>
                  </a:cubicBezTo>
                  <a:cubicBezTo>
                    <a:pt x="7363" y="10788"/>
                    <a:pt x="8119" y="11526"/>
                    <a:pt x="8119" y="13116"/>
                  </a:cubicBezTo>
                  <a:cubicBezTo>
                    <a:pt x="8119" y="13631"/>
                    <a:pt x="8628" y="14051"/>
                    <a:pt x="9252" y="14051"/>
                  </a:cubicBezTo>
                  <a:cubicBezTo>
                    <a:pt x="9517" y="14051"/>
                    <a:pt x="9768" y="13975"/>
                    <a:pt x="9970" y="13842"/>
                  </a:cubicBezTo>
                  <a:cubicBezTo>
                    <a:pt x="10169" y="13977"/>
                    <a:pt x="10424" y="14051"/>
                    <a:pt x="10687" y="14051"/>
                  </a:cubicBezTo>
                  <a:cubicBezTo>
                    <a:pt x="11313" y="14051"/>
                    <a:pt x="11821" y="13632"/>
                    <a:pt x="11821" y="13116"/>
                  </a:cubicBezTo>
                  <a:cubicBezTo>
                    <a:pt x="11821" y="12572"/>
                    <a:pt x="11750" y="12054"/>
                    <a:pt x="11610" y="11579"/>
                  </a:cubicBezTo>
                  <a:cubicBezTo>
                    <a:pt x="11585" y="11489"/>
                    <a:pt x="11502" y="11432"/>
                    <a:pt x="11414" y="11432"/>
                  </a:cubicBezTo>
                  <a:cubicBezTo>
                    <a:pt x="11395" y="11432"/>
                    <a:pt x="11375" y="11434"/>
                    <a:pt x="11356" y="11440"/>
                  </a:cubicBezTo>
                  <a:cubicBezTo>
                    <a:pt x="11246" y="11471"/>
                    <a:pt x="11182" y="11587"/>
                    <a:pt x="11217" y="11696"/>
                  </a:cubicBezTo>
                  <a:cubicBezTo>
                    <a:pt x="11345" y="12134"/>
                    <a:pt x="11410" y="12612"/>
                    <a:pt x="11410" y="13118"/>
                  </a:cubicBezTo>
                  <a:cubicBezTo>
                    <a:pt x="11410" y="13402"/>
                    <a:pt x="11079" y="13641"/>
                    <a:pt x="10690" y="13641"/>
                  </a:cubicBezTo>
                  <a:cubicBezTo>
                    <a:pt x="10464" y="13641"/>
                    <a:pt x="10255" y="13564"/>
                    <a:pt x="10115" y="13431"/>
                  </a:cubicBezTo>
                  <a:cubicBezTo>
                    <a:pt x="10048" y="13368"/>
                    <a:pt x="9967" y="13261"/>
                    <a:pt x="9967" y="13118"/>
                  </a:cubicBezTo>
                  <a:cubicBezTo>
                    <a:pt x="9967" y="11354"/>
                    <a:pt x="9075" y="10483"/>
                    <a:pt x="8131" y="9560"/>
                  </a:cubicBezTo>
                  <a:cubicBezTo>
                    <a:pt x="7850" y="9285"/>
                    <a:pt x="7562" y="9001"/>
                    <a:pt x="7289" y="8690"/>
                  </a:cubicBezTo>
                  <a:lnTo>
                    <a:pt x="7289" y="8690"/>
                  </a:lnTo>
                  <a:cubicBezTo>
                    <a:pt x="7887" y="8733"/>
                    <a:pt x="8434" y="8813"/>
                    <a:pt x="8939" y="8889"/>
                  </a:cubicBezTo>
                  <a:cubicBezTo>
                    <a:pt x="9058" y="8908"/>
                    <a:pt x="9175" y="8924"/>
                    <a:pt x="9289" y="8940"/>
                  </a:cubicBezTo>
                  <a:cubicBezTo>
                    <a:pt x="9859" y="9498"/>
                    <a:pt x="10447" y="10072"/>
                    <a:pt x="10863" y="10841"/>
                  </a:cubicBezTo>
                  <a:cubicBezTo>
                    <a:pt x="10900" y="10911"/>
                    <a:pt x="10971" y="10949"/>
                    <a:pt x="11045" y="10949"/>
                  </a:cubicBezTo>
                  <a:cubicBezTo>
                    <a:pt x="11077" y="10949"/>
                    <a:pt x="11111" y="10942"/>
                    <a:pt x="11143" y="10925"/>
                  </a:cubicBezTo>
                  <a:cubicBezTo>
                    <a:pt x="11242" y="10871"/>
                    <a:pt x="11279" y="10745"/>
                    <a:pt x="11225" y="10646"/>
                  </a:cubicBezTo>
                  <a:cubicBezTo>
                    <a:pt x="10878" y="9999"/>
                    <a:pt x="10412" y="9479"/>
                    <a:pt x="9955" y="9019"/>
                  </a:cubicBezTo>
                  <a:lnTo>
                    <a:pt x="9955" y="9019"/>
                  </a:lnTo>
                  <a:cubicBezTo>
                    <a:pt x="10093" y="9030"/>
                    <a:pt x="10225" y="9037"/>
                    <a:pt x="10351" y="9037"/>
                  </a:cubicBezTo>
                  <a:cubicBezTo>
                    <a:pt x="10496" y="9037"/>
                    <a:pt x="10632" y="9028"/>
                    <a:pt x="10759" y="9008"/>
                  </a:cubicBezTo>
                  <a:cubicBezTo>
                    <a:pt x="11316" y="8948"/>
                    <a:pt x="11711" y="8676"/>
                    <a:pt x="11963" y="8183"/>
                  </a:cubicBezTo>
                  <a:cubicBezTo>
                    <a:pt x="12193" y="7736"/>
                    <a:pt x="12313" y="7096"/>
                    <a:pt x="12344" y="6166"/>
                  </a:cubicBezTo>
                  <a:lnTo>
                    <a:pt x="12344" y="6161"/>
                  </a:lnTo>
                  <a:cubicBezTo>
                    <a:pt x="12378" y="4358"/>
                    <a:pt x="11706" y="2586"/>
                    <a:pt x="10597" y="1537"/>
                  </a:cubicBezTo>
                  <a:cubicBezTo>
                    <a:pt x="9610" y="555"/>
                    <a:pt x="8127" y="37"/>
                    <a:pt x="619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4"/>
            <p:cNvSpPr/>
            <p:nvPr/>
          </p:nvSpPr>
          <p:spPr>
            <a:xfrm>
              <a:off x="8132976" y="2901155"/>
              <a:ext cx="37948" cy="25188"/>
            </a:xfrm>
            <a:custGeom>
              <a:rect b="b" l="l" r="r" t="t"/>
              <a:pathLst>
                <a:path extrusionOk="0" h="835" w="1258">
                  <a:moveTo>
                    <a:pt x="629" y="0"/>
                  </a:moveTo>
                  <a:cubicBezTo>
                    <a:pt x="283" y="0"/>
                    <a:pt x="0" y="281"/>
                    <a:pt x="0" y="629"/>
                  </a:cubicBezTo>
                  <a:cubicBezTo>
                    <a:pt x="0" y="741"/>
                    <a:pt x="92" y="834"/>
                    <a:pt x="206" y="834"/>
                  </a:cubicBezTo>
                  <a:cubicBezTo>
                    <a:pt x="321" y="834"/>
                    <a:pt x="415" y="741"/>
                    <a:pt x="415" y="629"/>
                  </a:cubicBezTo>
                  <a:cubicBezTo>
                    <a:pt x="415" y="509"/>
                    <a:pt x="512" y="413"/>
                    <a:pt x="630" y="413"/>
                  </a:cubicBezTo>
                  <a:cubicBezTo>
                    <a:pt x="750" y="413"/>
                    <a:pt x="846" y="510"/>
                    <a:pt x="846" y="629"/>
                  </a:cubicBezTo>
                  <a:cubicBezTo>
                    <a:pt x="846" y="741"/>
                    <a:pt x="940" y="834"/>
                    <a:pt x="1052" y="834"/>
                  </a:cubicBezTo>
                  <a:cubicBezTo>
                    <a:pt x="1164" y="834"/>
                    <a:pt x="1258" y="741"/>
                    <a:pt x="1258" y="629"/>
                  </a:cubicBezTo>
                  <a:cubicBezTo>
                    <a:pt x="1258" y="283"/>
                    <a:pt x="977" y="0"/>
                    <a:pt x="6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4"/>
            <p:cNvSpPr/>
            <p:nvPr/>
          </p:nvSpPr>
          <p:spPr>
            <a:xfrm>
              <a:off x="8246936" y="2901155"/>
              <a:ext cx="37948" cy="25188"/>
            </a:xfrm>
            <a:custGeom>
              <a:rect b="b" l="l" r="r" t="t"/>
              <a:pathLst>
                <a:path extrusionOk="0" h="835" w="1258">
                  <a:moveTo>
                    <a:pt x="629" y="0"/>
                  </a:moveTo>
                  <a:cubicBezTo>
                    <a:pt x="283" y="0"/>
                    <a:pt x="0" y="281"/>
                    <a:pt x="0" y="629"/>
                  </a:cubicBezTo>
                  <a:cubicBezTo>
                    <a:pt x="0" y="741"/>
                    <a:pt x="92" y="834"/>
                    <a:pt x="204" y="834"/>
                  </a:cubicBezTo>
                  <a:cubicBezTo>
                    <a:pt x="321" y="834"/>
                    <a:pt x="414" y="741"/>
                    <a:pt x="414" y="629"/>
                  </a:cubicBezTo>
                  <a:cubicBezTo>
                    <a:pt x="414" y="509"/>
                    <a:pt x="512" y="413"/>
                    <a:pt x="630" y="413"/>
                  </a:cubicBezTo>
                  <a:cubicBezTo>
                    <a:pt x="750" y="413"/>
                    <a:pt x="846" y="510"/>
                    <a:pt x="846" y="629"/>
                  </a:cubicBezTo>
                  <a:cubicBezTo>
                    <a:pt x="846" y="741"/>
                    <a:pt x="939" y="834"/>
                    <a:pt x="1052" y="834"/>
                  </a:cubicBezTo>
                  <a:cubicBezTo>
                    <a:pt x="1164" y="834"/>
                    <a:pt x="1257" y="741"/>
                    <a:pt x="1257" y="629"/>
                  </a:cubicBezTo>
                  <a:cubicBezTo>
                    <a:pt x="1257" y="283"/>
                    <a:pt x="976" y="0"/>
                    <a:pt x="6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4"/>
            <p:cNvSpPr/>
            <p:nvPr/>
          </p:nvSpPr>
          <p:spPr>
            <a:xfrm>
              <a:off x="8188568" y="2928786"/>
              <a:ext cx="40843" cy="18612"/>
            </a:xfrm>
            <a:custGeom>
              <a:rect b="b" l="l" r="r" t="t"/>
              <a:pathLst>
                <a:path extrusionOk="0" h="617" w="1354">
                  <a:moveTo>
                    <a:pt x="1124" y="1"/>
                  </a:moveTo>
                  <a:cubicBezTo>
                    <a:pt x="1067" y="1"/>
                    <a:pt x="1009" y="25"/>
                    <a:pt x="969" y="72"/>
                  </a:cubicBezTo>
                  <a:cubicBezTo>
                    <a:pt x="895" y="156"/>
                    <a:pt x="789" y="205"/>
                    <a:pt x="678" y="205"/>
                  </a:cubicBezTo>
                  <a:cubicBezTo>
                    <a:pt x="564" y="205"/>
                    <a:pt x="459" y="156"/>
                    <a:pt x="385" y="72"/>
                  </a:cubicBezTo>
                  <a:cubicBezTo>
                    <a:pt x="345" y="25"/>
                    <a:pt x="287" y="1"/>
                    <a:pt x="229" y="1"/>
                  </a:cubicBezTo>
                  <a:cubicBezTo>
                    <a:pt x="181" y="1"/>
                    <a:pt x="133" y="18"/>
                    <a:pt x="95" y="51"/>
                  </a:cubicBezTo>
                  <a:cubicBezTo>
                    <a:pt x="9" y="125"/>
                    <a:pt x="0" y="257"/>
                    <a:pt x="74" y="341"/>
                  </a:cubicBezTo>
                  <a:cubicBezTo>
                    <a:pt x="227" y="516"/>
                    <a:pt x="446" y="616"/>
                    <a:pt x="678" y="616"/>
                  </a:cubicBezTo>
                  <a:cubicBezTo>
                    <a:pt x="909" y="616"/>
                    <a:pt x="1129" y="517"/>
                    <a:pt x="1280" y="341"/>
                  </a:cubicBezTo>
                  <a:cubicBezTo>
                    <a:pt x="1354" y="257"/>
                    <a:pt x="1346" y="125"/>
                    <a:pt x="1259" y="51"/>
                  </a:cubicBezTo>
                  <a:cubicBezTo>
                    <a:pt x="1221" y="18"/>
                    <a:pt x="1172" y="1"/>
                    <a:pt x="112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74"/>
          <p:cNvGrpSpPr/>
          <p:nvPr/>
        </p:nvGrpSpPr>
        <p:grpSpPr>
          <a:xfrm>
            <a:off x="2066380" y="2100989"/>
            <a:ext cx="433223" cy="422370"/>
            <a:chOff x="2066380" y="2100989"/>
            <a:chExt cx="433223" cy="422370"/>
          </a:xfrm>
        </p:grpSpPr>
        <p:sp>
          <p:nvSpPr>
            <p:cNvPr id="2841" name="Google Shape;2841;p74"/>
            <p:cNvSpPr/>
            <p:nvPr/>
          </p:nvSpPr>
          <p:spPr>
            <a:xfrm>
              <a:off x="2178017" y="2107293"/>
              <a:ext cx="182679" cy="330970"/>
            </a:xfrm>
            <a:custGeom>
              <a:rect b="b" l="l" r="r" t="t"/>
              <a:pathLst>
                <a:path extrusionOk="0" h="10972" w="6056">
                  <a:moveTo>
                    <a:pt x="940" y="1"/>
                  </a:moveTo>
                  <a:cubicBezTo>
                    <a:pt x="800" y="1"/>
                    <a:pt x="659" y="36"/>
                    <a:pt x="530" y="111"/>
                  </a:cubicBezTo>
                  <a:cubicBezTo>
                    <a:pt x="136" y="338"/>
                    <a:pt x="0" y="841"/>
                    <a:pt x="228" y="1236"/>
                  </a:cubicBezTo>
                  <a:cubicBezTo>
                    <a:pt x="536" y="1766"/>
                    <a:pt x="525" y="2069"/>
                    <a:pt x="514" y="2527"/>
                  </a:cubicBezTo>
                  <a:cubicBezTo>
                    <a:pt x="497" y="3075"/>
                    <a:pt x="478" y="3755"/>
                    <a:pt x="1018" y="4691"/>
                  </a:cubicBezTo>
                  <a:cubicBezTo>
                    <a:pt x="1558" y="5626"/>
                    <a:pt x="2157" y="5950"/>
                    <a:pt x="2638" y="6211"/>
                  </a:cubicBezTo>
                  <a:cubicBezTo>
                    <a:pt x="3040" y="6428"/>
                    <a:pt x="3308" y="6571"/>
                    <a:pt x="3614" y="7104"/>
                  </a:cubicBezTo>
                  <a:cubicBezTo>
                    <a:pt x="3920" y="7635"/>
                    <a:pt x="3911" y="7938"/>
                    <a:pt x="3899" y="8397"/>
                  </a:cubicBezTo>
                  <a:cubicBezTo>
                    <a:pt x="3882" y="8944"/>
                    <a:pt x="3864" y="9624"/>
                    <a:pt x="4404" y="10559"/>
                  </a:cubicBezTo>
                  <a:cubicBezTo>
                    <a:pt x="4557" y="10824"/>
                    <a:pt x="4833" y="10972"/>
                    <a:pt x="5117" y="10972"/>
                  </a:cubicBezTo>
                  <a:cubicBezTo>
                    <a:pt x="5257" y="10972"/>
                    <a:pt x="5398" y="10936"/>
                    <a:pt x="5528" y="10861"/>
                  </a:cubicBezTo>
                  <a:cubicBezTo>
                    <a:pt x="5921" y="10633"/>
                    <a:pt x="6056" y="10129"/>
                    <a:pt x="5830" y="9737"/>
                  </a:cubicBezTo>
                  <a:cubicBezTo>
                    <a:pt x="5522" y="9206"/>
                    <a:pt x="5531" y="8903"/>
                    <a:pt x="5544" y="8444"/>
                  </a:cubicBezTo>
                  <a:cubicBezTo>
                    <a:pt x="5560" y="7897"/>
                    <a:pt x="5580" y="7216"/>
                    <a:pt x="5040" y="6282"/>
                  </a:cubicBezTo>
                  <a:cubicBezTo>
                    <a:pt x="4500" y="5345"/>
                    <a:pt x="3901" y="5023"/>
                    <a:pt x="3420" y="4761"/>
                  </a:cubicBezTo>
                  <a:cubicBezTo>
                    <a:pt x="3016" y="4544"/>
                    <a:pt x="2750" y="4402"/>
                    <a:pt x="2444" y="3869"/>
                  </a:cubicBezTo>
                  <a:cubicBezTo>
                    <a:pt x="2136" y="3338"/>
                    <a:pt x="2147" y="3035"/>
                    <a:pt x="2158" y="2576"/>
                  </a:cubicBezTo>
                  <a:cubicBezTo>
                    <a:pt x="2175" y="2029"/>
                    <a:pt x="2194" y="1349"/>
                    <a:pt x="1654" y="412"/>
                  </a:cubicBezTo>
                  <a:cubicBezTo>
                    <a:pt x="1501" y="148"/>
                    <a:pt x="1224" y="1"/>
                    <a:pt x="9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4"/>
            <p:cNvSpPr/>
            <p:nvPr/>
          </p:nvSpPr>
          <p:spPr>
            <a:xfrm>
              <a:off x="2066380" y="2204302"/>
              <a:ext cx="182287" cy="146783"/>
            </a:xfrm>
            <a:custGeom>
              <a:rect b="b" l="l" r="r" t="t"/>
              <a:pathLst>
                <a:path extrusionOk="0" h="4866" w="6043">
                  <a:moveTo>
                    <a:pt x="3065" y="1"/>
                  </a:moveTo>
                  <a:cubicBezTo>
                    <a:pt x="1960" y="1"/>
                    <a:pt x="898" y="595"/>
                    <a:pt x="490" y="1632"/>
                  </a:cubicBezTo>
                  <a:cubicBezTo>
                    <a:pt x="1" y="2869"/>
                    <a:pt x="949" y="4398"/>
                    <a:pt x="2663" y="4781"/>
                  </a:cubicBezTo>
                  <a:cubicBezTo>
                    <a:pt x="2918" y="4839"/>
                    <a:pt x="3169" y="4866"/>
                    <a:pt x="3410" y="4866"/>
                  </a:cubicBezTo>
                  <a:cubicBezTo>
                    <a:pt x="4788" y="4866"/>
                    <a:pt x="5878" y="3988"/>
                    <a:pt x="5953" y="2860"/>
                  </a:cubicBezTo>
                  <a:cubicBezTo>
                    <a:pt x="6043" y="1529"/>
                    <a:pt x="5030" y="372"/>
                    <a:pt x="3721" y="72"/>
                  </a:cubicBezTo>
                  <a:cubicBezTo>
                    <a:pt x="3503" y="24"/>
                    <a:pt x="3283" y="1"/>
                    <a:pt x="3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4"/>
            <p:cNvSpPr/>
            <p:nvPr/>
          </p:nvSpPr>
          <p:spPr>
            <a:xfrm>
              <a:off x="2317316" y="2204302"/>
              <a:ext cx="182287" cy="146783"/>
            </a:xfrm>
            <a:custGeom>
              <a:rect b="b" l="l" r="r" t="t"/>
              <a:pathLst>
                <a:path extrusionOk="0" h="4866" w="6043">
                  <a:moveTo>
                    <a:pt x="2978" y="1"/>
                  </a:moveTo>
                  <a:cubicBezTo>
                    <a:pt x="2760" y="1"/>
                    <a:pt x="2540" y="24"/>
                    <a:pt x="2323" y="72"/>
                  </a:cubicBezTo>
                  <a:cubicBezTo>
                    <a:pt x="1012" y="372"/>
                    <a:pt x="0" y="1529"/>
                    <a:pt x="90" y="2860"/>
                  </a:cubicBezTo>
                  <a:cubicBezTo>
                    <a:pt x="165" y="3988"/>
                    <a:pt x="1253" y="4866"/>
                    <a:pt x="2632" y="4866"/>
                  </a:cubicBezTo>
                  <a:cubicBezTo>
                    <a:pt x="2874" y="4866"/>
                    <a:pt x="3124" y="4839"/>
                    <a:pt x="3380" y="4781"/>
                  </a:cubicBezTo>
                  <a:cubicBezTo>
                    <a:pt x="5094" y="4398"/>
                    <a:pt x="6043" y="2869"/>
                    <a:pt x="5553" y="1632"/>
                  </a:cubicBezTo>
                  <a:cubicBezTo>
                    <a:pt x="5145" y="595"/>
                    <a:pt x="4083" y="1"/>
                    <a:pt x="2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4"/>
            <p:cNvSpPr/>
            <p:nvPr/>
          </p:nvSpPr>
          <p:spPr>
            <a:xfrm>
              <a:off x="2128880" y="2237452"/>
              <a:ext cx="308135" cy="279780"/>
            </a:xfrm>
            <a:custGeom>
              <a:rect b="b" l="l" r="r" t="t"/>
              <a:pathLst>
                <a:path extrusionOk="0" h="9275" w="10215">
                  <a:moveTo>
                    <a:pt x="5107" y="1"/>
                  </a:moveTo>
                  <a:cubicBezTo>
                    <a:pt x="3699" y="8"/>
                    <a:pt x="2418" y="504"/>
                    <a:pt x="1493" y="1428"/>
                  </a:cubicBezTo>
                  <a:cubicBezTo>
                    <a:pt x="569" y="2339"/>
                    <a:pt x="1" y="3682"/>
                    <a:pt x="4" y="5104"/>
                  </a:cubicBezTo>
                  <a:cubicBezTo>
                    <a:pt x="8" y="6533"/>
                    <a:pt x="555" y="7639"/>
                    <a:pt x="1473" y="8314"/>
                  </a:cubicBezTo>
                  <a:cubicBezTo>
                    <a:pt x="2388" y="9001"/>
                    <a:pt x="3669" y="9260"/>
                    <a:pt x="5108" y="9275"/>
                  </a:cubicBezTo>
                  <a:cubicBezTo>
                    <a:pt x="6546" y="9260"/>
                    <a:pt x="7828" y="9001"/>
                    <a:pt x="8743" y="8314"/>
                  </a:cubicBezTo>
                  <a:cubicBezTo>
                    <a:pt x="9660" y="7639"/>
                    <a:pt x="10210" y="6533"/>
                    <a:pt x="10213" y="5104"/>
                  </a:cubicBezTo>
                  <a:cubicBezTo>
                    <a:pt x="10214" y="3682"/>
                    <a:pt x="9648" y="2339"/>
                    <a:pt x="8719" y="1428"/>
                  </a:cubicBezTo>
                  <a:cubicBezTo>
                    <a:pt x="7794" y="504"/>
                    <a:pt x="6514" y="8"/>
                    <a:pt x="5107"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4"/>
            <p:cNvSpPr/>
            <p:nvPr/>
          </p:nvSpPr>
          <p:spPr>
            <a:xfrm>
              <a:off x="2129031" y="2237452"/>
              <a:ext cx="203071" cy="279780"/>
            </a:xfrm>
            <a:custGeom>
              <a:rect b="b" l="l" r="r" t="t"/>
              <a:pathLst>
                <a:path extrusionOk="0" h="9275" w="6732">
                  <a:moveTo>
                    <a:pt x="5105" y="1"/>
                  </a:moveTo>
                  <a:cubicBezTo>
                    <a:pt x="3698" y="8"/>
                    <a:pt x="2417" y="504"/>
                    <a:pt x="1493" y="1428"/>
                  </a:cubicBezTo>
                  <a:cubicBezTo>
                    <a:pt x="568" y="2339"/>
                    <a:pt x="0" y="3682"/>
                    <a:pt x="2" y="5104"/>
                  </a:cubicBezTo>
                  <a:cubicBezTo>
                    <a:pt x="5" y="6533"/>
                    <a:pt x="555" y="7639"/>
                    <a:pt x="1472" y="8314"/>
                  </a:cubicBezTo>
                  <a:cubicBezTo>
                    <a:pt x="2388" y="9001"/>
                    <a:pt x="3669" y="9260"/>
                    <a:pt x="5106" y="9275"/>
                  </a:cubicBezTo>
                  <a:cubicBezTo>
                    <a:pt x="5679" y="9269"/>
                    <a:pt x="6223" y="9225"/>
                    <a:pt x="6732" y="9132"/>
                  </a:cubicBezTo>
                  <a:cubicBezTo>
                    <a:pt x="5103" y="7969"/>
                    <a:pt x="4041" y="6067"/>
                    <a:pt x="4041" y="3918"/>
                  </a:cubicBezTo>
                  <a:cubicBezTo>
                    <a:pt x="4041" y="2446"/>
                    <a:pt x="4540" y="1089"/>
                    <a:pt x="5375" y="8"/>
                  </a:cubicBezTo>
                  <a:cubicBezTo>
                    <a:pt x="5285" y="5"/>
                    <a:pt x="5195" y="1"/>
                    <a:pt x="510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4"/>
            <p:cNvSpPr/>
            <p:nvPr/>
          </p:nvSpPr>
          <p:spPr>
            <a:xfrm>
              <a:off x="2165198" y="2287253"/>
              <a:ext cx="235619" cy="180145"/>
            </a:xfrm>
            <a:custGeom>
              <a:rect b="b" l="l" r="r" t="t"/>
              <a:pathLst>
                <a:path extrusionOk="0" h="5972" w="7811">
                  <a:moveTo>
                    <a:pt x="2712" y="0"/>
                  </a:moveTo>
                  <a:cubicBezTo>
                    <a:pt x="1946" y="8"/>
                    <a:pt x="1266" y="341"/>
                    <a:pt x="792" y="940"/>
                  </a:cubicBezTo>
                  <a:lnTo>
                    <a:pt x="786" y="947"/>
                  </a:lnTo>
                  <a:cubicBezTo>
                    <a:pt x="295" y="1561"/>
                    <a:pt x="1" y="2488"/>
                    <a:pt x="1" y="3423"/>
                  </a:cubicBezTo>
                  <a:cubicBezTo>
                    <a:pt x="2" y="4021"/>
                    <a:pt x="115" y="4837"/>
                    <a:pt x="647" y="5336"/>
                  </a:cubicBezTo>
                  <a:lnTo>
                    <a:pt x="655" y="5343"/>
                  </a:lnTo>
                  <a:cubicBezTo>
                    <a:pt x="1079" y="5745"/>
                    <a:pt x="1770" y="5957"/>
                    <a:pt x="2709" y="5972"/>
                  </a:cubicBezTo>
                  <a:cubicBezTo>
                    <a:pt x="3168" y="5964"/>
                    <a:pt x="3567" y="5910"/>
                    <a:pt x="3904" y="5811"/>
                  </a:cubicBezTo>
                  <a:cubicBezTo>
                    <a:pt x="4242" y="5910"/>
                    <a:pt x="4639" y="5964"/>
                    <a:pt x="5098" y="5972"/>
                  </a:cubicBezTo>
                  <a:cubicBezTo>
                    <a:pt x="6037" y="5957"/>
                    <a:pt x="6730" y="5745"/>
                    <a:pt x="7153" y="5343"/>
                  </a:cubicBezTo>
                  <a:lnTo>
                    <a:pt x="7160" y="5336"/>
                  </a:lnTo>
                  <a:cubicBezTo>
                    <a:pt x="7692" y="4837"/>
                    <a:pt x="7805" y="4022"/>
                    <a:pt x="7806" y="3425"/>
                  </a:cubicBezTo>
                  <a:cubicBezTo>
                    <a:pt x="7811" y="2490"/>
                    <a:pt x="7516" y="1564"/>
                    <a:pt x="7025" y="947"/>
                  </a:cubicBezTo>
                  <a:lnTo>
                    <a:pt x="7019" y="940"/>
                  </a:lnTo>
                  <a:cubicBezTo>
                    <a:pt x="6546" y="341"/>
                    <a:pt x="5864" y="8"/>
                    <a:pt x="5101" y="0"/>
                  </a:cubicBezTo>
                  <a:cubicBezTo>
                    <a:pt x="4668" y="5"/>
                    <a:pt x="4262" y="114"/>
                    <a:pt x="3906" y="316"/>
                  </a:cubicBezTo>
                  <a:cubicBezTo>
                    <a:pt x="3549" y="114"/>
                    <a:pt x="3144" y="5"/>
                    <a:pt x="2712"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4"/>
            <p:cNvSpPr/>
            <p:nvPr/>
          </p:nvSpPr>
          <p:spPr>
            <a:xfrm>
              <a:off x="2165167" y="2287253"/>
              <a:ext cx="118096" cy="180145"/>
            </a:xfrm>
            <a:custGeom>
              <a:rect b="b" l="l" r="r" t="t"/>
              <a:pathLst>
                <a:path extrusionOk="0" h="5972" w="3915">
                  <a:moveTo>
                    <a:pt x="2710" y="0"/>
                  </a:moveTo>
                  <a:cubicBezTo>
                    <a:pt x="1945" y="8"/>
                    <a:pt x="1265" y="341"/>
                    <a:pt x="792" y="940"/>
                  </a:cubicBezTo>
                  <a:lnTo>
                    <a:pt x="786" y="947"/>
                  </a:lnTo>
                  <a:cubicBezTo>
                    <a:pt x="293" y="1561"/>
                    <a:pt x="0" y="2488"/>
                    <a:pt x="0" y="3423"/>
                  </a:cubicBezTo>
                  <a:cubicBezTo>
                    <a:pt x="2" y="4021"/>
                    <a:pt x="114" y="4837"/>
                    <a:pt x="647" y="5336"/>
                  </a:cubicBezTo>
                  <a:lnTo>
                    <a:pt x="654" y="5343"/>
                  </a:lnTo>
                  <a:cubicBezTo>
                    <a:pt x="1077" y="5745"/>
                    <a:pt x="1769" y="5957"/>
                    <a:pt x="2709" y="5972"/>
                  </a:cubicBezTo>
                  <a:cubicBezTo>
                    <a:pt x="3167" y="5964"/>
                    <a:pt x="3567" y="5910"/>
                    <a:pt x="3902" y="5811"/>
                  </a:cubicBezTo>
                  <a:cubicBezTo>
                    <a:pt x="3907" y="5812"/>
                    <a:pt x="3910" y="5812"/>
                    <a:pt x="3914" y="5814"/>
                  </a:cubicBezTo>
                  <a:cubicBezTo>
                    <a:pt x="3240" y="4797"/>
                    <a:pt x="2843" y="3579"/>
                    <a:pt x="2843" y="2267"/>
                  </a:cubicBezTo>
                  <a:cubicBezTo>
                    <a:pt x="2843" y="1491"/>
                    <a:pt x="2982" y="747"/>
                    <a:pt x="3234" y="60"/>
                  </a:cubicBezTo>
                  <a:cubicBezTo>
                    <a:pt x="3065" y="23"/>
                    <a:pt x="2891" y="3"/>
                    <a:pt x="271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4"/>
            <p:cNvSpPr/>
            <p:nvPr/>
          </p:nvSpPr>
          <p:spPr>
            <a:xfrm>
              <a:off x="2193009" y="2379284"/>
              <a:ext cx="48535" cy="38641"/>
            </a:xfrm>
            <a:custGeom>
              <a:rect b="b" l="l" r="r" t="t"/>
              <a:pathLst>
                <a:path extrusionOk="0" h="1281" w="1609">
                  <a:moveTo>
                    <a:pt x="804" y="1"/>
                  </a:moveTo>
                  <a:cubicBezTo>
                    <a:pt x="360" y="1"/>
                    <a:pt x="0" y="288"/>
                    <a:pt x="0" y="640"/>
                  </a:cubicBezTo>
                  <a:cubicBezTo>
                    <a:pt x="0" y="993"/>
                    <a:pt x="360" y="1280"/>
                    <a:pt x="804" y="1280"/>
                  </a:cubicBezTo>
                  <a:cubicBezTo>
                    <a:pt x="1247" y="1280"/>
                    <a:pt x="1608" y="993"/>
                    <a:pt x="1608" y="640"/>
                  </a:cubicBezTo>
                  <a:cubicBezTo>
                    <a:pt x="1608" y="288"/>
                    <a:pt x="1247"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4"/>
            <p:cNvSpPr/>
            <p:nvPr/>
          </p:nvSpPr>
          <p:spPr>
            <a:xfrm>
              <a:off x="2324404" y="2379284"/>
              <a:ext cx="48535" cy="38641"/>
            </a:xfrm>
            <a:custGeom>
              <a:rect b="b" l="l" r="r" t="t"/>
              <a:pathLst>
                <a:path extrusionOk="0" h="1281" w="1609">
                  <a:moveTo>
                    <a:pt x="804" y="1"/>
                  </a:moveTo>
                  <a:cubicBezTo>
                    <a:pt x="360" y="1"/>
                    <a:pt x="0" y="288"/>
                    <a:pt x="0" y="640"/>
                  </a:cubicBezTo>
                  <a:cubicBezTo>
                    <a:pt x="0" y="993"/>
                    <a:pt x="360" y="1280"/>
                    <a:pt x="804" y="1280"/>
                  </a:cubicBezTo>
                  <a:cubicBezTo>
                    <a:pt x="1247" y="1280"/>
                    <a:pt x="1608" y="993"/>
                    <a:pt x="1608" y="640"/>
                  </a:cubicBezTo>
                  <a:cubicBezTo>
                    <a:pt x="1608" y="288"/>
                    <a:pt x="1247"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4"/>
            <p:cNvSpPr/>
            <p:nvPr/>
          </p:nvSpPr>
          <p:spPr>
            <a:xfrm>
              <a:off x="2270048" y="2369360"/>
              <a:ext cx="25821" cy="28808"/>
            </a:xfrm>
            <a:custGeom>
              <a:rect b="b" l="l" r="r" t="t"/>
              <a:pathLst>
                <a:path extrusionOk="0" h="955" w="856">
                  <a:moveTo>
                    <a:pt x="428" y="0"/>
                  </a:moveTo>
                  <a:cubicBezTo>
                    <a:pt x="192" y="0"/>
                    <a:pt x="1" y="213"/>
                    <a:pt x="1" y="478"/>
                  </a:cubicBezTo>
                  <a:cubicBezTo>
                    <a:pt x="1" y="740"/>
                    <a:pt x="193" y="954"/>
                    <a:pt x="428" y="954"/>
                  </a:cubicBezTo>
                  <a:cubicBezTo>
                    <a:pt x="665" y="954"/>
                    <a:pt x="856" y="743"/>
                    <a:pt x="856" y="478"/>
                  </a:cubicBezTo>
                  <a:cubicBezTo>
                    <a:pt x="856" y="215"/>
                    <a:pt x="665" y="0"/>
                    <a:pt x="428" y="0"/>
                  </a:cubicBezTo>
                  <a:close/>
                </a:path>
              </a:pathLst>
            </a:custGeom>
            <a:solidFill>
              <a:srgbClr val="4E56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4"/>
            <p:cNvSpPr/>
            <p:nvPr/>
          </p:nvSpPr>
          <p:spPr>
            <a:xfrm>
              <a:off x="2159014" y="2281100"/>
              <a:ext cx="248137" cy="192453"/>
            </a:xfrm>
            <a:custGeom>
              <a:rect b="b" l="l" r="r" t="t"/>
              <a:pathLst>
                <a:path extrusionOk="0" h="6380" w="8226">
                  <a:moveTo>
                    <a:pt x="5290" y="414"/>
                  </a:moveTo>
                  <a:cubicBezTo>
                    <a:pt x="5963" y="414"/>
                    <a:pt x="6628" y="719"/>
                    <a:pt x="7066" y="1271"/>
                  </a:cubicBezTo>
                  <a:lnTo>
                    <a:pt x="7071" y="1278"/>
                  </a:lnTo>
                  <a:cubicBezTo>
                    <a:pt x="7591" y="1920"/>
                    <a:pt x="7810" y="2812"/>
                    <a:pt x="7810" y="3623"/>
                  </a:cubicBezTo>
                  <a:cubicBezTo>
                    <a:pt x="7809" y="3627"/>
                    <a:pt x="7809" y="3627"/>
                    <a:pt x="7809" y="3629"/>
                  </a:cubicBezTo>
                  <a:cubicBezTo>
                    <a:pt x="7809" y="4282"/>
                    <a:pt x="7668" y="5032"/>
                    <a:pt x="7136" y="5469"/>
                  </a:cubicBezTo>
                  <a:cubicBezTo>
                    <a:pt x="6639" y="5877"/>
                    <a:pt x="5924" y="5958"/>
                    <a:pt x="5306" y="5967"/>
                  </a:cubicBezTo>
                  <a:cubicBezTo>
                    <a:pt x="4870" y="5961"/>
                    <a:pt x="4487" y="5910"/>
                    <a:pt x="4168" y="5816"/>
                  </a:cubicBezTo>
                  <a:cubicBezTo>
                    <a:pt x="4149" y="5810"/>
                    <a:pt x="4129" y="5807"/>
                    <a:pt x="4110" y="5807"/>
                  </a:cubicBezTo>
                  <a:cubicBezTo>
                    <a:pt x="4090" y="5807"/>
                    <a:pt x="4070" y="5810"/>
                    <a:pt x="4052" y="5816"/>
                  </a:cubicBezTo>
                  <a:cubicBezTo>
                    <a:pt x="3734" y="5911"/>
                    <a:pt x="3351" y="5963"/>
                    <a:pt x="2914" y="5967"/>
                  </a:cubicBezTo>
                  <a:cubicBezTo>
                    <a:pt x="2891" y="5968"/>
                    <a:pt x="2867" y="5968"/>
                    <a:pt x="2843" y="5968"/>
                  </a:cubicBezTo>
                  <a:cubicBezTo>
                    <a:pt x="2188" y="5968"/>
                    <a:pt x="1458" y="5809"/>
                    <a:pt x="963" y="5352"/>
                  </a:cubicBezTo>
                  <a:cubicBezTo>
                    <a:pt x="462" y="4890"/>
                    <a:pt x="394" y="4101"/>
                    <a:pt x="414" y="3459"/>
                  </a:cubicBezTo>
                  <a:cubicBezTo>
                    <a:pt x="437" y="2691"/>
                    <a:pt x="664" y="1883"/>
                    <a:pt x="1151" y="1278"/>
                  </a:cubicBezTo>
                  <a:lnTo>
                    <a:pt x="1158" y="1269"/>
                  </a:lnTo>
                  <a:cubicBezTo>
                    <a:pt x="1600" y="721"/>
                    <a:pt x="2265" y="415"/>
                    <a:pt x="2938" y="415"/>
                  </a:cubicBezTo>
                  <a:cubicBezTo>
                    <a:pt x="3304" y="415"/>
                    <a:pt x="3672" y="506"/>
                    <a:pt x="4009" y="697"/>
                  </a:cubicBezTo>
                  <a:cubicBezTo>
                    <a:pt x="4040" y="715"/>
                    <a:pt x="4075" y="722"/>
                    <a:pt x="4111" y="722"/>
                  </a:cubicBezTo>
                  <a:cubicBezTo>
                    <a:pt x="4146" y="722"/>
                    <a:pt x="4182" y="713"/>
                    <a:pt x="4213" y="697"/>
                  </a:cubicBezTo>
                  <a:cubicBezTo>
                    <a:pt x="4551" y="505"/>
                    <a:pt x="4921" y="414"/>
                    <a:pt x="5290" y="414"/>
                  </a:cubicBezTo>
                  <a:close/>
                  <a:moveTo>
                    <a:pt x="2885" y="0"/>
                  </a:moveTo>
                  <a:cubicBezTo>
                    <a:pt x="2870" y="0"/>
                    <a:pt x="2854" y="0"/>
                    <a:pt x="2840" y="2"/>
                  </a:cubicBezTo>
                  <a:cubicBezTo>
                    <a:pt x="2043" y="31"/>
                    <a:pt x="1331" y="392"/>
                    <a:pt x="837" y="1017"/>
                  </a:cubicBezTo>
                  <a:lnTo>
                    <a:pt x="833" y="1024"/>
                  </a:lnTo>
                  <a:cubicBezTo>
                    <a:pt x="709" y="1179"/>
                    <a:pt x="593" y="1355"/>
                    <a:pt x="494" y="1546"/>
                  </a:cubicBezTo>
                  <a:cubicBezTo>
                    <a:pt x="377" y="1765"/>
                    <a:pt x="280" y="2006"/>
                    <a:pt x="201" y="2260"/>
                  </a:cubicBezTo>
                  <a:cubicBezTo>
                    <a:pt x="71" y="2694"/>
                    <a:pt x="0" y="3166"/>
                    <a:pt x="0" y="3623"/>
                  </a:cubicBezTo>
                  <a:lnTo>
                    <a:pt x="0" y="3629"/>
                  </a:lnTo>
                  <a:cubicBezTo>
                    <a:pt x="2" y="4266"/>
                    <a:pt x="126" y="5143"/>
                    <a:pt x="715" y="5691"/>
                  </a:cubicBezTo>
                  <a:lnTo>
                    <a:pt x="722" y="5697"/>
                  </a:lnTo>
                  <a:cubicBezTo>
                    <a:pt x="1184" y="6134"/>
                    <a:pt x="1922" y="6365"/>
                    <a:pt x="2914" y="6380"/>
                  </a:cubicBezTo>
                  <a:lnTo>
                    <a:pt x="2920" y="6380"/>
                  </a:lnTo>
                  <a:cubicBezTo>
                    <a:pt x="3370" y="6373"/>
                    <a:pt x="3771" y="6321"/>
                    <a:pt x="4112" y="6226"/>
                  </a:cubicBezTo>
                  <a:cubicBezTo>
                    <a:pt x="4454" y="6321"/>
                    <a:pt x="4856" y="6373"/>
                    <a:pt x="5304" y="6380"/>
                  </a:cubicBezTo>
                  <a:lnTo>
                    <a:pt x="5312" y="6380"/>
                  </a:lnTo>
                  <a:cubicBezTo>
                    <a:pt x="6306" y="6365"/>
                    <a:pt x="7042" y="6134"/>
                    <a:pt x="7507" y="5694"/>
                  </a:cubicBezTo>
                  <a:lnTo>
                    <a:pt x="7514" y="5689"/>
                  </a:lnTo>
                  <a:cubicBezTo>
                    <a:pt x="8100" y="5142"/>
                    <a:pt x="8224" y="4266"/>
                    <a:pt x="8226" y="3630"/>
                  </a:cubicBezTo>
                  <a:lnTo>
                    <a:pt x="8226" y="3626"/>
                  </a:lnTo>
                  <a:cubicBezTo>
                    <a:pt x="8221" y="3166"/>
                    <a:pt x="8150" y="2694"/>
                    <a:pt x="8020" y="2259"/>
                  </a:cubicBezTo>
                  <a:cubicBezTo>
                    <a:pt x="7875" y="1784"/>
                    <a:pt x="7659" y="1357"/>
                    <a:pt x="7392" y="1022"/>
                  </a:cubicBezTo>
                  <a:lnTo>
                    <a:pt x="7387" y="1017"/>
                  </a:lnTo>
                  <a:cubicBezTo>
                    <a:pt x="6915" y="422"/>
                    <a:pt x="6242" y="62"/>
                    <a:pt x="5494" y="8"/>
                  </a:cubicBezTo>
                  <a:cubicBezTo>
                    <a:pt x="5444" y="3"/>
                    <a:pt x="5395" y="0"/>
                    <a:pt x="5340" y="0"/>
                  </a:cubicBezTo>
                  <a:lnTo>
                    <a:pt x="5306" y="0"/>
                  </a:lnTo>
                  <a:cubicBezTo>
                    <a:pt x="4878" y="3"/>
                    <a:pt x="4476" y="99"/>
                    <a:pt x="4112" y="286"/>
                  </a:cubicBezTo>
                  <a:cubicBezTo>
                    <a:pt x="3747" y="99"/>
                    <a:pt x="3346" y="3"/>
                    <a:pt x="291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4"/>
            <p:cNvSpPr/>
            <p:nvPr/>
          </p:nvSpPr>
          <p:spPr>
            <a:xfrm>
              <a:off x="2068732" y="2100989"/>
              <a:ext cx="428373" cy="422370"/>
            </a:xfrm>
            <a:custGeom>
              <a:rect b="b" l="l" r="r" t="t"/>
              <a:pathLst>
                <a:path extrusionOk="0" h="14002" w="14201">
                  <a:moveTo>
                    <a:pt x="4559" y="415"/>
                  </a:moveTo>
                  <a:cubicBezTo>
                    <a:pt x="4773" y="415"/>
                    <a:pt x="4981" y="526"/>
                    <a:pt x="5095" y="723"/>
                  </a:cubicBezTo>
                  <a:cubicBezTo>
                    <a:pt x="5605" y="1609"/>
                    <a:pt x="5589" y="2231"/>
                    <a:pt x="5574" y="2778"/>
                  </a:cubicBezTo>
                  <a:cubicBezTo>
                    <a:pt x="5563" y="3253"/>
                    <a:pt x="5551" y="3596"/>
                    <a:pt x="5886" y="4179"/>
                  </a:cubicBezTo>
                  <a:cubicBezTo>
                    <a:pt x="5937" y="4266"/>
                    <a:pt x="5987" y="4346"/>
                    <a:pt x="6039" y="4417"/>
                  </a:cubicBezTo>
                  <a:cubicBezTo>
                    <a:pt x="5878" y="4446"/>
                    <a:pt x="5716" y="4483"/>
                    <a:pt x="5561" y="4528"/>
                  </a:cubicBezTo>
                  <a:cubicBezTo>
                    <a:pt x="5259" y="4111"/>
                    <a:pt x="4842" y="3763"/>
                    <a:pt x="4364" y="3534"/>
                  </a:cubicBezTo>
                  <a:cubicBezTo>
                    <a:pt x="4324" y="3242"/>
                    <a:pt x="4330" y="2979"/>
                    <a:pt x="4338" y="2742"/>
                  </a:cubicBezTo>
                  <a:cubicBezTo>
                    <a:pt x="4351" y="2268"/>
                    <a:pt x="4361" y="1923"/>
                    <a:pt x="4026" y="1342"/>
                  </a:cubicBezTo>
                  <a:cubicBezTo>
                    <a:pt x="3943" y="1198"/>
                    <a:pt x="3921" y="1032"/>
                    <a:pt x="3964" y="873"/>
                  </a:cubicBezTo>
                  <a:cubicBezTo>
                    <a:pt x="4006" y="714"/>
                    <a:pt x="4109" y="581"/>
                    <a:pt x="4252" y="497"/>
                  </a:cubicBezTo>
                  <a:cubicBezTo>
                    <a:pt x="4349" y="441"/>
                    <a:pt x="4454" y="415"/>
                    <a:pt x="4559" y="415"/>
                  </a:cubicBezTo>
                  <a:close/>
                  <a:moveTo>
                    <a:pt x="11227" y="3629"/>
                  </a:moveTo>
                  <a:cubicBezTo>
                    <a:pt x="12278" y="3629"/>
                    <a:pt x="13240" y="4212"/>
                    <a:pt x="13603" y="5131"/>
                  </a:cubicBezTo>
                  <a:cubicBezTo>
                    <a:pt x="13775" y="5568"/>
                    <a:pt x="13751" y="6065"/>
                    <a:pt x="13535" y="6530"/>
                  </a:cubicBezTo>
                  <a:cubicBezTo>
                    <a:pt x="13272" y="7098"/>
                    <a:pt x="12762" y="7564"/>
                    <a:pt x="12117" y="7835"/>
                  </a:cubicBezTo>
                  <a:cubicBezTo>
                    <a:pt x="11876" y="7127"/>
                    <a:pt x="11498" y="6486"/>
                    <a:pt x="11013" y="5961"/>
                  </a:cubicBezTo>
                  <a:cubicBezTo>
                    <a:pt x="11436" y="5605"/>
                    <a:pt x="11846" y="5524"/>
                    <a:pt x="12132" y="5524"/>
                  </a:cubicBezTo>
                  <a:cubicBezTo>
                    <a:pt x="12358" y="5524"/>
                    <a:pt x="12506" y="5574"/>
                    <a:pt x="12522" y="5579"/>
                  </a:cubicBezTo>
                  <a:cubicBezTo>
                    <a:pt x="12545" y="5588"/>
                    <a:pt x="12569" y="5592"/>
                    <a:pt x="12593" y="5592"/>
                  </a:cubicBezTo>
                  <a:cubicBezTo>
                    <a:pt x="12676" y="5592"/>
                    <a:pt x="12754" y="5541"/>
                    <a:pt x="12785" y="5457"/>
                  </a:cubicBezTo>
                  <a:cubicBezTo>
                    <a:pt x="12825" y="5350"/>
                    <a:pt x="12770" y="5232"/>
                    <a:pt x="12664" y="5192"/>
                  </a:cubicBezTo>
                  <a:cubicBezTo>
                    <a:pt x="12644" y="5185"/>
                    <a:pt x="12439" y="5112"/>
                    <a:pt x="12130" y="5112"/>
                  </a:cubicBezTo>
                  <a:cubicBezTo>
                    <a:pt x="11760" y="5112"/>
                    <a:pt x="11241" y="5218"/>
                    <a:pt x="10720" y="5670"/>
                  </a:cubicBezTo>
                  <a:cubicBezTo>
                    <a:pt x="10244" y="5229"/>
                    <a:pt x="9686" y="4892"/>
                    <a:pt x="9061" y="4659"/>
                  </a:cubicBezTo>
                  <a:cubicBezTo>
                    <a:pt x="9442" y="4183"/>
                    <a:pt x="9994" y="3837"/>
                    <a:pt x="10609" y="3696"/>
                  </a:cubicBezTo>
                  <a:cubicBezTo>
                    <a:pt x="10816" y="3651"/>
                    <a:pt x="11023" y="3629"/>
                    <a:pt x="11227" y="3629"/>
                  </a:cubicBezTo>
                  <a:close/>
                  <a:moveTo>
                    <a:pt x="4556" y="0"/>
                  </a:moveTo>
                  <a:cubicBezTo>
                    <a:pt x="4382" y="0"/>
                    <a:pt x="4205" y="45"/>
                    <a:pt x="4043" y="138"/>
                  </a:cubicBezTo>
                  <a:cubicBezTo>
                    <a:pt x="3805" y="274"/>
                    <a:pt x="3635" y="497"/>
                    <a:pt x="3566" y="762"/>
                  </a:cubicBezTo>
                  <a:cubicBezTo>
                    <a:pt x="3495" y="1028"/>
                    <a:pt x="3530" y="1306"/>
                    <a:pt x="3668" y="1543"/>
                  </a:cubicBezTo>
                  <a:cubicBezTo>
                    <a:pt x="3946" y="2024"/>
                    <a:pt x="3938" y="2272"/>
                    <a:pt x="3925" y="2729"/>
                  </a:cubicBezTo>
                  <a:cubicBezTo>
                    <a:pt x="3919" y="2920"/>
                    <a:pt x="3915" y="3128"/>
                    <a:pt x="3931" y="3359"/>
                  </a:cubicBezTo>
                  <a:cubicBezTo>
                    <a:pt x="3850" y="3334"/>
                    <a:pt x="3767" y="3312"/>
                    <a:pt x="3684" y="3293"/>
                  </a:cubicBezTo>
                  <a:cubicBezTo>
                    <a:pt x="3451" y="3243"/>
                    <a:pt x="3215" y="3217"/>
                    <a:pt x="2978" y="3217"/>
                  </a:cubicBezTo>
                  <a:cubicBezTo>
                    <a:pt x="2879" y="3217"/>
                    <a:pt x="2780" y="3222"/>
                    <a:pt x="2681" y="3230"/>
                  </a:cubicBezTo>
                  <a:cubicBezTo>
                    <a:pt x="2569" y="3241"/>
                    <a:pt x="2486" y="3341"/>
                    <a:pt x="2495" y="3454"/>
                  </a:cubicBezTo>
                  <a:cubicBezTo>
                    <a:pt x="2505" y="3560"/>
                    <a:pt x="2595" y="3641"/>
                    <a:pt x="2699" y="3641"/>
                  </a:cubicBezTo>
                  <a:cubicBezTo>
                    <a:pt x="2706" y="3641"/>
                    <a:pt x="2712" y="3641"/>
                    <a:pt x="2718" y="3640"/>
                  </a:cubicBezTo>
                  <a:cubicBezTo>
                    <a:pt x="2806" y="3632"/>
                    <a:pt x="2894" y="3628"/>
                    <a:pt x="2981" y="3628"/>
                  </a:cubicBezTo>
                  <a:cubicBezTo>
                    <a:pt x="3187" y="3628"/>
                    <a:pt x="3392" y="3650"/>
                    <a:pt x="3592" y="3695"/>
                  </a:cubicBezTo>
                  <a:cubicBezTo>
                    <a:pt x="3762" y="3733"/>
                    <a:pt x="3930" y="3788"/>
                    <a:pt x="4091" y="3859"/>
                  </a:cubicBezTo>
                  <a:lnTo>
                    <a:pt x="4092" y="3859"/>
                  </a:lnTo>
                  <a:cubicBezTo>
                    <a:pt x="4505" y="4038"/>
                    <a:pt x="4869" y="4318"/>
                    <a:pt x="5142" y="4658"/>
                  </a:cubicBezTo>
                  <a:cubicBezTo>
                    <a:pt x="4971" y="4720"/>
                    <a:pt x="4802" y="4792"/>
                    <a:pt x="4641" y="4872"/>
                  </a:cubicBezTo>
                  <a:cubicBezTo>
                    <a:pt x="4214" y="5082"/>
                    <a:pt x="3826" y="5347"/>
                    <a:pt x="3484" y="5664"/>
                  </a:cubicBezTo>
                  <a:cubicBezTo>
                    <a:pt x="2966" y="5214"/>
                    <a:pt x="2451" y="5108"/>
                    <a:pt x="2081" y="5108"/>
                  </a:cubicBezTo>
                  <a:cubicBezTo>
                    <a:pt x="1770" y="5108"/>
                    <a:pt x="1562" y="5183"/>
                    <a:pt x="1542" y="5190"/>
                  </a:cubicBezTo>
                  <a:cubicBezTo>
                    <a:pt x="1437" y="5229"/>
                    <a:pt x="1384" y="5347"/>
                    <a:pt x="1422" y="5455"/>
                  </a:cubicBezTo>
                  <a:cubicBezTo>
                    <a:pt x="1452" y="5537"/>
                    <a:pt x="1532" y="5589"/>
                    <a:pt x="1616" y="5589"/>
                  </a:cubicBezTo>
                  <a:cubicBezTo>
                    <a:pt x="1640" y="5589"/>
                    <a:pt x="1664" y="5585"/>
                    <a:pt x="1687" y="5576"/>
                  </a:cubicBezTo>
                  <a:cubicBezTo>
                    <a:pt x="1701" y="5572"/>
                    <a:pt x="1850" y="5520"/>
                    <a:pt x="2078" y="5520"/>
                  </a:cubicBezTo>
                  <a:cubicBezTo>
                    <a:pt x="2363" y="5520"/>
                    <a:pt x="2772" y="5601"/>
                    <a:pt x="3191" y="5955"/>
                  </a:cubicBezTo>
                  <a:cubicBezTo>
                    <a:pt x="2703" y="6480"/>
                    <a:pt x="2326" y="7122"/>
                    <a:pt x="2087" y="7831"/>
                  </a:cubicBezTo>
                  <a:cubicBezTo>
                    <a:pt x="1440" y="7563"/>
                    <a:pt x="930" y="7094"/>
                    <a:pt x="668" y="6528"/>
                  </a:cubicBezTo>
                  <a:cubicBezTo>
                    <a:pt x="452" y="6059"/>
                    <a:pt x="427" y="5563"/>
                    <a:pt x="600" y="5130"/>
                  </a:cubicBezTo>
                  <a:cubicBezTo>
                    <a:pt x="819" y="4571"/>
                    <a:pt x="1266" y="4119"/>
                    <a:pt x="1854" y="3861"/>
                  </a:cubicBezTo>
                  <a:cubicBezTo>
                    <a:pt x="1958" y="3815"/>
                    <a:pt x="2007" y="3695"/>
                    <a:pt x="1961" y="3590"/>
                  </a:cubicBezTo>
                  <a:cubicBezTo>
                    <a:pt x="1926" y="3513"/>
                    <a:pt x="1850" y="3466"/>
                    <a:pt x="1771" y="3466"/>
                  </a:cubicBezTo>
                  <a:cubicBezTo>
                    <a:pt x="1743" y="3466"/>
                    <a:pt x="1716" y="3472"/>
                    <a:pt x="1689" y="3483"/>
                  </a:cubicBezTo>
                  <a:cubicBezTo>
                    <a:pt x="999" y="3787"/>
                    <a:pt x="476" y="4316"/>
                    <a:pt x="215" y="4977"/>
                  </a:cubicBezTo>
                  <a:cubicBezTo>
                    <a:pt x="1" y="5517"/>
                    <a:pt x="28" y="6130"/>
                    <a:pt x="292" y="6701"/>
                  </a:cubicBezTo>
                  <a:cubicBezTo>
                    <a:pt x="603" y="7374"/>
                    <a:pt x="1208" y="7921"/>
                    <a:pt x="1965" y="8229"/>
                  </a:cubicBezTo>
                  <a:cubicBezTo>
                    <a:pt x="1847" y="8684"/>
                    <a:pt x="1788" y="9153"/>
                    <a:pt x="1788" y="9626"/>
                  </a:cubicBezTo>
                  <a:cubicBezTo>
                    <a:pt x="1794" y="11068"/>
                    <a:pt x="2345" y="12267"/>
                    <a:pt x="3339" y="13000"/>
                  </a:cubicBezTo>
                  <a:cubicBezTo>
                    <a:pt x="4214" y="13657"/>
                    <a:pt x="5441" y="13985"/>
                    <a:pt x="7095" y="14002"/>
                  </a:cubicBezTo>
                  <a:lnTo>
                    <a:pt x="7098" y="14002"/>
                  </a:lnTo>
                  <a:cubicBezTo>
                    <a:pt x="8752" y="13985"/>
                    <a:pt x="9981" y="13657"/>
                    <a:pt x="10853" y="13000"/>
                  </a:cubicBezTo>
                  <a:cubicBezTo>
                    <a:pt x="10933" y="12943"/>
                    <a:pt x="11010" y="12880"/>
                    <a:pt x="11084" y="12815"/>
                  </a:cubicBezTo>
                  <a:cubicBezTo>
                    <a:pt x="11170" y="12741"/>
                    <a:pt x="11179" y="12610"/>
                    <a:pt x="11105" y="12525"/>
                  </a:cubicBezTo>
                  <a:cubicBezTo>
                    <a:pt x="11065" y="12479"/>
                    <a:pt x="11007" y="12455"/>
                    <a:pt x="10949" y="12455"/>
                  </a:cubicBezTo>
                  <a:cubicBezTo>
                    <a:pt x="10901" y="12455"/>
                    <a:pt x="10853" y="12471"/>
                    <a:pt x="10815" y="12505"/>
                  </a:cubicBezTo>
                  <a:cubicBezTo>
                    <a:pt x="10750" y="12562"/>
                    <a:pt x="10680" y="12617"/>
                    <a:pt x="10609" y="12669"/>
                  </a:cubicBezTo>
                  <a:cubicBezTo>
                    <a:pt x="9809" y="13272"/>
                    <a:pt x="8661" y="13573"/>
                    <a:pt x="7098" y="13590"/>
                  </a:cubicBezTo>
                  <a:cubicBezTo>
                    <a:pt x="5537" y="13573"/>
                    <a:pt x="4388" y="13272"/>
                    <a:pt x="3585" y="12669"/>
                  </a:cubicBezTo>
                  <a:cubicBezTo>
                    <a:pt x="2683" y="12003"/>
                    <a:pt x="2205" y="10952"/>
                    <a:pt x="2200" y="9623"/>
                  </a:cubicBezTo>
                  <a:cubicBezTo>
                    <a:pt x="2200" y="9128"/>
                    <a:pt x="2271" y="8635"/>
                    <a:pt x="2412" y="8159"/>
                  </a:cubicBezTo>
                  <a:cubicBezTo>
                    <a:pt x="2649" y="7363"/>
                    <a:pt x="3067" y="6649"/>
                    <a:pt x="3629" y="6094"/>
                  </a:cubicBezTo>
                  <a:cubicBezTo>
                    <a:pt x="3974" y="5751"/>
                    <a:pt x="4375" y="5464"/>
                    <a:pt x="4820" y="5244"/>
                  </a:cubicBezTo>
                  <a:cubicBezTo>
                    <a:pt x="5046" y="5133"/>
                    <a:pt x="5284" y="5038"/>
                    <a:pt x="5530" y="4963"/>
                  </a:cubicBezTo>
                  <a:cubicBezTo>
                    <a:pt x="5826" y="4872"/>
                    <a:pt x="6135" y="4806"/>
                    <a:pt x="6451" y="4769"/>
                  </a:cubicBezTo>
                  <a:cubicBezTo>
                    <a:pt x="6660" y="4742"/>
                    <a:pt x="6879" y="4730"/>
                    <a:pt x="7096" y="4727"/>
                  </a:cubicBezTo>
                  <a:cubicBezTo>
                    <a:pt x="7642" y="4732"/>
                    <a:pt x="8169" y="4810"/>
                    <a:pt x="8664" y="4963"/>
                  </a:cubicBezTo>
                  <a:cubicBezTo>
                    <a:pt x="9402" y="5190"/>
                    <a:pt x="10041" y="5571"/>
                    <a:pt x="10565" y="6096"/>
                  </a:cubicBezTo>
                  <a:lnTo>
                    <a:pt x="10569" y="6100"/>
                  </a:lnTo>
                  <a:cubicBezTo>
                    <a:pt x="11129" y="6653"/>
                    <a:pt x="11549" y="7365"/>
                    <a:pt x="11784" y="8162"/>
                  </a:cubicBezTo>
                  <a:cubicBezTo>
                    <a:pt x="11924" y="8637"/>
                    <a:pt x="11997" y="9131"/>
                    <a:pt x="11994" y="9626"/>
                  </a:cubicBezTo>
                  <a:cubicBezTo>
                    <a:pt x="11992" y="10477"/>
                    <a:pt x="11793" y="11213"/>
                    <a:pt x="11405" y="11820"/>
                  </a:cubicBezTo>
                  <a:cubicBezTo>
                    <a:pt x="11343" y="11916"/>
                    <a:pt x="11371" y="12045"/>
                    <a:pt x="11467" y="12105"/>
                  </a:cubicBezTo>
                  <a:cubicBezTo>
                    <a:pt x="11502" y="12127"/>
                    <a:pt x="11540" y="12137"/>
                    <a:pt x="11578" y="12137"/>
                  </a:cubicBezTo>
                  <a:cubicBezTo>
                    <a:pt x="11646" y="12137"/>
                    <a:pt x="11713" y="12104"/>
                    <a:pt x="11753" y="12042"/>
                  </a:cubicBezTo>
                  <a:cubicBezTo>
                    <a:pt x="12183" y="11369"/>
                    <a:pt x="12404" y="10555"/>
                    <a:pt x="12407" y="9628"/>
                  </a:cubicBezTo>
                  <a:cubicBezTo>
                    <a:pt x="12407" y="9156"/>
                    <a:pt x="12347" y="8687"/>
                    <a:pt x="12229" y="8230"/>
                  </a:cubicBezTo>
                  <a:cubicBezTo>
                    <a:pt x="12988" y="7925"/>
                    <a:pt x="13591" y="7375"/>
                    <a:pt x="13902" y="6702"/>
                  </a:cubicBezTo>
                  <a:cubicBezTo>
                    <a:pt x="14173" y="6134"/>
                    <a:pt x="14201" y="5522"/>
                    <a:pt x="13986" y="4982"/>
                  </a:cubicBezTo>
                  <a:cubicBezTo>
                    <a:pt x="13562" y="3903"/>
                    <a:pt x="12444" y="3219"/>
                    <a:pt x="11225" y="3219"/>
                  </a:cubicBezTo>
                  <a:cubicBezTo>
                    <a:pt x="10992" y="3219"/>
                    <a:pt x="10755" y="3244"/>
                    <a:pt x="10519" y="3296"/>
                  </a:cubicBezTo>
                  <a:cubicBezTo>
                    <a:pt x="9759" y="3469"/>
                    <a:pt x="9084" y="3915"/>
                    <a:pt x="8644" y="4526"/>
                  </a:cubicBezTo>
                  <a:cubicBezTo>
                    <a:pt x="8154" y="4390"/>
                    <a:pt x="7636" y="4319"/>
                    <a:pt x="7101" y="4316"/>
                  </a:cubicBezTo>
                  <a:cubicBezTo>
                    <a:pt x="6901" y="4318"/>
                    <a:pt x="6701" y="4330"/>
                    <a:pt x="6509" y="4347"/>
                  </a:cubicBezTo>
                  <a:cubicBezTo>
                    <a:pt x="6416" y="4247"/>
                    <a:pt x="6332" y="4125"/>
                    <a:pt x="6240" y="3970"/>
                  </a:cubicBezTo>
                  <a:cubicBezTo>
                    <a:pt x="5963" y="3488"/>
                    <a:pt x="5969" y="3239"/>
                    <a:pt x="5981" y="2785"/>
                  </a:cubicBezTo>
                  <a:cubicBezTo>
                    <a:pt x="5999" y="2211"/>
                    <a:pt x="6018" y="1500"/>
                    <a:pt x="5449" y="515"/>
                  </a:cubicBezTo>
                  <a:cubicBezTo>
                    <a:pt x="5259" y="184"/>
                    <a:pt x="4912" y="0"/>
                    <a:pt x="455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4"/>
            <p:cNvSpPr/>
            <p:nvPr/>
          </p:nvSpPr>
          <p:spPr>
            <a:xfrm>
              <a:off x="2263865" y="2363176"/>
              <a:ext cx="38159" cy="41326"/>
            </a:xfrm>
            <a:custGeom>
              <a:rect b="b" l="l" r="r" t="t"/>
              <a:pathLst>
                <a:path extrusionOk="0" h="1370" w="1265">
                  <a:moveTo>
                    <a:pt x="633" y="411"/>
                  </a:moveTo>
                  <a:cubicBezTo>
                    <a:pt x="755" y="411"/>
                    <a:pt x="854" y="533"/>
                    <a:pt x="854" y="683"/>
                  </a:cubicBezTo>
                  <a:cubicBezTo>
                    <a:pt x="855" y="832"/>
                    <a:pt x="755" y="955"/>
                    <a:pt x="633" y="955"/>
                  </a:cubicBezTo>
                  <a:cubicBezTo>
                    <a:pt x="511" y="955"/>
                    <a:pt x="413" y="832"/>
                    <a:pt x="413" y="683"/>
                  </a:cubicBezTo>
                  <a:cubicBezTo>
                    <a:pt x="413" y="533"/>
                    <a:pt x="514" y="411"/>
                    <a:pt x="633" y="411"/>
                  </a:cubicBezTo>
                  <a:close/>
                  <a:moveTo>
                    <a:pt x="633" y="1"/>
                  </a:moveTo>
                  <a:cubicBezTo>
                    <a:pt x="284" y="1"/>
                    <a:pt x="0" y="307"/>
                    <a:pt x="0" y="684"/>
                  </a:cubicBezTo>
                  <a:cubicBezTo>
                    <a:pt x="0" y="1062"/>
                    <a:pt x="284" y="1369"/>
                    <a:pt x="633" y="1369"/>
                  </a:cubicBezTo>
                  <a:cubicBezTo>
                    <a:pt x="982" y="1369"/>
                    <a:pt x="1265" y="1062"/>
                    <a:pt x="1265" y="684"/>
                  </a:cubicBezTo>
                  <a:cubicBezTo>
                    <a:pt x="1265" y="307"/>
                    <a:pt x="982" y="1"/>
                    <a:pt x="63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4"/>
            <p:cNvSpPr/>
            <p:nvPr/>
          </p:nvSpPr>
          <p:spPr>
            <a:xfrm>
              <a:off x="2217321" y="2358139"/>
              <a:ext cx="33996" cy="23227"/>
            </a:xfrm>
            <a:custGeom>
              <a:rect b="b" l="l" r="r" t="t"/>
              <a:pathLst>
                <a:path extrusionOk="0" h="770" w="1127">
                  <a:moveTo>
                    <a:pt x="564" y="1"/>
                  </a:moveTo>
                  <a:cubicBezTo>
                    <a:pt x="253" y="1"/>
                    <a:pt x="0" y="254"/>
                    <a:pt x="0" y="564"/>
                  </a:cubicBezTo>
                  <a:cubicBezTo>
                    <a:pt x="0" y="678"/>
                    <a:pt x="92" y="770"/>
                    <a:pt x="205" y="770"/>
                  </a:cubicBezTo>
                  <a:cubicBezTo>
                    <a:pt x="320" y="770"/>
                    <a:pt x="410" y="678"/>
                    <a:pt x="410" y="564"/>
                  </a:cubicBezTo>
                  <a:cubicBezTo>
                    <a:pt x="410" y="482"/>
                    <a:pt x="478" y="414"/>
                    <a:pt x="563" y="414"/>
                  </a:cubicBezTo>
                  <a:cubicBezTo>
                    <a:pt x="645" y="414"/>
                    <a:pt x="713" y="482"/>
                    <a:pt x="713" y="564"/>
                  </a:cubicBezTo>
                  <a:cubicBezTo>
                    <a:pt x="713" y="678"/>
                    <a:pt x="805" y="770"/>
                    <a:pt x="919" y="770"/>
                  </a:cubicBezTo>
                  <a:cubicBezTo>
                    <a:pt x="1031" y="770"/>
                    <a:pt x="1123" y="678"/>
                    <a:pt x="1123" y="564"/>
                  </a:cubicBezTo>
                  <a:cubicBezTo>
                    <a:pt x="1126" y="254"/>
                    <a:pt x="875" y="1"/>
                    <a:pt x="56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4"/>
            <p:cNvSpPr/>
            <p:nvPr/>
          </p:nvSpPr>
          <p:spPr>
            <a:xfrm>
              <a:off x="2313696" y="2358139"/>
              <a:ext cx="34026" cy="23227"/>
            </a:xfrm>
            <a:custGeom>
              <a:rect b="b" l="l" r="r" t="t"/>
              <a:pathLst>
                <a:path extrusionOk="0" h="770" w="1128">
                  <a:moveTo>
                    <a:pt x="564" y="1"/>
                  </a:moveTo>
                  <a:cubicBezTo>
                    <a:pt x="253" y="1"/>
                    <a:pt x="0" y="254"/>
                    <a:pt x="0" y="564"/>
                  </a:cubicBezTo>
                  <a:cubicBezTo>
                    <a:pt x="0" y="678"/>
                    <a:pt x="92" y="770"/>
                    <a:pt x="205" y="770"/>
                  </a:cubicBezTo>
                  <a:cubicBezTo>
                    <a:pt x="320" y="770"/>
                    <a:pt x="410" y="678"/>
                    <a:pt x="410" y="564"/>
                  </a:cubicBezTo>
                  <a:cubicBezTo>
                    <a:pt x="410" y="482"/>
                    <a:pt x="478" y="414"/>
                    <a:pt x="561" y="414"/>
                  </a:cubicBezTo>
                  <a:cubicBezTo>
                    <a:pt x="645" y="414"/>
                    <a:pt x="713" y="482"/>
                    <a:pt x="713" y="564"/>
                  </a:cubicBezTo>
                  <a:cubicBezTo>
                    <a:pt x="713" y="678"/>
                    <a:pt x="805" y="770"/>
                    <a:pt x="919" y="770"/>
                  </a:cubicBezTo>
                  <a:cubicBezTo>
                    <a:pt x="1031" y="770"/>
                    <a:pt x="1123" y="678"/>
                    <a:pt x="1123" y="564"/>
                  </a:cubicBezTo>
                  <a:cubicBezTo>
                    <a:pt x="1128" y="254"/>
                    <a:pt x="875" y="1"/>
                    <a:pt x="56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6" name="Google Shape;2856;p74"/>
          <p:cNvGrpSpPr/>
          <p:nvPr/>
        </p:nvGrpSpPr>
        <p:grpSpPr>
          <a:xfrm>
            <a:off x="1389766" y="2123280"/>
            <a:ext cx="441218" cy="378088"/>
            <a:chOff x="1389766" y="2123280"/>
            <a:chExt cx="441218" cy="378088"/>
          </a:xfrm>
        </p:grpSpPr>
        <p:sp>
          <p:nvSpPr>
            <p:cNvPr id="2857" name="Google Shape;2857;p74"/>
            <p:cNvSpPr/>
            <p:nvPr/>
          </p:nvSpPr>
          <p:spPr>
            <a:xfrm>
              <a:off x="1390038" y="2140746"/>
              <a:ext cx="217701" cy="354409"/>
            </a:xfrm>
            <a:custGeom>
              <a:rect b="b" l="l" r="r" t="t"/>
              <a:pathLst>
                <a:path extrusionOk="0" h="11749" w="7217">
                  <a:moveTo>
                    <a:pt x="3425" y="0"/>
                  </a:moveTo>
                  <a:cubicBezTo>
                    <a:pt x="2925" y="0"/>
                    <a:pt x="2437" y="121"/>
                    <a:pt x="1997" y="374"/>
                  </a:cubicBezTo>
                  <a:cubicBezTo>
                    <a:pt x="365" y="1318"/>
                    <a:pt x="0" y="3739"/>
                    <a:pt x="1182" y="5788"/>
                  </a:cubicBezTo>
                  <a:cubicBezTo>
                    <a:pt x="1561" y="6445"/>
                    <a:pt x="2055" y="6984"/>
                    <a:pt x="2602" y="7379"/>
                  </a:cubicBezTo>
                  <a:cubicBezTo>
                    <a:pt x="1714" y="8332"/>
                    <a:pt x="1432" y="9606"/>
                    <a:pt x="1994" y="10580"/>
                  </a:cubicBezTo>
                  <a:cubicBezTo>
                    <a:pt x="2435" y="11343"/>
                    <a:pt x="3293" y="11748"/>
                    <a:pt x="4252" y="11748"/>
                  </a:cubicBezTo>
                  <a:cubicBezTo>
                    <a:pt x="4883" y="11748"/>
                    <a:pt x="5558" y="11574"/>
                    <a:pt x="6187" y="11210"/>
                  </a:cubicBezTo>
                  <a:cubicBezTo>
                    <a:pt x="6590" y="10978"/>
                    <a:pt x="6936" y="10690"/>
                    <a:pt x="7215" y="10367"/>
                  </a:cubicBezTo>
                  <a:lnTo>
                    <a:pt x="7215" y="9543"/>
                  </a:lnTo>
                  <a:lnTo>
                    <a:pt x="7217" y="9543"/>
                  </a:lnTo>
                  <a:lnTo>
                    <a:pt x="6143" y="1173"/>
                  </a:lnTo>
                  <a:cubicBezTo>
                    <a:pt x="5342" y="420"/>
                    <a:pt x="4361" y="0"/>
                    <a:pt x="34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4"/>
            <p:cNvSpPr/>
            <p:nvPr/>
          </p:nvSpPr>
          <p:spPr>
            <a:xfrm>
              <a:off x="1612710" y="2140715"/>
              <a:ext cx="218274" cy="354469"/>
            </a:xfrm>
            <a:custGeom>
              <a:rect b="b" l="l" r="r" t="t"/>
              <a:pathLst>
                <a:path extrusionOk="0" h="11751" w="7236">
                  <a:moveTo>
                    <a:pt x="3810" y="1"/>
                  </a:moveTo>
                  <a:cubicBezTo>
                    <a:pt x="2819" y="1"/>
                    <a:pt x="1779" y="472"/>
                    <a:pt x="953" y="1311"/>
                  </a:cubicBezTo>
                  <a:lnTo>
                    <a:pt x="0" y="9621"/>
                  </a:lnTo>
                  <a:lnTo>
                    <a:pt x="0" y="10351"/>
                  </a:lnTo>
                  <a:cubicBezTo>
                    <a:pt x="284" y="10679"/>
                    <a:pt x="635" y="10975"/>
                    <a:pt x="1048" y="11213"/>
                  </a:cubicBezTo>
                  <a:cubicBezTo>
                    <a:pt x="1676" y="11576"/>
                    <a:pt x="2350" y="11750"/>
                    <a:pt x="2981" y="11750"/>
                  </a:cubicBezTo>
                  <a:cubicBezTo>
                    <a:pt x="3941" y="11750"/>
                    <a:pt x="4800" y="11345"/>
                    <a:pt x="5241" y="10583"/>
                  </a:cubicBezTo>
                  <a:cubicBezTo>
                    <a:pt x="5803" y="9608"/>
                    <a:pt x="5521" y="8334"/>
                    <a:pt x="4633" y="7382"/>
                  </a:cubicBezTo>
                  <a:cubicBezTo>
                    <a:pt x="5180" y="6985"/>
                    <a:pt x="5675" y="6447"/>
                    <a:pt x="6053" y="5789"/>
                  </a:cubicBezTo>
                  <a:cubicBezTo>
                    <a:pt x="7235" y="3742"/>
                    <a:pt x="6870" y="1319"/>
                    <a:pt x="5240" y="375"/>
                  </a:cubicBezTo>
                  <a:cubicBezTo>
                    <a:pt x="4799" y="121"/>
                    <a:pt x="4311" y="1"/>
                    <a:pt x="3810"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4"/>
            <p:cNvSpPr/>
            <p:nvPr/>
          </p:nvSpPr>
          <p:spPr>
            <a:xfrm>
              <a:off x="1479263" y="2385588"/>
              <a:ext cx="74658" cy="74689"/>
            </a:xfrm>
            <a:custGeom>
              <a:rect b="b" l="l" r="r" t="t"/>
              <a:pathLst>
                <a:path extrusionOk="0" h="2476" w="2475">
                  <a:moveTo>
                    <a:pt x="1238" y="1"/>
                  </a:moveTo>
                  <a:cubicBezTo>
                    <a:pt x="555" y="1"/>
                    <a:pt x="0" y="554"/>
                    <a:pt x="0" y="1237"/>
                  </a:cubicBezTo>
                  <a:cubicBezTo>
                    <a:pt x="0" y="1920"/>
                    <a:pt x="554" y="2475"/>
                    <a:pt x="1238" y="2475"/>
                  </a:cubicBezTo>
                  <a:cubicBezTo>
                    <a:pt x="1920" y="2475"/>
                    <a:pt x="2475" y="1922"/>
                    <a:pt x="2475" y="1237"/>
                  </a:cubicBezTo>
                  <a:cubicBezTo>
                    <a:pt x="2475" y="554"/>
                    <a:pt x="1920" y="1"/>
                    <a:pt x="123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4"/>
            <p:cNvSpPr/>
            <p:nvPr/>
          </p:nvSpPr>
          <p:spPr>
            <a:xfrm>
              <a:off x="1667066" y="2385588"/>
              <a:ext cx="74658" cy="74689"/>
            </a:xfrm>
            <a:custGeom>
              <a:rect b="b" l="l" r="r" t="t"/>
              <a:pathLst>
                <a:path extrusionOk="0" h="2476" w="2475">
                  <a:moveTo>
                    <a:pt x="1237" y="1"/>
                  </a:moveTo>
                  <a:cubicBezTo>
                    <a:pt x="555" y="1"/>
                    <a:pt x="0" y="554"/>
                    <a:pt x="0" y="1237"/>
                  </a:cubicBezTo>
                  <a:cubicBezTo>
                    <a:pt x="0" y="1920"/>
                    <a:pt x="555" y="2475"/>
                    <a:pt x="1237" y="2475"/>
                  </a:cubicBezTo>
                  <a:cubicBezTo>
                    <a:pt x="1920" y="2475"/>
                    <a:pt x="2475" y="1922"/>
                    <a:pt x="2475" y="1237"/>
                  </a:cubicBezTo>
                  <a:cubicBezTo>
                    <a:pt x="2475" y="554"/>
                    <a:pt x="1920" y="1"/>
                    <a:pt x="123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4"/>
            <p:cNvSpPr/>
            <p:nvPr/>
          </p:nvSpPr>
          <p:spPr>
            <a:xfrm>
              <a:off x="1459415" y="2197122"/>
              <a:ext cx="115924" cy="146330"/>
            </a:xfrm>
            <a:custGeom>
              <a:rect b="b" l="l" r="r" t="t"/>
              <a:pathLst>
                <a:path extrusionOk="0" h="4851" w="3843">
                  <a:moveTo>
                    <a:pt x="1487" y="1"/>
                  </a:moveTo>
                  <a:cubicBezTo>
                    <a:pt x="1240" y="1"/>
                    <a:pt x="1012" y="58"/>
                    <a:pt x="814" y="175"/>
                  </a:cubicBezTo>
                  <a:cubicBezTo>
                    <a:pt x="300" y="471"/>
                    <a:pt x="142" y="1046"/>
                    <a:pt x="96" y="1360"/>
                  </a:cubicBezTo>
                  <a:cubicBezTo>
                    <a:pt x="0" y="2000"/>
                    <a:pt x="160" y="2737"/>
                    <a:pt x="531" y="3383"/>
                  </a:cubicBezTo>
                  <a:cubicBezTo>
                    <a:pt x="777" y="3808"/>
                    <a:pt x="1101" y="4175"/>
                    <a:pt x="1472" y="4442"/>
                  </a:cubicBezTo>
                  <a:lnTo>
                    <a:pt x="2034" y="4851"/>
                  </a:lnTo>
                  <a:lnTo>
                    <a:pt x="3843" y="4851"/>
                  </a:lnTo>
                  <a:lnTo>
                    <a:pt x="3843" y="1737"/>
                  </a:lnTo>
                  <a:cubicBezTo>
                    <a:pt x="3809" y="1669"/>
                    <a:pt x="3772" y="1601"/>
                    <a:pt x="3734" y="1534"/>
                  </a:cubicBezTo>
                  <a:cubicBezTo>
                    <a:pt x="3205" y="617"/>
                    <a:pt x="2303" y="1"/>
                    <a:pt x="148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4"/>
            <p:cNvSpPr/>
            <p:nvPr/>
          </p:nvSpPr>
          <p:spPr>
            <a:xfrm>
              <a:off x="1641456" y="2197122"/>
              <a:ext cx="120177" cy="146240"/>
            </a:xfrm>
            <a:custGeom>
              <a:rect b="b" l="l" r="r" t="t"/>
              <a:pathLst>
                <a:path extrusionOk="0" h="4848" w="3984">
                  <a:moveTo>
                    <a:pt x="2497" y="1"/>
                  </a:moveTo>
                  <a:cubicBezTo>
                    <a:pt x="2121" y="1"/>
                    <a:pt x="1720" y="131"/>
                    <a:pt x="1336" y="375"/>
                  </a:cubicBezTo>
                  <a:cubicBezTo>
                    <a:pt x="904" y="650"/>
                    <a:pt x="527" y="1049"/>
                    <a:pt x="250" y="1532"/>
                  </a:cubicBezTo>
                  <a:cubicBezTo>
                    <a:pt x="197" y="1623"/>
                    <a:pt x="148" y="1718"/>
                    <a:pt x="102" y="1816"/>
                  </a:cubicBezTo>
                  <a:lnTo>
                    <a:pt x="0" y="2031"/>
                  </a:lnTo>
                  <a:lnTo>
                    <a:pt x="0" y="4848"/>
                  </a:lnTo>
                  <a:lnTo>
                    <a:pt x="1950" y="4848"/>
                  </a:lnTo>
                  <a:lnTo>
                    <a:pt x="2512" y="4438"/>
                  </a:lnTo>
                  <a:cubicBezTo>
                    <a:pt x="2881" y="4170"/>
                    <a:pt x="3207" y="3805"/>
                    <a:pt x="3452" y="3379"/>
                  </a:cubicBezTo>
                  <a:cubicBezTo>
                    <a:pt x="3824" y="2737"/>
                    <a:pt x="3983" y="2002"/>
                    <a:pt x="3887" y="1360"/>
                  </a:cubicBezTo>
                  <a:cubicBezTo>
                    <a:pt x="3838" y="1043"/>
                    <a:pt x="3683" y="471"/>
                    <a:pt x="3170" y="175"/>
                  </a:cubicBezTo>
                  <a:cubicBezTo>
                    <a:pt x="2970" y="60"/>
                    <a:pt x="2744" y="1"/>
                    <a:pt x="2497"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4"/>
            <p:cNvSpPr/>
            <p:nvPr/>
          </p:nvSpPr>
          <p:spPr>
            <a:xfrm>
              <a:off x="1514254" y="2180894"/>
              <a:ext cx="192513" cy="282465"/>
            </a:xfrm>
            <a:custGeom>
              <a:rect b="b" l="l" r="r" t="t"/>
              <a:pathLst>
                <a:path extrusionOk="0" h="9364" w="6382">
                  <a:moveTo>
                    <a:pt x="3182" y="0"/>
                  </a:moveTo>
                  <a:cubicBezTo>
                    <a:pt x="2207" y="0"/>
                    <a:pt x="1339" y="631"/>
                    <a:pt x="778" y="1575"/>
                  </a:cubicBezTo>
                  <a:cubicBezTo>
                    <a:pt x="260" y="2439"/>
                    <a:pt x="0" y="3565"/>
                    <a:pt x="43" y="4726"/>
                  </a:cubicBezTo>
                  <a:cubicBezTo>
                    <a:pt x="83" y="5946"/>
                    <a:pt x="485" y="7252"/>
                    <a:pt x="1174" y="8171"/>
                  </a:cubicBezTo>
                  <a:cubicBezTo>
                    <a:pt x="1743" y="8966"/>
                    <a:pt x="2466" y="9364"/>
                    <a:pt x="3190" y="9364"/>
                  </a:cubicBezTo>
                  <a:cubicBezTo>
                    <a:pt x="3913" y="9364"/>
                    <a:pt x="4637" y="8966"/>
                    <a:pt x="5207" y="8171"/>
                  </a:cubicBezTo>
                  <a:cubicBezTo>
                    <a:pt x="5531" y="7735"/>
                    <a:pt x="5812" y="7195"/>
                    <a:pt x="6014" y="6571"/>
                  </a:cubicBezTo>
                  <a:cubicBezTo>
                    <a:pt x="6196" y="6022"/>
                    <a:pt x="6316" y="5356"/>
                    <a:pt x="6338" y="4728"/>
                  </a:cubicBezTo>
                  <a:cubicBezTo>
                    <a:pt x="6381" y="3566"/>
                    <a:pt x="6121" y="2442"/>
                    <a:pt x="5600" y="1575"/>
                  </a:cubicBezTo>
                  <a:cubicBezTo>
                    <a:pt x="5039" y="631"/>
                    <a:pt x="4172" y="0"/>
                    <a:pt x="3196" y="0"/>
                  </a:cubicBezTo>
                  <a:cubicBezTo>
                    <a:pt x="3194" y="0"/>
                    <a:pt x="3191" y="0"/>
                    <a:pt x="3189" y="0"/>
                  </a:cubicBezTo>
                  <a:cubicBezTo>
                    <a:pt x="3187" y="0"/>
                    <a:pt x="3185" y="0"/>
                    <a:pt x="3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4"/>
            <p:cNvSpPr/>
            <p:nvPr/>
          </p:nvSpPr>
          <p:spPr>
            <a:xfrm>
              <a:off x="1514254" y="2180985"/>
              <a:ext cx="122440" cy="282797"/>
            </a:xfrm>
            <a:custGeom>
              <a:rect b="b" l="l" r="r" t="t"/>
              <a:pathLst>
                <a:path extrusionOk="0" h="9375" w="4059">
                  <a:moveTo>
                    <a:pt x="3211" y="0"/>
                  </a:moveTo>
                  <a:cubicBezTo>
                    <a:pt x="3204" y="0"/>
                    <a:pt x="3198" y="0"/>
                    <a:pt x="3192" y="0"/>
                  </a:cubicBezTo>
                  <a:cubicBezTo>
                    <a:pt x="3189" y="0"/>
                    <a:pt x="3185" y="0"/>
                    <a:pt x="3182" y="0"/>
                  </a:cubicBezTo>
                  <a:cubicBezTo>
                    <a:pt x="2207" y="0"/>
                    <a:pt x="1341" y="632"/>
                    <a:pt x="781" y="1575"/>
                  </a:cubicBezTo>
                  <a:cubicBezTo>
                    <a:pt x="260" y="2441"/>
                    <a:pt x="0" y="3565"/>
                    <a:pt x="44" y="4726"/>
                  </a:cubicBezTo>
                  <a:cubicBezTo>
                    <a:pt x="83" y="5946"/>
                    <a:pt x="487" y="7252"/>
                    <a:pt x="1176" y="8171"/>
                  </a:cubicBezTo>
                  <a:cubicBezTo>
                    <a:pt x="1734" y="8916"/>
                    <a:pt x="2434" y="9375"/>
                    <a:pt x="3189" y="9375"/>
                  </a:cubicBezTo>
                  <a:cubicBezTo>
                    <a:pt x="3472" y="9375"/>
                    <a:pt x="3764" y="9310"/>
                    <a:pt x="4059" y="9171"/>
                  </a:cubicBezTo>
                  <a:cubicBezTo>
                    <a:pt x="2875" y="7922"/>
                    <a:pt x="2152" y="6236"/>
                    <a:pt x="2152" y="4384"/>
                  </a:cubicBezTo>
                  <a:cubicBezTo>
                    <a:pt x="2152" y="2745"/>
                    <a:pt x="2717" y="1238"/>
                    <a:pt x="3665" y="47"/>
                  </a:cubicBezTo>
                  <a:cubicBezTo>
                    <a:pt x="3517" y="18"/>
                    <a:pt x="3364" y="0"/>
                    <a:pt x="321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4"/>
            <p:cNvSpPr/>
            <p:nvPr/>
          </p:nvSpPr>
          <p:spPr>
            <a:xfrm>
              <a:off x="1500228" y="2166506"/>
              <a:ext cx="220446" cy="203403"/>
            </a:xfrm>
            <a:custGeom>
              <a:rect b="b" l="l" r="r" t="t"/>
              <a:pathLst>
                <a:path extrusionOk="0" h="6743" w="7308">
                  <a:moveTo>
                    <a:pt x="3654" y="1"/>
                  </a:moveTo>
                  <a:cubicBezTo>
                    <a:pt x="1638" y="1"/>
                    <a:pt x="1" y="1510"/>
                    <a:pt x="1" y="3372"/>
                  </a:cubicBezTo>
                  <a:cubicBezTo>
                    <a:pt x="1" y="5234"/>
                    <a:pt x="1638" y="6743"/>
                    <a:pt x="3654" y="6743"/>
                  </a:cubicBezTo>
                  <a:cubicBezTo>
                    <a:pt x="5672" y="6743"/>
                    <a:pt x="7308" y="5234"/>
                    <a:pt x="7308" y="3372"/>
                  </a:cubicBezTo>
                  <a:cubicBezTo>
                    <a:pt x="7308" y="1510"/>
                    <a:pt x="5673" y="1"/>
                    <a:pt x="3654"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4"/>
            <p:cNvSpPr/>
            <p:nvPr/>
          </p:nvSpPr>
          <p:spPr>
            <a:xfrm>
              <a:off x="1527436" y="2385588"/>
              <a:ext cx="165123" cy="78158"/>
            </a:xfrm>
            <a:custGeom>
              <a:rect b="b" l="l" r="r" t="t"/>
              <a:pathLst>
                <a:path extrusionOk="0" h="2591" w="5474">
                  <a:moveTo>
                    <a:pt x="1" y="1"/>
                  </a:moveTo>
                  <a:lnTo>
                    <a:pt x="1" y="1"/>
                  </a:lnTo>
                  <a:cubicBezTo>
                    <a:pt x="433" y="1238"/>
                    <a:pt x="1463" y="2591"/>
                    <a:pt x="2731" y="2591"/>
                  </a:cubicBezTo>
                  <a:cubicBezTo>
                    <a:pt x="2738" y="2591"/>
                    <a:pt x="2745" y="2591"/>
                    <a:pt x="2752" y="2590"/>
                  </a:cubicBezTo>
                  <a:cubicBezTo>
                    <a:pt x="3506" y="2589"/>
                    <a:pt x="4202" y="2144"/>
                    <a:pt x="4770" y="1388"/>
                  </a:cubicBezTo>
                  <a:cubicBezTo>
                    <a:pt x="5042" y="1021"/>
                    <a:pt x="5284" y="582"/>
                    <a:pt x="5474" y="80"/>
                  </a:cubicBezTo>
                  <a:lnTo>
                    <a:pt x="5474" y="80"/>
                  </a:lnTo>
                  <a:cubicBezTo>
                    <a:pt x="4638" y="675"/>
                    <a:pt x="3734" y="984"/>
                    <a:pt x="2795" y="986"/>
                  </a:cubicBezTo>
                  <a:lnTo>
                    <a:pt x="2789" y="986"/>
                  </a:lnTo>
                  <a:cubicBezTo>
                    <a:pt x="1810" y="984"/>
                    <a:pt x="868" y="648"/>
                    <a:pt x="1"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4"/>
            <p:cNvSpPr/>
            <p:nvPr/>
          </p:nvSpPr>
          <p:spPr>
            <a:xfrm>
              <a:off x="1527526" y="2385588"/>
              <a:ext cx="109077" cy="78308"/>
            </a:xfrm>
            <a:custGeom>
              <a:rect b="b" l="l" r="r" t="t"/>
              <a:pathLst>
                <a:path extrusionOk="0" h="2596" w="3616">
                  <a:moveTo>
                    <a:pt x="1" y="1"/>
                  </a:moveTo>
                  <a:lnTo>
                    <a:pt x="1" y="1"/>
                  </a:lnTo>
                  <a:cubicBezTo>
                    <a:pt x="425" y="1262"/>
                    <a:pt x="1499" y="2596"/>
                    <a:pt x="2762" y="2596"/>
                  </a:cubicBezTo>
                  <a:cubicBezTo>
                    <a:pt x="3039" y="2596"/>
                    <a:pt x="3325" y="2531"/>
                    <a:pt x="3616" y="2388"/>
                  </a:cubicBezTo>
                  <a:cubicBezTo>
                    <a:pt x="3215" y="1966"/>
                    <a:pt x="2870" y="1493"/>
                    <a:pt x="2585" y="981"/>
                  </a:cubicBezTo>
                  <a:cubicBezTo>
                    <a:pt x="1680" y="937"/>
                    <a:pt x="807" y="604"/>
                    <a:pt x="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4"/>
            <p:cNvSpPr/>
            <p:nvPr/>
          </p:nvSpPr>
          <p:spPr>
            <a:xfrm>
              <a:off x="1500227" y="2166506"/>
              <a:ext cx="135893" cy="200959"/>
            </a:xfrm>
            <a:custGeom>
              <a:rect b="b" l="l" r="r" t="t"/>
              <a:pathLst>
                <a:path extrusionOk="0" h="6662" w="4505">
                  <a:moveTo>
                    <a:pt x="3654" y="1"/>
                  </a:moveTo>
                  <a:cubicBezTo>
                    <a:pt x="1636" y="1"/>
                    <a:pt x="1" y="1510"/>
                    <a:pt x="1" y="3372"/>
                  </a:cubicBezTo>
                  <a:cubicBezTo>
                    <a:pt x="1" y="4978"/>
                    <a:pt x="1219" y="6323"/>
                    <a:pt x="2849" y="6662"/>
                  </a:cubicBezTo>
                  <a:cubicBezTo>
                    <a:pt x="2699" y="6088"/>
                    <a:pt x="2617" y="5486"/>
                    <a:pt x="2617" y="4864"/>
                  </a:cubicBezTo>
                  <a:cubicBezTo>
                    <a:pt x="2617" y="3018"/>
                    <a:pt x="3335" y="1340"/>
                    <a:pt x="4505" y="94"/>
                  </a:cubicBezTo>
                  <a:cubicBezTo>
                    <a:pt x="4231" y="35"/>
                    <a:pt x="3948" y="1"/>
                    <a:pt x="365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4"/>
            <p:cNvSpPr/>
            <p:nvPr/>
          </p:nvSpPr>
          <p:spPr>
            <a:xfrm>
              <a:off x="1526229" y="2240257"/>
              <a:ext cx="46092" cy="36711"/>
            </a:xfrm>
            <a:custGeom>
              <a:rect b="b" l="l" r="r" t="t"/>
              <a:pathLst>
                <a:path extrusionOk="0" h="1217" w="1528">
                  <a:moveTo>
                    <a:pt x="764" y="1"/>
                  </a:moveTo>
                  <a:cubicBezTo>
                    <a:pt x="343" y="1"/>
                    <a:pt x="1" y="272"/>
                    <a:pt x="1" y="609"/>
                  </a:cubicBezTo>
                  <a:cubicBezTo>
                    <a:pt x="1" y="945"/>
                    <a:pt x="343" y="1217"/>
                    <a:pt x="764" y="1217"/>
                  </a:cubicBezTo>
                  <a:cubicBezTo>
                    <a:pt x="1186" y="1217"/>
                    <a:pt x="1527" y="945"/>
                    <a:pt x="1527" y="609"/>
                  </a:cubicBezTo>
                  <a:cubicBezTo>
                    <a:pt x="1527" y="272"/>
                    <a:pt x="1186" y="1"/>
                    <a:pt x="7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4"/>
            <p:cNvSpPr/>
            <p:nvPr/>
          </p:nvSpPr>
          <p:spPr>
            <a:xfrm>
              <a:off x="1651049" y="2240257"/>
              <a:ext cx="46122" cy="36711"/>
            </a:xfrm>
            <a:custGeom>
              <a:rect b="b" l="l" r="r" t="t"/>
              <a:pathLst>
                <a:path extrusionOk="0" h="1217" w="1529">
                  <a:moveTo>
                    <a:pt x="763" y="1"/>
                  </a:moveTo>
                  <a:cubicBezTo>
                    <a:pt x="342" y="1"/>
                    <a:pt x="0" y="272"/>
                    <a:pt x="0" y="609"/>
                  </a:cubicBezTo>
                  <a:cubicBezTo>
                    <a:pt x="0" y="945"/>
                    <a:pt x="342" y="1217"/>
                    <a:pt x="763" y="1217"/>
                  </a:cubicBezTo>
                  <a:cubicBezTo>
                    <a:pt x="1185" y="1217"/>
                    <a:pt x="1528" y="945"/>
                    <a:pt x="1528" y="609"/>
                  </a:cubicBezTo>
                  <a:cubicBezTo>
                    <a:pt x="1528" y="272"/>
                    <a:pt x="1185" y="1"/>
                    <a:pt x="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4"/>
            <p:cNvSpPr/>
            <p:nvPr/>
          </p:nvSpPr>
          <p:spPr>
            <a:xfrm>
              <a:off x="1484753" y="2129404"/>
              <a:ext cx="39124" cy="32397"/>
            </a:xfrm>
            <a:custGeom>
              <a:rect b="b" l="l" r="r" t="t"/>
              <a:pathLst>
                <a:path extrusionOk="0" h="1074" w="1297">
                  <a:moveTo>
                    <a:pt x="663" y="1"/>
                  </a:moveTo>
                  <a:cubicBezTo>
                    <a:pt x="627" y="1"/>
                    <a:pt x="591" y="3"/>
                    <a:pt x="555" y="9"/>
                  </a:cubicBezTo>
                  <a:cubicBezTo>
                    <a:pt x="222" y="61"/>
                    <a:pt x="0" y="338"/>
                    <a:pt x="59" y="630"/>
                  </a:cubicBezTo>
                  <a:cubicBezTo>
                    <a:pt x="112" y="889"/>
                    <a:pt x="369" y="1074"/>
                    <a:pt x="660" y="1074"/>
                  </a:cubicBezTo>
                  <a:cubicBezTo>
                    <a:pt x="695" y="1074"/>
                    <a:pt x="731" y="1071"/>
                    <a:pt x="766" y="1065"/>
                  </a:cubicBezTo>
                  <a:cubicBezTo>
                    <a:pt x="913" y="1043"/>
                    <a:pt x="1037" y="976"/>
                    <a:pt x="1126" y="885"/>
                  </a:cubicBezTo>
                  <a:cubicBezTo>
                    <a:pt x="1241" y="766"/>
                    <a:pt x="1296" y="608"/>
                    <a:pt x="1262" y="444"/>
                  </a:cubicBezTo>
                  <a:cubicBezTo>
                    <a:pt x="1212" y="183"/>
                    <a:pt x="954" y="1"/>
                    <a:pt x="663" y="1"/>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4"/>
            <p:cNvSpPr/>
            <p:nvPr/>
          </p:nvSpPr>
          <p:spPr>
            <a:xfrm>
              <a:off x="1697139" y="2129404"/>
              <a:ext cx="39094" cy="32397"/>
            </a:xfrm>
            <a:custGeom>
              <a:rect b="b" l="l" r="r" t="t"/>
              <a:pathLst>
                <a:path extrusionOk="0" h="1074" w="1296">
                  <a:moveTo>
                    <a:pt x="633" y="1"/>
                  </a:moveTo>
                  <a:cubicBezTo>
                    <a:pt x="342" y="1"/>
                    <a:pt x="84" y="183"/>
                    <a:pt x="33" y="444"/>
                  </a:cubicBezTo>
                  <a:cubicBezTo>
                    <a:pt x="0" y="608"/>
                    <a:pt x="55" y="766"/>
                    <a:pt x="170" y="885"/>
                  </a:cubicBezTo>
                  <a:cubicBezTo>
                    <a:pt x="259" y="976"/>
                    <a:pt x="383" y="1043"/>
                    <a:pt x="528" y="1065"/>
                  </a:cubicBezTo>
                  <a:cubicBezTo>
                    <a:pt x="564" y="1071"/>
                    <a:pt x="600" y="1074"/>
                    <a:pt x="635" y="1074"/>
                  </a:cubicBezTo>
                  <a:cubicBezTo>
                    <a:pt x="926" y="1074"/>
                    <a:pt x="1184" y="889"/>
                    <a:pt x="1237" y="630"/>
                  </a:cubicBezTo>
                  <a:cubicBezTo>
                    <a:pt x="1296" y="338"/>
                    <a:pt x="1074" y="61"/>
                    <a:pt x="741" y="9"/>
                  </a:cubicBezTo>
                  <a:cubicBezTo>
                    <a:pt x="705" y="3"/>
                    <a:pt x="669" y="1"/>
                    <a:pt x="633" y="1"/>
                  </a:cubicBezTo>
                  <a:close/>
                </a:path>
              </a:pathLst>
            </a:custGeom>
            <a:solidFill>
              <a:srgbClr val="FEE9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4"/>
            <p:cNvSpPr/>
            <p:nvPr/>
          </p:nvSpPr>
          <p:spPr>
            <a:xfrm>
              <a:off x="1556454" y="2225326"/>
              <a:ext cx="12458" cy="21809"/>
            </a:xfrm>
            <a:custGeom>
              <a:rect b="b" l="l" r="r" t="t"/>
              <a:pathLst>
                <a:path extrusionOk="0" h="723" w="413">
                  <a:moveTo>
                    <a:pt x="206" y="0"/>
                  </a:moveTo>
                  <a:cubicBezTo>
                    <a:pt x="93" y="0"/>
                    <a:pt x="0" y="92"/>
                    <a:pt x="0" y="205"/>
                  </a:cubicBezTo>
                  <a:lnTo>
                    <a:pt x="0" y="518"/>
                  </a:lnTo>
                  <a:cubicBezTo>
                    <a:pt x="0" y="631"/>
                    <a:pt x="93" y="722"/>
                    <a:pt x="206" y="722"/>
                  </a:cubicBezTo>
                  <a:cubicBezTo>
                    <a:pt x="318" y="722"/>
                    <a:pt x="411" y="631"/>
                    <a:pt x="411" y="518"/>
                  </a:cubicBezTo>
                  <a:lnTo>
                    <a:pt x="411" y="205"/>
                  </a:lnTo>
                  <a:cubicBezTo>
                    <a:pt x="413" y="92"/>
                    <a:pt x="321"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4"/>
            <p:cNvSpPr/>
            <p:nvPr/>
          </p:nvSpPr>
          <p:spPr>
            <a:xfrm>
              <a:off x="1654457" y="2225326"/>
              <a:ext cx="12398" cy="21809"/>
            </a:xfrm>
            <a:custGeom>
              <a:rect b="b" l="l" r="r" t="t"/>
              <a:pathLst>
                <a:path extrusionOk="0" h="723" w="411">
                  <a:moveTo>
                    <a:pt x="205" y="0"/>
                  </a:moveTo>
                  <a:cubicBezTo>
                    <a:pt x="93" y="0"/>
                    <a:pt x="1" y="92"/>
                    <a:pt x="1" y="205"/>
                  </a:cubicBezTo>
                  <a:lnTo>
                    <a:pt x="1" y="518"/>
                  </a:lnTo>
                  <a:cubicBezTo>
                    <a:pt x="1" y="631"/>
                    <a:pt x="93" y="722"/>
                    <a:pt x="205" y="722"/>
                  </a:cubicBezTo>
                  <a:cubicBezTo>
                    <a:pt x="320" y="722"/>
                    <a:pt x="411" y="631"/>
                    <a:pt x="411" y="518"/>
                  </a:cubicBezTo>
                  <a:lnTo>
                    <a:pt x="411" y="205"/>
                  </a:lnTo>
                  <a:cubicBezTo>
                    <a:pt x="411" y="92"/>
                    <a:pt x="320"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4"/>
            <p:cNvSpPr/>
            <p:nvPr/>
          </p:nvSpPr>
          <p:spPr>
            <a:xfrm>
              <a:off x="1591836" y="2234405"/>
              <a:ext cx="39727" cy="18401"/>
            </a:xfrm>
            <a:custGeom>
              <a:rect b="b" l="l" r="r" t="t"/>
              <a:pathLst>
                <a:path extrusionOk="0" h="610" w="1317">
                  <a:moveTo>
                    <a:pt x="1087" y="1"/>
                  </a:moveTo>
                  <a:cubicBezTo>
                    <a:pt x="1030" y="1"/>
                    <a:pt x="972" y="25"/>
                    <a:pt x="932" y="72"/>
                  </a:cubicBezTo>
                  <a:cubicBezTo>
                    <a:pt x="864" y="152"/>
                    <a:pt x="763" y="196"/>
                    <a:pt x="658" y="196"/>
                  </a:cubicBezTo>
                  <a:cubicBezTo>
                    <a:pt x="553" y="196"/>
                    <a:pt x="454" y="149"/>
                    <a:pt x="385" y="72"/>
                  </a:cubicBezTo>
                  <a:cubicBezTo>
                    <a:pt x="344" y="26"/>
                    <a:pt x="286" y="2"/>
                    <a:pt x="228" y="2"/>
                  </a:cubicBezTo>
                  <a:cubicBezTo>
                    <a:pt x="181" y="2"/>
                    <a:pt x="133" y="18"/>
                    <a:pt x="95" y="51"/>
                  </a:cubicBezTo>
                  <a:cubicBezTo>
                    <a:pt x="9" y="125"/>
                    <a:pt x="0" y="257"/>
                    <a:pt x="74" y="341"/>
                  </a:cubicBezTo>
                  <a:cubicBezTo>
                    <a:pt x="222" y="510"/>
                    <a:pt x="435" y="609"/>
                    <a:pt x="658" y="609"/>
                  </a:cubicBezTo>
                  <a:cubicBezTo>
                    <a:pt x="882" y="609"/>
                    <a:pt x="1095" y="513"/>
                    <a:pt x="1241" y="341"/>
                  </a:cubicBezTo>
                  <a:cubicBezTo>
                    <a:pt x="1317" y="257"/>
                    <a:pt x="1308" y="128"/>
                    <a:pt x="1222" y="51"/>
                  </a:cubicBezTo>
                  <a:cubicBezTo>
                    <a:pt x="1184" y="18"/>
                    <a:pt x="1135" y="1"/>
                    <a:pt x="108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4"/>
            <p:cNvSpPr/>
            <p:nvPr/>
          </p:nvSpPr>
          <p:spPr>
            <a:xfrm>
              <a:off x="1389766" y="2123280"/>
              <a:ext cx="436065" cy="378088"/>
            </a:xfrm>
            <a:custGeom>
              <a:rect b="b" l="l" r="r" t="t"/>
              <a:pathLst>
                <a:path extrusionOk="0" h="12534" w="14456">
                  <a:moveTo>
                    <a:pt x="3810" y="410"/>
                  </a:moveTo>
                  <a:cubicBezTo>
                    <a:pt x="4004" y="410"/>
                    <a:pt x="4179" y="526"/>
                    <a:pt x="4211" y="687"/>
                  </a:cubicBezTo>
                  <a:cubicBezTo>
                    <a:pt x="4231" y="780"/>
                    <a:pt x="4201" y="870"/>
                    <a:pt x="4128" y="944"/>
                  </a:cubicBezTo>
                  <a:cubicBezTo>
                    <a:pt x="4066" y="1006"/>
                    <a:pt x="3981" y="1049"/>
                    <a:pt x="3884" y="1064"/>
                  </a:cubicBezTo>
                  <a:cubicBezTo>
                    <a:pt x="3860" y="1068"/>
                    <a:pt x="3835" y="1070"/>
                    <a:pt x="3811" y="1070"/>
                  </a:cubicBezTo>
                  <a:cubicBezTo>
                    <a:pt x="3618" y="1070"/>
                    <a:pt x="3443" y="954"/>
                    <a:pt x="3411" y="792"/>
                  </a:cubicBezTo>
                  <a:cubicBezTo>
                    <a:pt x="3393" y="699"/>
                    <a:pt x="3426" y="625"/>
                    <a:pt x="3460" y="577"/>
                  </a:cubicBezTo>
                  <a:cubicBezTo>
                    <a:pt x="3519" y="493"/>
                    <a:pt x="3620" y="434"/>
                    <a:pt x="3737" y="415"/>
                  </a:cubicBezTo>
                  <a:cubicBezTo>
                    <a:pt x="3762" y="412"/>
                    <a:pt x="3787" y="410"/>
                    <a:pt x="3810" y="410"/>
                  </a:cubicBezTo>
                  <a:close/>
                  <a:moveTo>
                    <a:pt x="10825" y="409"/>
                  </a:moveTo>
                  <a:cubicBezTo>
                    <a:pt x="10850" y="409"/>
                    <a:pt x="10874" y="411"/>
                    <a:pt x="10899" y="415"/>
                  </a:cubicBezTo>
                  <a:cubicBezTo>
                    <a:pt x="11014" y="434"/>
                    <a:pt x="11116" y="493"/>
                    <a:pt x="11175" y="577"/>
                  </a:cubicBezTo>
                  <a:cubicBezTo>
                    <a:pt x="11209" y="625"/>
                    <a:pt x="11242" y="699"/>
                    <a:pt x="11224" y="792"/>
                  </a:cubicBezTo>
                  <a:cubicBezTo>
                    <a:pt x="11191" y="953"/>
                    <a:pt x="11017" y="1070"/>
                    <a:pt x="10825" y="1070"/>
                  </a:cubicBezTo>
                  <a:cubicBezTo>
                    <a:pt x="10801" y="1070"/>
                    <a:pt x="10776" y="1068"/>
                    <a:pt x="10751" y="1064"/>
                  </a:cubicBezTo>
                  <a:cubicBezTo>
                    <a:pt x="10655" y="1049"/>
                    <a:pt x="10569" y="1006"/>
                    <a:pt x="10508" y="944"/>
                  </a:cubicBezTo>
                  <a:lnTo>
                    <a:pt x="10507" y="943"/>
                  </a:lnTo>
                  <a:cubicBezTo>
                    <a:pt x="10436" y="869"/>
                    <a:pt x="10406" y="777"/>
                    <a:pt x="10425" y="687"/>
                  </a:cubicBezTo>
                  <a:cubicBezTo>
                    <a:pt x="10458" y="525"/>
                    <a:pt x="10632" y="409"/>
                    <a:pt x="10825" y="409"/>
                  </a:cubicBezTo>
                  <a:close/>
                  <a:moveTo>
                    <a:pt x="4642" y="1024"/>
                  </a:moveTo>
                  <a:lnTo>
                    <a:pt x="4642" y="1024"/>
                  </a:lnTo>
                  <a:cubicBezTo>
                    <a:pt x="4985" y="1159"/>
                    <a:pt x="5319" y="1347"/>
                    <a:pt x="5634" y="1583"/>
                  </a:cubicBezTo>
                  <a:cubicBezTo>
                    <a:pt x="5529" y="1632"/>
                    <a:pt x="5424" y="1684"/>
                    <a:pt x="5325" y="1739"/>
                  </a:cubicBezTo>
                  <a:cubicBezTo>
                    <a:pt x="5193" y="1514"/>
                    <a:pt x="4970" y="1216"/>
                    <a:pt x="4642" y="1024"/>
                  </a:cubicBezTo>
                  <a:close/>
                  <a:moveTo>
                    <a:pt x="9993" y="1024"/>
                  </a:moveTo>
                  <a:cubicBezTo>
                    <a:pt x="9665" y="1216"/>
                    <a:pt x="9440" y="1514"/>
                    <a:pt x="9310" y="1742"/>
                  </a:cubicBezTo>
                  <a:cubicBezTo>
                    <a:pt x="9209" y="1685"/>
                    <a:pt x="9106" y="1634"/>
                    <a:pt x="9001" y="1586"/>
                  </a:cubicBezTo>
                  <a:cubicBezTo>
                    <a:pt x="9313" y="1350"/>
                    <a:pt x="9650" y="1159"/>
                    <a:pt x="9993" y="1024"/>
                  </a:cubicBezTo>
                  <a:close/>
                  <a:moveTo>
                    <a:pt x="3794" y="2656"/>
                  </a:moveTo>
                  <a:cubicBezTo>
                    <a:pt x="3921" y="2656"/>
                    <a:pt x="4055" y="2675"/>
                    <a:pt x="4191" y="2707"/>
                  </a:cubicBezTo>
                  <a:cubicBezTo>
                    <a:pt x="3717" y="3314"/>
                    <a:pt x="3458" y="4049"/>
                    <a:pt x="3458" y="4805"/>
                  </a:cubicBezTo>
                  <a:cubicBezTo>
                    <a:pt x="3458" y="5426"/>
                    <a:pt x="3631" y="6034"/>
                    <a:pt x="3961" y="6571"/>
                  </a:cubicBezTo>
                  <a:cubicBezTo>
                    <a:pt x="3963" y="6639"/>
                    <a:pt x="3964" y="6706"/>
                    <a:pt x="3970" y="6774"/>
                  </a:cubicBezTo>
                  <a:lnTo>
                    <a:pt x="3899" y="6723"/>
                  </a:lnTo>
                  <a:cubicBezTo>
                    <a:pt x="3555" y="6472"/>
                    <a:pt x="3248" y="6129"/>
                    <a:pt x="3018" y="5729"/>
                  </a:cubicBezTo>
                  <a:cubicBezTo>
                    <a:pt x="2669" y="5123"/>
                    <a:pt x="2519" y="4435"/>
                    <a:pt x="2608" y="3839"/>
                  </a:cubicBezTo>
                  <a:cubicBezTo>
                    <a:pt x="2649" y="3561"/>
                    <a:pt x="2785" y="3055"/>
                    <a:pt x="3225" y="2802"/>
                  </a:cubicBezTo>
                  <a:cubicBezTo>
                    <a:pt x="3392" y="2706"/>
                    <a:pt x="3584" y="2656"/>
                    <a:pt x="3794" y="2656"/>
                  </a:cubicBezTo>
                  <a:close/>
                  <a:moveTo>
                    <a:pt x="10841" y="2656"/>
                  </a:moveTo>
                  <a:cubicBezTo>
                    <a:pt x="11049" y="2656"/>
                    <a:pt x="11242" y="2704"/>
                    <a:pt x="11410" y="2802"/>
                  </a:cubicBezTo>
                  <a:cubicBezTo>
                    <a:pt x="11850" y="3055"/>
                    <a:pt x="11986" y="3562"/>
                    <a:pt x="12027" y="3839"/>
                  </a:cubicBezTo>
                  <a:cubicBezTo>
                    <a:pt x="12116" y="4435"/>
                    <a:pt x="11968" y="5123"/>
                    <a:pt x="11619" y="5729"/>
                  </a:cubicBezTo>
                  <a:cubicBezTo>
                    <a:pt x="11388" y="6129"/>
                    <a:pt x="11083" y="6472"/>
                    <a:pt x="10734" y="6723"/>
                  </a:cubicBezTo>
                  <a:lnTo>
                    <a:pt x="10665" y="6774"/>
                  </a:lnTo>
                  <a:cubicBezTo>
                    <a:pt x="10668" y="6706"/>
                    <a:pt x="10672" y="6639"/>
                    <a:pt x="10674" y="6570"/>
                  </a:cubicBezTo>
                  <a:cubicBezTo>
                    <a:pt x="11004" y="6034"/>
                    <a:pt x="11177" y="5423"/>
                    <a:pt x="11177" y="4805"/>
                  </a:cubicBezTo>
                  <a:cubicBezTo>
                    <a:pt x="11177" y="4048"/>
                    <a:pt x="10918" y="3314"/>
                    <a:pt x="10444" y="2707"/>
                  </a:cubicBezTo>
                  <a:cubicBezTo>
                    <a:pt x="10579" y="2675"/>
                    <a:pt x="10711" y="2656"/>
                    <a:pt x="10841" y="2656"/>
                  </a:cubicBezTo>
                  <a:close/>
                  <a:moveTo>
                    <a:pt x="7315" y="1641"/>
                  </a:moveTo>
                  <a:cubicBezTo>
                    <a:pt x="7732" y="1641"/>
                    <a:pt x="8141" y="1709"/>
                    <a:pt x="8529" y="1842"/>
                  </a:cubicBezTo>
                  <a:cubicBezTo>
                    <a:pt x="8794" y="1934"/>
                    <a:pt x="9045" y="2055"/>
                    <a:pt x="9277" y="2203"/>
                  </a:cubicBezTo>
                  <a:cubicBezTo>
                    <a:pt x="9524" y="2358"/>
                    <a:pt x="9746" y="2542"/>
                    <a:pt x="9939" y="2749"/>
                  </a:cubicBezTo>
                  <a:cubicBezTo>
                    <a:pt x="10471" y="3320"/>
                    <a:pt x="10764" y="4051"/>
                    <a:pt x="10764" y="4805"/>
                  </a:cubicBezTo>
                  <a:cubicBezTo>
                    <a:pt x="10764" y="5367"/>
                    <a:pt x="10601" y="5917"/>
                    <a:pt x="10295" y="6401"/>
                  </a:cubicBezTo>
                  <a:cubicBezTo>
                    <a:pt x="10119" y="6676"/>
                    <a:pt x="9899" y="6926"/>
                    <a:pt x="9643" y="7142"/>
                  </a:cubicBezTo>
                  <a:cubicBezTo>
                    <a:pt x="9007" y="7676"/>
                    <a:pt x="8180" y="7970"/>
                    <a:pt x="7316" y="7970"/>
                  </a:cubicBezTo>
                  <a:cubicBezTo>
                    <a:pt x="6452" y="7970"/>
                    <a:pt x="5627" y="7676"/>
                    <a:pt x="4991" y="7142"/>
                  </a:cubicBezTo>
                  <a:cubicBezTo>
                    <a:pt x="4733" y="6926"/>
                    <a:pt x="4513" y="6676"/>
                    <a:pt x="4337" y="6401"/>
                  </a:cubicBezTo>
                  <a:cubicBezTo>
                    <a:pt x="4031" y="5917"/>
                    <a:pt x="3868" y="5367"/>
                    <a:pt x="3868" y="4805"/>
                  </a:cubicBezTo>
                  <a:cubicBezTo>
                    <a:pt x="3868" y="4052"/>
                    <a:pt x="4160" y="3321"/>
                    <a:pt x="4692" y="2750"/>
                  </a:cubicBezTo>
                  <a:cubicBezTo>
                    <a:pt x="4887" y="2543"/>
                    <a:pt x="5109" y="2358"/>
                    <a:pt x="5353" y="2203"/>
                  </a:cubicBezTo>
                  <a:cubicBezTo>
                    <a:pt x="5584" y="2055"/>
                    <a:pt x="5835" y="1934"/>
                    <a:pt x="6100" y="1842"/>
                  </a:cubicBezTo>
                  <a:cubicBezTo>
                    <a:pt x="6488" y="1708"/>
                    <a:pt x="6896" y="1641"/>
                    <a:pt x="7315" y="1641"/>
                  </a:cubicBezTo>
                  <a:close/>
                  <a:moveTo>
                    <a:pt x="10215" y="7164"/>
                  </a:moveTo>
                  <a:cubicBezTo>
                    <a:pt x="10217" y="7170"/>
                    <a:pt x="10215" y="7174"/>
                    <a:pt x="10215" y="7180"/>
                  </a:cubicBezTo>
                  <a:cubicBezTo>
                    <a:pt x="10153" y="7692"/>
                    <a:pt x="10042" y="8176"/>
                    <a:pt x="9866" y="8645"/>
                  </a:cubicBezTo>
                  <a:cubicBezTo>
                    <a:pt x="9101" y="9197"/>
                    <a:pt x="8227" y="9473"/>
                    <a:pt x="7354" y="9473"/>
                  </a:cubicBezTo>
                  <a:cubicBezTo>
                    <a:pt x="6482" y="9473"/>
                    <a:pt x="5610" y="9198"/>
                    <a:pt x="4847" y="8645"/>
                  </a:cubicBezTo>
                  <a:cubicBezTo>
                    <a:pt x="4807" y="8615"/>
                    <a:pt x="4779" y="8593"/>
                    <a:pt x="4741" y="8568"/>
                  </a:cubicBezTo>
                  <a:cubicBezTo>
                    <a:pt x="4722" y="8518"/>
                    <a:pt x="4705" y="8467"/>
                    <a:pt x="4689" y="8417"/>
                  </a:cubicBezTo>
                  <a:cubicBezTo>
                    <a:pt x="4562" y="8024"/>
                    <a:pt x="4470" y="7608"/>
                    <a:pt x="4418" y="7180"/>
                  </a:cubicBezTo>
                  <a:cubicBezTo>
                    <a:pt x="4418" y="7174"/>
                    <a:pt x="4417" y="7170"/>
                    <a:pt x="4417" y="7164"/>
                  </a:cubicBezTo>
                  <a:lnTo>
                    <a:pt x="4417" y="7164"/>
                  </a:lnTo>
                  <a:cubicBezTo>
                    <a:pt x="4513" y="7266"/>
                    <a:pt x="4617" y="7364"/>
                    <a:pt x="4726" y="7456"/>
                  </a:cubicBezTo>
                  <a:cubicBezTo>
                    <a:pt x="5436" y="8053"/>
                    <a:pt x="6356" y="8383"/>
                    <a:pt x="7316" y="8383"/>
                  </a:cubicBezTo>
                  <a:cubicBezTo>
                    <a:pt x="8276" y="8383"/>
                    <a:pt x="9196" y="8053"/>
                    <a:pt x="9906" y="7456"/>
                  </a:cubicBezTo>
                  <a:cubicBezTo>
                    <a:pt x="10016" y="7364"/>
                    <a:pt x="10119" y="7268"/>
                    <a:pt x="10215" y="7164"/>
                  </a:cubicBezTo>
                  <a:close/>
                  <a:moveTo>
                    <a:pt x="4205" y="8902"/>
                  </a:moveTo>
                  <a:cubicBezTo>
                    <a:pt x="4287" y="8902"/>
                    <a:pt x="4362" y="8911"/>
                    <a:pt x="4436" y="8927"/>
                  </a:cubicBezTo>
                  <a:cubicBezTo>
                    <a:pt x="4624" y="9414"/>
                    <a:pt x="4874" y="9859"/>
                    <a:pt x="5182" y="10266"/>
                  </a:cubicBezTo>
                  <a:cubicBezTo>
                    <a:pt x="5040" y="10683"/>
                    <a:pt x="4652" y="10966"/>
                    <a:pt x="4205" y="10966"/>
                  </a:cubicBezTo>
                  <a:cubicBezTo>
                    <a:pt x="3634" y="10966"/>
                    <a:pt x="3173" y="10503"/>
                    <a:pt x="3173" y="9933"/>
                  </a:cubicBezTo>
                  <a:cubicBezTo>
                    <a:pt x="3173" y="9364"/>
                    <a:pt x="3634" y="8902"/>
                    <a:pt x="4205" y="8902"/>
                  </a:cubicBezTo>
                  <a:close/>
                  <a:moveTo>
                    <a:pt x="10430" y="8902"/>
                  </a:moveTo>
                  <a:cubicBezTo>
                    <a:pt x="10999" y="8902"/>
                    <a:pt x="11462" y="9364"/>
                    <a:pt x="11462" y="9933"/>
                  </a:cubicBezTo>
                  <a:cubicBezTo>
                    <a:pt x="11462" y="10503"/>
                    <a:pt x="10999" y="10966"/>
                    <a:pt x="10430" y="10966"/>
                  </a:cubicBezTo>
                  <a:cubicBezTo>
                    <a:pt x="9983" y="10966"/>
                    <a:pt x="9594" y="10682"/>
                    <a:pt x="9453" y="10269"/>
                  </a:cubicBezTo>
                  <a:cubicBezTo>
                    <a:pt x="9513" y="10190"/>
                    <a:pt x="9570" y="10114"/>
                    <a:pt x="9624" y="10032"/>
                  </a:cubicBezTo>
                  <a:cubicBezTo>
                    <a:pt x="9845" y="9704"/>
                    <a:pt x="10039" y="9333"/>
                    <a:pt x="10199" y="8927"/>
                  </a:cubicBezTo>
                  <a:cubicBezTo>
                    <a:pt x="10274" y="8911"/>
                    <a:pt x="10350" y="8902"/>
                    <a:pt x="10430" y="8902"/>
                  </a:cubicBezTo>
                  <a:close/>
                  <a:moveTo>
                    <a:pt x="5035" y="9257"/>
                  </a:moveTo>
                  <a:lnTo>
                    <a:pt x="5035" y="9257"/>
                  </a:lnTo>
                  <a:cubicBezTo>
                    <a:pt x="5749" y="9667"/>
                    <a:pt x="6543" y="9881"/>
                    <a:pt x="7361" y="9881"/>
                  </a:cubicBezTo>
                  <a:cubicBezTo>
                    <a:pt x="7372" y="9881"/>
                    <a:pt x="7383" y="9881"/>
                    <a:pt x="7394" y="9881"/>
                  </a:cubicBezTo>
                  <a:cubicBezTo>
                    <a:pt x="8156" y="9877"/>
                    <a:pt x="8897" y="9682"/>
                    <a:pt x="9569" y="9319"/>
                  </a:cubicBezTo>
                  <a:lnTo>
                    <a:pt x="9569" y="9319"/>
                  </a:lnTo>
                  <a:cubicBezTo>
                    <a:pt x="9450" y="9544"/>
                    <a:pt x="9319" y="9756"/>
                    <a:pt x="9180" y="9946"/>
                  </a:cubicBezTo>
                  <a:cubicBezTo>
                    <a:pt x="8588" y="10735"/>
                    <a:pt x="7944" y="11076"/>
                    <a:pt x="7325" y="11076"/>
                  </a:cubicBezTo>
                  <a:cubicBezTo>
                    <a:pt x="6431" y="11076"/>
                    <a:pt x="5590" y="10363"/>
                    <a:pt x="5035" y="9257"/>
                  </a:cubicBezTo>
                  <a:close/>
                  <a:moveTo>
                    <a:pt x="10825" y="0"/>
                  </a:moveTo>
                  <a:cubicBezTo>
                    <a:pt x="10451" y="0"/>
                    <a:pt x="10115" y="237"/>
                    <a:pt x="10029" y="576"/>
                  </a:cubicBezTo>
                  <a:cubicBezTo>
                    <a:pt x="9511" y="752"/>
                    <a:pt x="9005" y="1040"/>
                    <a:pt x="8554" y="1418"/>
                  </a:cubicBezTo>
                  <a:cubicBezTo>
                    <a:pt x="8156" y="1293"/>
                    <a:pt x="7742" y="1228"/>
                    <a:pt x="7316" y="1228"/>
                  </a:cubicBezTo>
                  <a:cubicBezTo>
                    <a:pt x="6893" y="1228"/>
                    <a:pt x="6477" y="1292"/>
                    <a:pt x="6079" y="1418"/>
                  </a:cubicBezTo>
                  <a:cubicBezTo>
                    <a:pt x="5628" y="1039"/>
                    <a:pt x="5124" y="751"/>
                    <a:pt x="4605" y="576"/>
                  </a:cubicBezTo>
                  <a:cubicBezTo>
                    <a:pt x="4519" y="238"/>
                    <a:pt x="4181" y="1"/>
                    <a:pt x="3805" y="1"/>
                  </a:cubicBezTo>
                  <a:cubicBezTo>
                    <a:pt x="3761" y="1"/>
                    <a:pt x="3715" y="4"/>
                    <a:pt x="3670" y="11"/>
                  </a:cubicBezTo>
                  <a:cubicBezTo>
                    <a:pt x="3442" y="45"/>
                    <a:pt x="3241" y="168"/>
                    <a:pt x="3120" y="344"/>
                  </a:cubicBezTo>
                  <a:cubicBezTo>
                    <a:pt x="3108" y="360"/>
                    <a:pt x="3098" y="376"/>
                    <a:pt x="3089" y="393"/>
                  </a:cubicBezTo>
                  <a:cubicBezTo>
                    <a:pt x="2689" y="435"/>
                    <a:pt x="2312" y="552"/>
                    <a:pt x="1966" y="740"/>
                  </a:cubicBezTo>
                  <a:cubicBezTo>
                    <a:pt x="1865" y="795"/>
                    <a:pt x="1828" y="919"/>
                    <a:pt x="1883" y="1020"/>
                  </a:cubicBezTo>
                  <a:cubicBezTo>
                    <a:pt x="1920" y="1088"/>
                    <a:pt x="1990" y="1128"/>
                    <a:pt x="2064" y="1128"/>
                  </a:cubicBezTo>
                  <a:cubicBezTo>
                    <a:pt x="2098" y="1128"/>
                    <a:pt x="2130" y="1120"/>
                    <a:pt x="2161" y="1101"/>
                  </a:cubicBezTo>
                  <a:cubicBezTo>
                    <a:pt x="2420" y="959"/>
                    <a:pt x="2701" y="864"/>
                    <a:pt x="2997" y="819"/>
                  </a:cubicBezTo>
                  <a:cubicBezTo>
                    <a:pt x="3000" y="836"/>
                    <a:pt x="3003" y="856"/>
                    <a:pt x="3007" y="872"/>
                  </a:cubicBezTo>
                  <a:cubicBezTo>
                    <a:pt x="3078" y="1228"/>
                    <a:pt x="3424" y="1480"/>
                    <a:pt x="3810" y="1480"/>
                  </a:cubicBezTo>
                  <a:cubicBezTo>
                    <a:pt x="3855" y="1480"/>
                    <a:pt x="3902" y="1477"/>
                    <a:pt x="3948" y="1469"/>
                  </a:cubicBezTo>
                  <a:cubicBezTo>
                    <a:pt x="4083" y="1449"/>
                    <a:pt x="4210" y="1395"/>
                    <a:pt x="4318" y="1320"/>
                  </a:cubicBezTo>
                  <a:cubicBezTo>
                    <a:pt x="4642" y="1456"/>
                    <a:pt x="4858" y="1749"/>
                    <a:pt x="4978" y="1959"/>
                  </a:cubicBezTo>
                  <a:cubicBezTo>
                    <a:pt x="4804" y="2082"/>
                    <a:pt x="4642" y="2218"/>
                    <a:pt x="4491" y="2367"/>
                  </a:cubicBezTo>
                  <a:cubicBezTo>
                    <a:pt x="4257" y="2284"/>
                    <a:pt x="4023" y="2242"/>
                    <a:pt x="3796" y="2242"/>
                  </a:cubicBezTo>
                  <a:cubicBezTo>
                    <a:pt x="3512" y="2242"/>
                    <a:pt x="3251" y="2310"/>
                    <a:pt x="3019" y="2444"/>
                  </a:cubicBezTo>
                  <a:cubicBezTo>
                    <a:pt x="2432" y="2784"/>
                    <a:pt x="2254" y="3425"/>
                    <a:pt x="2201" y="3777"/>
                  </a:cubicBezTo>
                  <a:cubicBezTo>
                    <a:pt x="2098" y="4462"/>
                    <a:pt x="2265" y="5249"/>
                    <a:pt x="2661" y="5932"/>
                  </a:cubicBezTo>
                  <a:cubicBezTo>
                    <a:pt x="2920" y="6382"/>
                    <a:pt x="3265" y="6771"/>
                    <a:pt x="3660" y="7055"/>
                  </a:cubicBezTo>
                  <a:lnTo>
                    <a:pt x="4023" y="7316"/>
                  </a:lnTo>
                  <a:cubicBezTo>
                    <a:pt x="4077" y="7720"/>
                    <a:pt x="4164" y="8114"/>
                    <a:pt x="4282" y="8489"/>
                  </a:cubicBezTo>
                  <a:cubicBezTo>
                    <a:pt x="4256" y="8488"/>
                    <a:pt x="4231" y="8488"/>
                    <a:pt x="4207" y="8488"/>
                  </a:cubicBezTo>
                  <a:cubicBezTo>
                    <a:pt x="3411" y="8488"/>
                    <a:pt x="2763" y="9134"/>
                    <a:pt x="2763" y="9932"/>
                  </a:cubicBezTo>
                  <a:cubicBezTo>
                    <a:pt x="2763" y="10726"/>
                    <a:pt x="3410" y="11375"/>
                    <a:pt x="4207" y="11375"/>
                  </a:cubicBezTo>
                  <a:cubicBezTo>
                    <a:pt x="4753" y="11375"/>
                    <a:pt x="5235" y="11076"/>
                    <a:pt x="5480" y="10613"/>
                  </a:cubicBezTo>
                  <a:cubicBezTo>
                    <a:pt x="5692" y="10834"/>
                    <a:pt x="5911" y="11011"/>
                    <a:pt x="6143" y="11150"/>
                  </a:cubicBezTo>
                  <a:cubicBezTo>
                    <a:pt x="6264" y="11224"/>
                    <a:pt x="6387" y="11285"/>
                    <a:pt x="6510" y="11335"/>
                  </a:cubicBezTo>
                  <a:cubicBezTo>
                    <a:pt x="6380" y="11434"/>
                    <a:pt x="6241" y="11528"/>
                    <a:pt x="6094" y="11612"/>
                  </a:cubicBezTo>
                  <a:cubicBezTo>
                    <a:pt x="5498" y="11956"/>
                    <a:pt x="4859" y="12122"/>
                    <a:pt x="4263" y="12122"/>
                  </a:cubicBezTo>
                  <a:cubicBezTo>
                    <a:pt x="3374" y="12122"/>
                    <a:pt x="2584" y="11753"/>
                    <a:pt x="2182" y="11057"/>
                  </a:cubicBezTo>
                  <a:cubicBezTo>
                    <a:pt x="1685" y="10196"/>
                    <a:pt x="1917" y="9007"/>
                    <a:pt x="2763" y="8099"/>
                  </a:cubicBezTo>
                  <a:cubicBezTo>
                    <a:pt x="2803" y="8056"/>
                    <a:pt x="2822" y="7998"/>
                    <a:pt x="2816" y="7939"/>
                  </a:cubicBezTo>
                  <a:cubicBezTo>
                    <a:pt x="2811" y="7880"/>
                    <a:pt x="2780" y="7825"/>
                    <a:pt x="2734" y="7793"/>
                  </a:cubicBezTo>
                  <a:cubicBezTo>
                    <a:pt x="2194" y="7401"/>
                    <a:pt x="1722" y="6874"/>
                    <a:pt x="1370" y="6263"/>
                  </a:cubicBezTo>
                  <a:cubicBezTo>
                    <a:pt x="445" y="4663"/>
                    <a:pt x="487" y="2767"/>
                    <a:pt x="1469" y="1656"/>
                  </a:cubicBezTo>
                  <a:cubicBezTo>
                    <a:pt x="1544" y="1571"/>
                    <a:pt x="1536" y="1441"/>
                    <a:pt x="1450" y="1366"/>
                  </a:cubicBezTo>
                  <a:cubicBezTo>
                    <a:pt x="1411" y="1331"/>
                    <a:pt x="1363" y="1314"/>
                    <a:pt x="1315" y="1314"/>
                  </a:cubicBezTo>
                  <a:cubicBezTo>
                    <a:pt x="1258" y="1314"/>
                    <a:pt x="1201" y="1338"/>
                    <a:pt x="1160" y="1384"/>
                  </a:cubicBezTo>
                  <a:cubicBezTo>
                    <a:pt x="61" y="2626"/>
                    <a:pt x="0" y="4718"/>
                    <a:pt x="1013" y="6470"/>
                  </a:cubicBezTo>
                  <a:cubicBezTo>
                    <a:pt x="1354" y="7062"/>
                    <a:pt x="1802" y="7584"/>
                    <a:pt x="2312" y="7991"/>
                  </a:cubicBezTo>
                  <a:cubicBezTo>
                    <a:pt x="1928" y="8452"/>
                    <a:pt x="1670" y="8975"/>
                    <a:pt x="1562" y="9512"/>
                  </a:cubicBezTo>
                  <a:cubicBezTo>
                    <a:pt x="1436" y="10143"/>
                    <a:pt x="1528" y="10750"/>
                    <a:pt x="1825" y="11264"/>
                  </a:cubicBezTo>
                  <a:cubicBezTo>
                    <a:pt x="2305" y="12093"/>
                    <a:pt x="3234" y="12533"/>
                    <a:pt x="4268" y="12533"/>
                  </a:cubicBezTo>
                  <a:cubicBezTo>
                    <a:pt x="4933" y="12533"/>
                    <a:pt x="5642" y="12350"/>
                    <a:pt x="6300" y="11971"/>
                  </a:cubicBezTo>
                  <a:cubicBezTo>
                    <a:pt x="6550" y="11826"/>
                    <a:pt x="6782" y="11659"/>
                    <a:pt x="6997" y="11471"/>
                  </a:cubicBezTo>
                  <a:cubicBezTo>
                    <a:pt x="7100" y="11487"/>
                    <a:pt x="7205" y="11495"/>
                    <a:pt x="7309" y="11495"/>
                  </a:cubicBezTo>
                  <a:cubicBezTo>
                    <a:pt x="7418" y="11495"/>
                    <a:pt x="7527" y="11487"/>
                    <a:pt x="7634" y="11468"/>
                  </a:cubicBezTo>
                  <a:cubicBezTo>
                    <a:pt x="7847" y="11656"/>
                    <a:pt x="8082" y="11825"/>
                    <a:pt x="8335" y="11971"/>
                  </a:cubicBezTo>
                  <a:cubicBezTo>
                    <a:pt x="8993" y="12351"/>
                    <a:pt x="9702" y="12533"/>
                    <a:pt x="10368" y="12533"/>
                  </a:cubicBezTo>
                  <a:cubicBezTo>
                    <a:pt x="11401" y="12533"/>
                    <a:pt x="12330" y="12091"/>
                    <a:pt x="12810" y="11264"/>
                  </a:cubicBezTo>
                  <a:cubicBezTo>
                    <a:pt x="12839" y="11216"/>
                    <a:pt x="12866" y="11164"/>
                    <a:pt x="12892" y="11108"/>
                  </a:cubicBezTo>
                  <a:cubicBezTo>
                    <a:pt x="12943" y="11005"/>
                    <a:pt x="12900" y="10883"/>
                    <a:pt x="12799" y="10832"/>
                  </a:cubicBezTo>
                  <a:cubicBezTo>
                    <a:pt x="12770" y="10818"/>
                    <a:pt x="12739" y="10811"/>
                    <a:pt x="12709" y="10811"/>
                  </a:cubicBezTo>
                  <a:cubicBezTo>
                    <a:pt x="12632" y="10811"/>
                    <a:pt x="12559" y="10854"/>
                    <a:pt x="12523" y="10927"/>
                  </a:cubicBezTo>
                  <a:cubicBezTo>
                    <a:pt x="12500" y="10973"/>
                    <a:pt x="12477" y="11016"/>
                    <a:pt x="12453" y="11057"/>
                  </a:cubicBezTo>
                  <a:cubicBezTo>
                    <a:pt x="12051" y="11754"/>
                    <a:pt x="11260" y="12123"/>
                    <a:pt x="10371" y="12123"/>
                  </a:cubicBezTo>
                  <a:cubicBezTo>
                    <a:pt x="9776" y="12123"/>
                    <a:pt x="9136" y="11958"/>
                    <a:pt x="8541" y="11615"/>
                  </a:cubicBezTo>
                  <a:cubicBezTo>
                    <a:pt x="8394" y="11529"/>
                    <a:pt x="8254" y="11434"/>
                    <a:pt x="8121" y="11335"/>
                  </a:cubicBezTo>
                  <a:cubicBezTo>
                    <a:pt x="8510" y="11183"/>
                    <a:pt x="8854" y="10930"/>
                    <a:pt x="9156" y="10616"/>
                  </a:cubicBezTo>
                  <a:cubicBezTo>
                    <a:pt x="9402" y="11078"/>
                    <a:pt x="9885" y="11378"/>
                    <a:pt x="10430" y="11378"/>
                  </a:cubicBezTo>
                  <a:cubicBezTo>
                    <a:pt x="11225" y="11378"/>
                    <a:pt x="11875" y="10730"/>
                    <a:pt x="11875" y="9936"/>
                  </a:cubicBezTo>
                  <a:cubicBezTo>
                    <a:pt x="11875" y="9140"/>
                    <a:pt x="11227" y="8491"/>
                    <a:pt x="10430" y="8491"/>
                  </a:cubicBezTo>
                  <a:cubicBezTo>
                    <a:pt x="10405" y="8491"/>
                    <a:pt x="10381" y="8491"/>
                    <a:pt x="10354" y="8494"/>
                  </a:cubicBezTo>
                  <a:cubicBezTo>
                    <a:pt x="10473" y="8118"/>
                    <a:pt x="10560" y="7725"/>
                    <a:pt x="10613" y="7321"/>
                  </a:cubicBezTo>
                  <a:lnTo>
                    <a:pt x="10975" y="7059"/>
                  </a:lnTo>
                  <a:cubicBezTo>
                    <a:pt x="11369" y="6774"/>
                    <a:pt x="11714" y="6386"/>
                    <a:pt x="11974" y="5936"/>
                  </a:cubicBezTo>
                  <a:cubicBezTo>
                    <a:pt x="12370" y="5250"/>
                    <a:pt x="12536" y="4465"/>
                    <a:pt x="12434" y="3780"/>
                  </a:cubicBezTo>
                  <a:cubicBezTo>
                    <a:pt x="12381" y="3429"/>
                    <a:pt x="12205" y="2787"/>
                    <a:pt x="11616" y="2447"/>
                  </a:cubicBezTo>
                  <a:cubicBezTo>
                    <a:pt x="11384" y="2314"/>
                    <a:pt x="11123" y="2246"/>
                    <a:pt x="10839" y="2246"/>
                  </a:cubicBezTo>
                  <a:cubicBezTo>
                    <a:pt x="10612" y="2246"/>
                    <a:pt x="10378" y="2289"/>
                    <a:pt x="10144" y="2370"/>
                  </a:cubicBezTo>
                  <a:cubicBezTo>
                    <a:pt x="9993" y="2222"/>
                    <a:pt x="9834" y="2085"/>
                    <a:pt x="9659" y="1960"/>
                  </a:cubicBezTo>
                  <a:cubicBezTo>
                    <a:pt x="9779" y="1750"/>
                    <a:pt x="9996" y="1458"/>
                    <a:pt x="10319" y="1321"/>
                  </a:cubicBezTo>
                  <a:cubicBezTo>
                    <a:pt x="10427" y="1397"/>
                    <a:pt x="10552" y="1450"/>
                    <a:pt x="10689" y="1471"/>
                  </a:cubicBezTo>
                  <a:cubicBezTo>
                    <a:pt x="10736" y="1478"/>
                    <a:pt x="10780" y="1483"/>
                    <a:pt x="10826" y="1483"/>
                  </a:cubicBezTo>
                  <a:cubicBezTo>
                    <a:pt x="11212" y="1483"/>
                    <a:pt x="11558" y="1228"/>
                    <a:pt x="11631" y="873"/>
                  </a:cubicBezTo>
                  <a:cubicBezTo>
                    <a:pt x="11634" y="856"/>
                    <a:pt x="11635" y="839"/>
                    <a:pt x="11640" y="820"/>
                  </a:cubicBezTo>
                  <a:cubicBezTo>
                    <a:pt x="11958" y="870"/>
                    <a:pt x="12255" y="975"/>
                    <a:pt x="12530" y="1135"/>
                  </a:cubicBezTo>
                  <a:cubicBezTo>
                    <a:pt x="13265" y="1558"/>
                    <a:pt x="13749" y="2320"/>
                    <a:pt x="13894" y="3280"/>
                  </a:cubicBezTo>
                  <a:cubicBezTo>
                    <a:pt x="14039" y="4256"/>
                    <a:pt x="13820" y="5317"/>
                    <a:pt x="13270" y="6268"/>
                  </a:cubicBezTo>
                  <a:cubicBezTo>
                    <a:pt x="12919" y="6876"/>
                    <a:pt x="12447" y="7404"/>
                    <a:pt x="11907" y="7796"/>
                  </a:cubicBezTo>
                  <a:cubicBezTo>
                    <a:pt x="11860" y="7831"/>
                    <a:pt x="11830" y="7884"/>
                    <a:pt x="11825" y="7942"/>
                  </a:cubicBezTo>
                  <a:cubicBezTo>
                    <a:pt x="11819" y="8001"/>
                    <a:pt x="11839" y="8059"/>
                    <a:pt x="11878" y="8103"/>
                  </a:cubicBezTo>
                  <a:cubicBezTo>
                    <a:pt x="12422" y="8686"/>
                    <a:pt x="12728" y="9407"/>
                    <a:pt x="12721" y="10080"/>
                  </a:cubicBezTo>
                  <a:cubicBezTo>
                    <a:pt x="12719" y="10192"/>
                    <a:pt x="12811" y="10287"/>
                    <a:pt x="12925" y="10287"/>
                  </a:cubicBezTo>
                  <a:lnTo>
                    <a:pt x="12926" y="10287"/>
                  </a:lnTo>
                  <a:cubicBezTo>
                    <a:pt x="13039" y="10287"/>
                    <a:pt x="13132" y="10196"/>
                    <a:pt x="13132" y="10084"/>
                  </a:cubicBezTo>
                  <a:cubicBezTo>
                    <a:pt x="13139" y="9371"/>
                    <a:pt x="12848" y="8620"/>
                    <a:pt x="12329" y="7992"/>
                  </a:cubicBezTo>
                  <a:cubicBezTo>
                    <a:pt x="12836" y="7581"/>
                    <a:pt x="13281" y="7061"/>
                    <a:pt x="13622" y="6470"/>
                  </a:cubicBezTo>
                  <a:cubicBezTo>
                    <a:pt x="14216" y="5441"/>
                    <a:pt x="14456" y="4286"/>
                    <a:pt x="14295" y="3216"/>
                  </a:cubicBezTo>
                  <a:cubicBezTo>
                    <a:pt x="14132" y="2131"/>
                    <a:pt x="13576" y="1264"/>
                    <a:pt x="12733" y="777"/>
                  </a:cubicBezTo>
                  <a:cubicBezTo>
                    <a:pt x="12370" y="569"/>
                    <a:pt x="11971" y="438"/>
                    <a:pt x="11545" y="393"/>
                  </a:cubicBezTo>
                  <a:cubicBezTo>
                    <a:pt x="11536" y="376"/>
                    <a:pt x="11524" y="360"/>
                    <a:pt x="11514" y="344"/>
                  </a:cubicBezTo>
                  <a:cubicBezTo>
                    <a:pt x="11390" y="166"/>
                    <a:pt x="11190" y="45"/>
                    <a:pt x="10962" y="11"/>
                  </a:cubicBezTo>
                  <a:cubicBezTo>
                    <a:pt x="10916" y="4"/>
                    <a:pt x="10870" y="0"/>
                    <a:pt x="1082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7" name="Google Shape;2877;p74"/>
          <p:cNvGrpSpPr/>
          <p:nvPr/>
        </p:nvGrpSpPr>
        <p:grpSpPr>
          <a:xfrm>
            <a:off x="720000" y="2102497"/>
            <a:ext cx="433592" cy="419535"/>
            <a:chOff x="720000" y="2102497"/>
            <a:chExt cx="433592" cy="419535"/>
          </a:xfrm>
        </p:grpSpPr>
        <p:sp>
          <p:nvSpPr>
            <p:cNvPr id="2878" name="Google Shape;2878;p74"/>
            <p:cNvSpPr/>
            <p:nvPr/>
          </p:nvSpPr>
          <p:spPr>
            <a:xfrm>
              <a:off x="733242" y="2414818"/>
              <a:ext cx="160568" cy="100962"/>
            </a:xfrm>
            <a:custGeom>
              <a:rect b="b" l="l" r="r" t="t"/>
              <a:pathLst>
                <a:path extrusionOk="0" h="3347" w="5323">
                  <a:moveTo>
                    <a:pt x="2146" y="0"/>
                  </a:moveTo>
                  <a:cubicBezTo>
                    <a:pt x="1502" y="0"/>
                    <a:pt x="973" y="503"/>
                    <a:pt x="925" y="1136"/>
                  </a:cubicBezTo>
                  <a:lnTo>
                    <a:pt x="906" y="1136"/>
                  </a:lnTo>
                  <a:cubicBezTo>
                    <a:pt x="408" y="1136"/>
                    <a:pt x="1" y="1543"/>
                    <a:pt x="1" y="2040"/>
                  </a:cubicBezTo>
                  <a:lnTo>
                    <a:pt x="1" y="2442"/>
                  </a:lnTo>
                  <a:cubicBezTo>
                    <a:pt x="1" y="2939"/>
                    <a:pt x="408" y="3346"/>
                    <a:pt x="906" y="3346"/>
                  </a:cubicBezTo>
                  <a:lnTo>
                    <a:pt x="4098" y="3346"/>
                  </a:lnTo>
                  <a:cubicBezTo>
                    <a:pt x="4771" y="3346"/>
                    <a:pt x="5323" y="2796"/>
                    <a:pt x="5323" y="2123"/>
                  </a:cubicBezTo>
                  <a:lnTo>
                    <a:pt x="5323" y="1222"/>
                  </a:lnTo>
                  <a:cubicBezTo>
                    <a:pt x="5321" y="552"/>
                    <a:pt x="4771" y="0"/>
                    <a:pt x="4098" y="0"/>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4"/>
            <p:cNvSpPr/>
            <p:nvPr/>
          </p:nvSpPr>
          <p:spPr>
            <a:xfrm>
              <a:off x="980046" y="2414818"/>
              <a:ext cx="160568" cy="100962"/>
            </a:xfrm>
            <a:custGeom>
              <a:rect b="b" l="l" r="r" t="t"/>
              <a:pathLst>
                <a:path extrusionOk="0" h="3347" w="5323">
                  <a:moveTo>
                    <a:pt x="1226" y="0"/>
                  </a:moveTo>
                  <a:cubicBezTo>
                    <a:pt x="553" y="0"/>
                    <a:pt x="3" y="552"/>
                    <a:pt x="0" y="1222"/>
                  </a:cubicBezTo>
                  <a:lnTo>
                    <a:pt x="0" y="2123"/>
                  </a:lnTo>
                  <a:cubicBezTo>
                    <a:pt x="0" y="2796"/>
                    <a:pt x="552" y="3346"/>
                    <a:pt x="1225" y="3346"/>
                  </a:cubicBezTo>
                  <a:lnTo>
                    <a:pt x="4418" y="3346"/>
                  </a:lnTo>
                  <a:cubicBezTo>
                    <a:pt x="4915" y="3346"/>
                    <a:pt x="5322" y="2939"/>
                    <a:pt x="5322" y="2442"/>
                  </a:cubicBezTo>
                  <a:lnTo>
                    <a:pt x="5322" y="2040"/>
                  </a:lnTo>
                  <a:cubicBezTo>
                    <a:pt x="5322" y="1543"/>
                    <a:pt x="4915" y="1136"/>
                    <a:pt x="4418" y="1136"/>
                  </a:cubicBezTo>
                  <a:lnTo>
                    <a:pt x="4398" y="1136"/>
                  </a:lnTo>
                  <a:cubicBezTo>
                    <a:pt x="4352" y="503"/>
                    <a:pt x="3821" y="0"/>
                    <a:pt x="3177" y="0"/>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4"/>
            <p:cNvSpPr/>
            <p:nvPr/>
          </p:nvSpPr>
          <p:spPr>
            <a:xfrm>
              <a:off x="946382" y="2127232"/>
              <a:ext cx="200386" cy="249706"/>
            </a:xfrm>
            <a:custGeom>
              <a:rect b="b" l="l" r="r" t="t"/>
              <a:pathLst>
                <a:path extrusionOk="0" h="8278" w="6643">
                  <a:moveTo>
                    <a:pt x="5553" y="1"/>
                  </a:moveTo>
                  <a:cubicBezTo>
                    <a:pt x="5236" y="1"/>
                    <a:pt x="4926" y="159"/>
                    <a:pt x="4744" y="446"/>
                  </a:cubicBezTo>
                  <a:cubicBezTo>
                    <a:pt x="4073" y="1507"/>
                    <a:pt x="4064" y="2298"/>
                    <a:pt x="4057" y="2931"/>
                  </a:cubicBezTo>
                  <a:cubicBezTo>
                    <a:pt x="4051" y="3464"/>
                    <a:pt x="4046" y="3816"/>
                    <a:pt x="3665" y="4418"/>
                  </a:cubicBezTo>
                  <a:cubicBezTo>
                    <a:pt x="3285" y="5021"/>
                    <a:pt x="2968" y="5175"/>
                    <a:pt x="2489" y="5409"/>
                  </a:cubicBezTo>
                  <a:cubicBezTo>
                    <a:pt x="1918" y="5689"/>
                    <a:pt x="1208" y="6036"/>
                    <a:pt x="538" y="7095"/>
                  </a:cubicBezTo>
                  <a:cubicBezTo>
                    <a:pt x="261" y="7532"/>
                    <a:pt x="98" y="7924"/>
                    <a:pt x="1" y="8277"/>
                  </a:cubicBezTo>
                  <a:lnTo>
                    <a:pt x="2060" y="8277"/>
                  </a:lnTo>
                  <a:cubicBezTo>
                    <a:pt x="2089" y="8225"/>
                    <a:pt x="2120" y="8174"/>
                    <a:pt x="2154" y="8119"/>
                  </a:cubicBezTo>
                  <a:cubicBezTo>
                    <a:pt x="2535" y="7515"/>
                    <a:pt x="2851" y="7361"/>
                    <a:pt x="3330" y="7128"/>
                  </a:cubicBezTo>
                  <a:cubicBezTo>
                    <a:pt x="3901" y="6848"/>
                    <a:pt x="4611" y="6501"/>
                    <a:pt x="5281" y="5442"/>
                  </a:cubicBezTo>
                  <a:cubicBezTo>
                    <a:pt x="5951" y="4381"/>
                    <a:pt x="5962" y="3590"/>
                    <a:pt x="5969" y="2957"/>
                  </a:cubicBezTo>
                  <a:cubicBezTo>
                    <a:pt x="5977" y="2424"/>
                    <a:pt x="5980" y="2072"/>
                    <a:pt x="6361" y="1470"/>
                  </a:cubicBezTo>
                  <a:cubicBezTo>
                    <a:pt x="6642" y="1022"/>
                    <a:pt x="6509" y="432"/>
                    <a:pt x="6062" y="149"/>
                  </a:cubicBezTo>
                  <a:cubicBezTo>
                    <a:pt x="5904" y="49"/>
                    <a:pt x="5727" y="1"/>
                    <a:pt x="5553"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4"/>
            <p:cNvSpPr/>
            <p:nvPr/>
          </p:nvSpPr>
          <p:spPr>
            <a:xfrm>
              <a:off x="908526" y="2115558"/>
              <a:ext cx="155591" cy="261380"/>
            </a:xfrm>
            <a:custGeom>
              <a:rect b="b" l="l" r="r" t="t"/>
              <a:pathLst>
                <a:path extrusionOk="0" h="8665" w="5158">
                  <a:moveTo>
                    <a:pt x="4074" y="0"/>
                  </a:moveTo>
                  <a:cubicBezTo>
                    <a:pt x="3696" y="0"/>
                    <a:pt x="3338" y="226"/>
                    <a:pt x="3188" y="600"/>
                  </a:cubicBezTo>
                  <a:cubicBezTo>
                    <a:pt x="2717" y="1762"/>
                    <a:pt x="2850" y="2542"/>
                    <a:pt x="2957" y="3168"/>
                  </a:cubicBezTo>
                  <a:cubicBezTo>
                    <a:pt x="3046" y="3693"/>
                    <a:pt x="3105" y="4040"/>
                    <a:pt x="2839" y="4700"/>
                  </a:cubicBezTo>
                  <a:cubicBezTo>
                    <a:pt x="2572" y="5363"/>
                    <a:pt x="2288" y="5571"/>
                    <a:pt x="1859" y="5885"/>
                  </a:cubicBezTo>
                  <a:cubicBezTo>
                    <a:pt x="1348" y="6262"/>
                    <a:pt x="712" y="6732"/>
                    <a:pt x="243" y="7895"/>
                  </a:cubicBezTo>
                  <a:cubicBezTo>
                    <a:pt x="129" y="8173"/>
                    <a:pt x="52" y="8427"/>
                    <a:pt x="0" y="8664"/>
                  </a:cubicBezTo>
                  <a:lnTo>
                    <a:pt x="1992" y="8664"/>
                  </a:lnTo>
                  <a:cubicBezTo>
                    <a:pt x="2000" y="8645"/>
                    <a:pt x="2006" y="8629"/>
                    <a:pt x="2013" y="8611"/>
                  </a:cubicBezTo>
                  <a:cubicBezTo>
                    <a:pt x="2279" y="7948"/>
                    <a:pt x="2562" y="7741"/>
                    <a:pt x="2991" y="7425"/>
                  </a:cubicBezTo>
                  <a:cubicBezTo>
                    <a:pt x="3501" y="7047"/>
                    <a:pt x="4140" y="6578"/>
                    <a:pt x="4609" y="5416"/>
                  </a:cubicBezTo>
                  <a:cubicBezTo>
                    <a:pt x="5079" y="4253"/>
                    <a:pt x="4946" y="3472"/>
                    <a:pt x="4840" y="2848"/>
                  </a:cubicBezTo>
                  <a:cubicBezTo>
                    <a:pt x="4751" y="2322"/>
                    <a:pt x="4692" y="1975"/>
                    <a:pt x="4958" y="1314"/>
                  </a:cubicBezTo>
                  <a:cubicBezTo>
                    <a:pt x="5158" y="825"/>
                    <a:pt x="4920" y="268"/>
                    <a:pt x="4432" y="70"/>
                  </a:cubicBezTo>
                  <a:cubicBezTo>
                    <a:pt x="4314" y="23"/>
                    <a:pt x="4193" y="0"/>
                    <a:pt x="4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4"/>
            <p:cNvSpPr/>
            <p:nvPr/>
          </p:nvSpPr>
          <p:spPr>
            <a:xfrm>
              <a:off x="888226" y="2108651"/>
              <a:ext cx="117010" cy="268288"/>
            </a:xfrm>
            <a:custGeom>
              <a:rect b="b" l="l" r="r" t="t"/>
              <a:pathLst>
                <a:path extrusionOk="0" h="8894" w="3879">
                  <a:moveTo>
                    <a:pt x="1755" y="0"/>
                  </a:moveTo>
                  <a:cubicBezTo>
                    <a:pt x="1708" y="0"/>
                    <a:pt x="1661" y="4"/>
                    <a:pt x="1614" y="11"/>
                  </a:cubicBezTo>
                  <a:cubicBezTo>
                    <a:pt x="1092" y="89"/>
                    <a:pt x="729" y="573"/>
                    <a:pt x="808" y="1097"/>
                  </a:cubicBezTo>
                  <a:cubicBezTo>
                    <a:pt x="911" y="1801"/>
                    <a:pt x="772" y="2125"/>
                    <a:pt x="562" y="2614"/>
                  </a:cubicBezTo>
                  <a:cubicBezTo>
                    <a:pt x="311" y="3198"/>
                    <a:pt x="0" y="3925"/>
                    <a:pt x="180" y="5166"/>
                  </a:cubicBezTo>
                  <a:cubicBezTo>
                    <a:pt x="364" y="6407"/>
                    <a:pt x="873" y="7013"/>
                    <a:pt x="1281" y="7500"/>
                  </a:cubicBezTo>
                  <a:cubicBezTo>
                    <a:pt x="1623" y="7908"/>
                    <a:pt x="1849" y="8177"/>
                    <a:pt x="1953" y="8883"/>
                  </a:cubicBezTo>
                  <a:cubicBezTo>
                    <a:pt x="1953" y="8886"/>
                    <a:pt x="1954" y="8890"/>
                    <a:pt x="1954" y="8893"/>
                  </a:cubicBezTo>
                  <a:lnTo>
                    <a:pt x="3878" y="8893"/>
                  </a:lnTo>
                  <a:cubicBezTo>
                    <a:pt x="3869" y="8798"/>
                    <a:pt x="3858" y="8702"/>
                    <a:pt x="3843" y="8603"/>
                  </a:cubicBezTo>
                  <a:cubicBezTo>
                    <a:pt x="3661" y="7362"/>
                    <a:pt x="3154" y="6756"/>
                    <a:pt x="2745" y="6269"/>
                  </a:cubicBezTo>
                  <a:cubicBezTo>
                    <a:pt x="2404" y="5861"/>
                    <a:pt x="2177" y="5593"/>
                    <a:pt x="2072" y="4886"/>
                  </a:cubicBezTo>
                  <a:cubicBezTo>
                    <a:pt x="1969" y="4182"/>
                    <a:pt x="2108" y="3858"/>
                    <a:pt x="2318" y="3368"/>
                  </a:cubicBezTo>
                  <a:cubicBezTo>
                    <a:pt x="2569" y="2784"/>
                    <a:pt x="2880" y="2058"/>
                    <a:pt x="2699" y="817"/>
                  </a:cubicBezTo>
                  <a:cubicBezTo>
                    <a:pt x="2628" y="341"/>
                    <a:pt x="2222" y="0"/>
                    <a:pt x="1755"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4"/>
            <p:cNvSpPr/>
            <p:nvPr/>
          </p:nvSpPr>
          <p:spPr>
            <a:xfrm>
              <a:off x="809286" y="2115317"/>
              <a:ext cx="153992" cy="261651"/>
            </a:xfrm>
            <a:custGeom>
              <a:rect b="b" l="l" r="r" t="t"/>
              <a:pathLst>
                <a:path extrusionOk="0" h="8674" w="5105">
                  <a:moveTo>
                    <a:pt x="1083" y="0"/>
                  </a:moveTo>
                  <a:cubicBezTo>
                    <a:pt x="966" y="0"/>
                    <a:pt x="846" y="22"/>
                    <a:pt x="731" y="68"/>
                  </a:cubicBezTo>
                  <a:cubicBezTo>
                    <a:pt x="240" y="262"/>
                    <a:pt x="0" y="818"/>
                    <a:pt x="194" y="1307"/>
                  </a:cubicBezTo>
                  <a:cubicBezTo>
                    <a:pt x="457" y="1970"/>
                    <a:pt x="395" y="2318"/>
                    <a:pt x="304" y="2841"/>
                  </a:cubicBezTo>
                  <a:cubicBezTo>
                    <a:pt x="193" y="3465"/>
                    <a:pt x="55" y="4244"/>
                    <a:pt x="520" y="5411"/>
                  </a:cubicBezTo>
                  <a:cubicBezTo>
                    <a:pt x="981" y="6578"/>
                    <a:pt x="1614" y="7049"/>
                    <a:pt x="2123" y="7430"/>
                  </a:cubicBezTo>
                  <a:cubicBezTo>
                    <a:pt x="2550" y="7748"/>
                    <a:pt x="2832" y="7959"/>
                    <a:pt x="3093" y="8622"/>
                  </a:cubicBezTo>
                  <a:cubicBezTo>
                    <a:pt x="3101" y="8640"/>
                    <a:pt x="3107" y="8657"/>
                    <a:pt x="3114" y="8674"/>
                  </a:cubicBezTo>
                  <a:lnTo>
                    <a:pt x="5105" y="8674"/>
                  </a:lnTo>
                  <a:cubicBezTo>
                    <a:pt x="5055" y="8441"/>
                    <a:pt x="4979" y="8190"/>
                    <a:pt x="4873" y="7918"/>
                  </a:cubicBezTo>
                  <a:cubicBezTo>
                    <a:pt x="4410" y="6751"/>
                    <a:pt x="3777" y="6280"/>
                    <a:pt x="3268" y="5899"/>
                  </a:cubicBezTo>
                  <a:cubicBezTo>
                    <a:pt x="2840" y="5581"/>
                    <a:pt x="2559" y="5371"/>
                    <a:pt x="2298" y="4706"/>
                  </a:cubicBezTo>
                  <a:cubicBezTo>
                    <a:pt x="2034" y="4044"/>
                    <a:pt x="2095" y="3696"/>
                    <a:pt x="2188" y="3174"/>
                  </a:cubicBezTo>
                  <a:cubicBezTo>
                    <a:pt x="2299" y="2548"/>
                    <a:pt x="2435" y="1770"/>
                    <a:pt x="1971" y="603"/>
                  </a:cubicBezTo>
                  <a:cubicBezTo>
                    <a:pt x="1823" y="229"/>
                    <a:pt x="1463"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4"/>
            <p:cNvSpPr/>
            <p:nvPr/>
          </p:nvSpPr>
          <p:spPr>
            <a:xfrm>
              <a:off x="727239" y="2127262"/>
              <a:ext cx="200356" cy="249676"/>
            </a:xfrm>
            <a:custGeom>
              <a:rect b="b" l="l" r="r" t="t"/>
              <a:pathLst>
                <a:path extrusionOk="0" h="8277" w="6642">
                  <a:moveTo>
                    <a:pt x="1088" y="1"/>
                  </a:moveTo>
                  <a:cubicBezTo>
                    <a:pt x="914" y="1"/>
                    <a:pt x="738" y="48"/>
                    <a:pt x="580" y="148"/>
                  </a:cubicBezTo>
                  <a:cubicBezTo>
                    <a:pt x="133" y="431"/>
                    <a:pt x="0" y="1021"/>
                    <a:pt x="281" y="1466"/>
                  </a:cubicBezTo>
                  <a:cubicBezTo>
                    <a:pt x="663" y="2070"/>
                    <a:pt x="666" y="2420"/>
                    <a:pt x="673" y="2953"/>
                  </a:cubicBezTo>
                  <a:cubicBezTo>
                    <a:pt x="681" y="3587"/>
                    <a:pt x="691" y="4379"/>
                    <a:pt x="1361" y="5438"/>
                  </a:cubicBezTo>
                  <a:cubicBezTo>
                    <a:pt x="2033" y="6498"/>
                    <a:pt x="2743" y="6846"/>
                    <a:pt x="3312" y="7124"/>
                  </a:cubicBezTo>
                  <a:cubicBezTo>
                    <a:pt x="3788" y="7360"/>
                    <a:pt x="4105" y="7514"/>
                    <a:pt x="4488" y="8118"/>
                  </a:cubicBezTo>
                  <a:cubicBezTo>
                    <a:pt x="4523" y="8173"/>
                    <a:pt x="4555" y="8224"/>
                    <a:pt x="4583" y="8276"/>
                  </a:cubicBezTo>
                  <a:lnTo>
                    <a:pt x="6642" y="8276"/>
                  </a:lnTo>
                  <a:cubicBezTo>
                    <a:pt x="6544" y="7923"/>
                    <a:pt x="6380" y="7531"/>
                    <a:pt x="6105" y="7094"/>
                  </a:cubicBezTo>
                  <a:cubicBezTo>
                    <a:pt x="5433" y="6035"/>
                    <a:pt x="4723" y="5688"/>
                    <a:pt x="4154" y="5408"/>
                  </a:cubicBezTo>
                  <a:cubicBezTo>
                    <a:pt x="3674" y="5174"/>
                    <a:pt x="3358" y="5020"/>
                    <a:pt x="2978" y="4417"/>
                  </a:cubicBezTo>
                  <a:cubicBezTo>
                    <a:pt x="2596" y="3815"/>
                    <a:pt x="2593" y="3463"/>
                    <a:pt x="2586" y="2930"/>
                  </a:cubicBezTo>
                  <a:cubicBezTo>
                    <a:pt x="2578" y="2297"/>
                    <a:pt x="2570" y="1506"/>
                    <a:pt x="1898" y="445"/>
                  </a:cubicBezTo>
                  <a:cubicBezTo>
                    <a:pt x="1716" y="158"/>
                    <a:pt x="1405" y="1"/>
                    <a:pt x="1088"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4"/>
            <p:cNvSpPr/>
            <p:nvPr/>
          </p:nvSpPr>
          <p:spPr>
            <a:xfrm>
              <a:off x="799060" y="2333073"/>
              <a:ext cx="275768" cy="182649"/>
            </a:xfrm>
            <a:custGeom>
              <a:rect b="b" l="l" r="r" t="t"/>
              <a:pathLst>
                <a:path extrusionOk="0" h="6055" w="9142">
                  <a:moveTo>
                    <a:pt x="3675" y="1"/>
                  </a:moveTo>
                  <a:cubicBezTo>
                    <a:pt x="2699" y="1"/>
                    <a:pt x="1832" y="501"/>
                    <a:pt x="1322" y="1258"/>
                  </a:cubicBezTo>
                  <a:cubicBezTo>
                    <a:pt x="575" y="1450"/>
                    <a:pt x="1" y="2378"/>
                    <a:pt x="1" y="3485"/>
                  </a:cubicBezTo>
                  <a:lnTo>
                    <a:pt x="1" y="3790"/>
                  </a:lnTo>
                  <a:cubicBezTo>
                    <a:pt x="1" y="5037"/>
                    <a:pt x="724" y="6055"/>
                    <a:pt x="1606" y="6055"/>
                  </a:cubicBezTo>
                  <a:lnTo>
                    <a:pt x="8907" y="6055"/>
                  </a:lnTo>
                  <a:cubicBezTo>
                    <a:pt x="9035" y="6055"/>
                    <a:pt x="9140" y="5907"/>
                    <a:pt x="9140" y="5726"/>
                  </a:cubicBezTo>
                  <a:lnTo>
                    <a:pt x="9140" y="5571"/>
                  </a:lnTo>
                  <a:cubicBezTo>
                    <a:pt x="9142" y="4482"/>
                    <a:pt x="8821" y="3494"/>
                    <a:pt x="8305" y="2786"/>
                  </a:cubicBezTo>
                  <a:cubicBezTo>
                    <a:pt x="8277" y="1250"/>
                    <a:pt x="7012" y="1"/>
                    <a:pt x="5468" y="1"/>
                  </a:cubicBezTo>
                  <a:close/>
                </a:path>
              </a:pathLst>
            </a:custGeom>
            <a:solidFill>
              <a:srgbClr val="D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4"/>
            <p:cNvSpPr/>
            <p:nvPr/>
          </p:nvSpPr>
          <p:spPr>
            <a:xfrm>
              <a:off x="799151" y="2333073"/>
              <a:ext cx="166239" cy="182649"/>
            </a:xfrm>
            <a:custGeom>
              <a:rect b="b" l="l" r="r" t="t"/>
              <a:pathLst>
                <a:path extrusionOk="0" h="6055" w="5511">
                  <a:moveTo>
                    <a:pt x="3673" y="1"/>
                  </a:moveTo>
                  <a:cubicBezTo>
                    <a:pt x="2697" y="1"/>
                    <a:pt x="1830" y="501"/>
                    <a:pt x="1320" y="1258"/>
                  </a:cubicBezTo>
                  <a:cubicBezTo>
                    <a:pt x="573" y="1450"/>
                    <a:pt x="1" y="2378"/>
                    <a:pt x="1" y="3485"/>
                  </a:cubicBezTo>
                  <a:lnTo>
                    <a:pt x="1" y="3790"/>
                  </a:lnTo>
                  <a:cubicBezTo>
                    <a:pt x="1" y="5037"/>
                    <a:pt x="722" y="6055"/>
                    <a:pt x="1606" y="6055"/>
                  </a:cubicBezTo>
                  <a:lnTo>
                    <a:pt x="5510" y="6055"/>
                  </a:lnTo>
                  <a:cubicBezTo>
                    <a:pt x="4465" y="5305"/>
                    <a:pt x="3811" y="4213"/>
                    <a:pt x="3811" y="2999"/>
                  </a:cubicBezTo>
                  <a:cubicBezTo>
                    <a:pt x="3811" y="1815"/>
                    <a:pt x="4432" y="750"/>
                    <a:pt x="542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4"/>
            <p:cNvSpPr/>
            <p:nvPr/>
          </p:nvSpPr>
          <p:spPr>
            <a:xfrm>
              <a:off x="849163" y="2427607"/>
              <a:ext cx="47329" cy="37797"/>
            </a:xfrm>
            <a:custGeom>
              <a:rect b="b" l="l" r="r" t="t"/>
              <a:pathLst>
                <a:path extrusionOk="0" h="1253" w="1569">
                  <a:moveTo>
                    <a:pt x="785" y="1"/>
                  </a:moveTo>
                  <a:cubicBezTo>
                    <a:pt x="351" y="1"/>
                    <a:pt x="1" y="280"/>
                    <a:pt x="1" y="627"/>
                  </a:cubicBezTo>
                  <a:cubicBezTo>
                    <a:pt x="1" y="973"/>
                    <a:pt x="351" y="1252"/>
                    <a:pt x="785" y="1252"/>
                  </a:cubicBezTo>
                  <a:cubicBezTo>
                    <a:pt x="1217" y="1252"/>
                    <a:pt x="1569" y="973"/>
                    <a:pt x="1569" y="627"/>
                  </a:cubicBezTo>
                  <a:cubicBezTo>
                    <a:pt x="1569" y="280"/>
                    <a:pt x="1217" y="2"/>
                    <a:pt x="7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4"/>
            <p:cNvSpPr/>
            <p:nvPr/>
          </p:nvSpPr>
          <p:spPr>
            <a:xfrm>
              <a:off x="977452" y="2427607"/>
              <a:ext cx="47329" cy="37797"/>
            </a:xfrm>
            <a:custGeom>
              <a:rect b="b" l="l" r="r" t="t"/>
              <a:pathLst>
                <a:path extrusionOk="0" h="1253" w="1569">
                  <a:moveTo>
                    <a:pt x="784" y="1"/>
                  </a:moveTo>
                  <a:cubicBezTo>
                    <a:pt x="351" y="1"/>
                    <a:pt x="0" y="280"/>
                    <a:pt x="0" y="627"/>
                  </a:cubicBezTo>
                  <a:cubicBezTo>
                    <a:pt x="0" y="973"/>
                    <a:pt x="351" y="1252"/>
                    <a:pt x="784" y="1252"/>
                  </a:cubicBezTo>
                  <a:cubicBezTo>
                    <a:pt x="1216" y="1252"/>
                    <a:pt x="1568" y="973"/>
                    <a:pt x="1568" y="627"/>
                  </a:cubicBezTo>
                  <a:cubicBezTo>
                    <a:pt x="1568" y="280"/>
                    <a:pt x="1219" y="2"/>
                    <a:pt x="7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4"/>
            <p:cNvSpPr/>
            <p:nvPr/>
          </p:nvSpPr>
          <p:spPr>
            <a:xfrm>
              <a:off x="880413" y="2412495"/>
              <a:ext cx="12368" cy="22020"/>
            </a:xfrm>
            <a:custGeom>
              <a:rect b="b" l="l" r="r" t="t"/>
              <a:pathLst>
                <a:path extrusionOk="0" h="730" w="410">
                  <a:moveTo>
                    <a:pt x="204" y="0"/>
                  </a:moveTo>
                  <a:cubicBezTo>
                    <a:pt x="92" y="0"/>
                    <a:pt x="0" y="91"/>
                    <a:pt x="0" y="205"/>
                  </a:cubicBezTo>
                  <a:lnTo>
                    <a:pt x="0" y="526"/>
                  </a:lnTo>
                  <a:cubicBezTo>
                    <a:pt x="0" y="639"/>
                    <a:pt x="92" y="730"/>
                    <a:pt x="204" y="730"/>
                  </a:cubicBezTo>
                  <a:cubicBezTo>
                    <a:pt x="320" y="730"/>
                    <a:pt x="410" y="638"/>
                    <a:pt x="410" y="526"/>
                  </a:cubicBezTo>
                  <a:lnTo>
                    <a:pt x="410" y="205"/>
                  </a:lnTo>
                  <a:cubicBezTo>
                    <a:pt x="410" y="92"/>
                    <a:pt x="318" y="0"/>
                    <a:pt x="20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4"/>
            <p:cNvSpPr/>
            <p:nvPr/>
          </p:nvSpPr>
          <p:spPr>
            <a:xfrm>
              <a:off x="981071" y="2412495"/>
              <a:ext cx="12368" cy="22020"/>
            </a:xfrm>
            <a:custGeom>
              <a:rect b="b" l="l" r="r" t="t"/>
              <a:pathLst>
                <a:path extrusionOk="0" h="730" w="410">
                  <a:moveTo>
                    <a:pt x="206" y="0"/>
                  </a:moveTo>
                  <a:cubicBezTo>
                    <a:pt x="93" y="0"/>
                    <a:pt x="0" y="91"/>
                    <a:pt x="0" y="205"/>
                  </a:cubicBezTo>
                  <a:lnTo>
                    <a:pt x="0" y="526"/>
                  </a:lnTo>
                  <a:cubicBezTo>
                    <a:pt x="0" y="639"/>
                    <a:pt x="93" y="730"/>
                    <a:pt x="206" y="730"/>
                  </a:cubicBezTo>
                  <a:cubicBezTo>
                    <a:pt x="318" y="730"/>
                    <a:pt x="410" y="638"/>
                    <a:pt x="410" y="526"/>
                  </a:cubicBezTo>
                  <a:lnTo>
                    <a:pt x="410" y="205"/>
                  </a:lnTo>
                  <a:cubicBezTo>
                    <a:pt x="410"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4"/>
            <p:cNvSpPr/>
            <p:nvPr/>
          </p:nvSpPr>
          <p:spPr>
            <a:xfrm>
              <a:off x="916761" y="2421846"/>
              <a:ext cx="40421" cy="18461"/>
            </a:xfrm>
            <a:custGeom>
              <a:rect b="b" l="l" r="r" t="t"/>
              <a:pathLst>
                <a:path extrusionOk="0" h="612" w="1340">
                  <a:moveTo>
                    <a:pt x="228" y="0"/>
                  </a:moveTo>
                  <a:cubicBezTo>
                    <a:pt x="181" y="0"/>
                    <a:pt x="133" y="17"/>
                    <a:pt x="94" y="50"/>
                  </a:cubicBezTo>
                  <a:cubicBezTo>
                    <a:pt x="10" y="124"/>
                    <a:pt x="1" y="255"/>
                    <a:pt x="75" y="341"/>
                  </a:cubicBezTo>
                  <a:cubicBezTo>
                    <a:pt x="224" y="513"/>
                    <a:pt x="441" y="612"/>
                    <a:pt x="669" y="612"/>
                  </a:cubicBezTo>
                  <a:cubicBezTo>
                    <a:pt x="897" y="612"/>
                    <a:pt x="1114" y="514"/>
                    <a:pt x="1265" y="341"/>
                  </a:cubicBezTo>
                  <a:cubicBezTo>
                    <a:pt x="1339" y="255"/>
                    <a:pt x="1332" y="124"/>
                    <a:pt x="1245" y="50"/>
                  </a:cubicBezTo>
                  <a:cubicBezTo>
                    <a:pt x="1207" y="17"/>
                    <a:pt x="1159" y="0"/>
                    <a:pt x="1111" y="0"/>
                  </a:cubicBezTo>
                  <a:cubicBezTo>
                    <a:pt x="1053" y="0"/>
                    <a:pt x="995" y="24"/>
                    <a:pt x="955" y="71"/>
                  </a:cubicBezTo>
                  <a:cubicBezTo>
                    <a:pt x="882" y="153"/>
                    <a:pt x="779" y="201"/>
                    <a:pt x="669" y="201"/>
                  </a:cubicBezTo>
                  <a:cubicBezTo>
                    <a:pt x="560" y="201"/>
                    <a:pt x="456" y="152"/>
                    <a:pt x="385" y="71"/>
                  </a:cubicBezTo>
                  <a:cubicBezTo>
                    <a:pt x="345" y="24"/>
                    <a:pt x="287" y="0"/>
                    <a:pt x="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4"/>
            <p:cNvSpPr/>
            <p:nvPr/>
          </p:nvSpPr>
          <p:spPr>
            <a:xfrm>
              <a:off x="720000" y="2102497"/>
              <a:ext cx="433592" cy="419535"/>
            </a:xfrm>
            <a:custGeom>
              <a:rect b="b" l="l" r="r" t="t"/>
              <a:pathLst>
                <a:path extrusionOk="0" h="13908" w="14374">
                  <a:moveTo>
                    <a:pt x="4041" y="632"/>
                  </a:moveTo>
                  <a:cubicBezTo>
                    <a:pt x="4339" y="632"/>
                    <a:pt x="4622" y="813"/>
                    <a:pt x="4740" y="1107"/>
                  </a:cubicBezTo>
                  <a:cubicBezTo>
                    <a:pt x="5181" y="2218"/>
                    <a:pt x="5050" y="2965"/>
                    <a:pt x="4942" y="3565"/>
                  </a:cubicBezTo>
                  <a:cubicBezTo>
                    <a:pt x="4848" y="4103"/>
                    <a:pt x="4780" y="4494"/>
                    <a:pt x="5064" y="5211"/>
                  </a:cubicBezTo>
                  <a:cubicBezTo>
                    <a:pt x="5277" y="5745"/>
                    <a:pt x="5506" y="6010"/>
                    <a:pt x="5784" y="6242"/>
                  </a:cubicBezTo>
                  <a:lnTo>
                    <a:pt x="5786" y="6244"/>
                  </a:lnTo>
                  <a:cubicBezTo>
                    <a:pt x="5786" y="6244"/>
                    <a:pt x="5787" y="6244"/>
                    <a:pt x="5787" y="6247"/>
                  </a:cubicBezTo>
                  <a:cubicBezTo>
                    <a:pt x="5888" y="6330"/>
                    <a:pt x="5999" y="6412"/>
                    <a:pt x="6104" y="6492"/>
                  </a:cubicBezTo>
                  <a:cubicBezTo>
                    <a:pt x="6385" y="6701"/>
                    <a:pt x="6703" y="6939"/>
                    <a:pt x="7001" y="7306"/>
                  </a:cubicBezTo>
                  <a:cubicBezTo>
                    <a:pt x="7037" y="7350"/>
                    <a:pt x="7072" y="7396"/>
                    <a:pt x="7108" y="7442"/>
                  </a:cubicBezTo>
                  <a:lnTo>
                    <a:pt x="6262" y="7442"/>
                  </a:lnTo>
                  <a:cubicBezTo>
                    <a:pt x="5638" y="6611"/>
                    <a:pt x="5000" y="6299"/>
                    <a:pt x="4482" y="6044"/>
                  </a:cubicBezTo>
                  <a:cubicBezTo>
                    <a:pt x="4065" y="5841"/>
                    <a:pt x="3811" y="5716"/>
                    <a:pt x="3515" y="5315"/>
                  </a:cubicBezTo>
                  <a:cubicBezTo>
                    <a:pt x="3264" y="4445"/>
                    <a:pt x="3369" y="3839"/>
                    <a:pt x="3463" y="3303"/>
                  </a:cubicBezTo>
                  <a:cubicBezTo>
                    <a:pt x="3558" y="2765"/>
                    <a:pt x="3628" y="2374"/>
                    <a:pt x="3344" y="1657"/>
                  </a:cubicBezTo>
                  <a:cubicBezTo>
                    <a:pt x="3270" y="1471"/>
                    <a:pt x="3273" y="1266"/>
                    <a:pt x="3352" y="1085"/>
                  </a:cubicBezTo>
                  <a:cubicBezTo>
                    <a:pt x="3432" y="901"/>
                    <a:pt x="3579" y="759"/>
                    <a:pt x="3765" y="685"/>
                  </a:cubicBezTo>
                  <a:cubicBezTo>
                    <a:pt x="3856" y="649"/>
                    <a:pt x="3949" y="632"/>
                    <a:pt x="4041" y="632"/>
                  </a:cubicBezTo>
                  <a:close/>
                  <a:moveTo>
                    <a:pt x="7333" y="412"/>
                  </a:moveTo>
                  <a:cubicBezTo>
                    <a:pt x="7493" y="412"/>
                    <a:pt x="7648" y="464"/>
                    <a:pt x="7778" y="561"/>
                  </a:cubicBezTo>
                  <a:cubicBezTo>
                    <a:pt x="7939" y="681"/>
                    <a:pt x="8046" y="855"/>
                    <a:pt x="8072" y="1053"/>
                  </a:cubicBezTo>
                  <a:cubicBezTo>
                    <a:pt x="8247" y="2237"/>
                    <a:pt x="7947" y="2932"/>
                    <a:pt x="7707" y="3493"/>
                  </a:cubicBezTo>
                  <a:cubicBezTo>
                    <a:pt x="7491" y="3996"/>
                    <a:pt x="7336" y="4358"/>
                    <a:pt x="7447" y="5121"/>
                  </a:cubicBezTo>
                  <a:cubicBezTo>
                    <a:pt x="7537" y="5734"/>
                    <a:pt x="7717" y="6057"/>
                    <a:pt x="8001" y="6408"/>
                  </a:cubicBezTo>
                  <a:cubicBezTo>
                    <a:pt x="8049" y="6470"/>
                    <a:pt x="8100" y="6529"/>
                    <a:pt x="8154" y="6593"/>
                  </a:cubicBezTo>
                  <a:lnTo>
                    <a:pt x="8169" y="6611"/>
                  </a:lnTo>
                  <a:cubicBezTo>
                    <a:pt x="8308" y="6775"/>
                    <a:pt x="8450" y="6945"/>
                    <a:pt x="8589" y="7148"/>
                  </a:cubicBezTo>
                  <a:cubicBezTo>
                    <a:pt x="8671" y="7272"/>
                    <a:pt x="8748" y="7396"/>
                    <a:pt x="8815" y="7525"/>
                  </a:cubicBezTo>
                  <a:cubicBezTo>
                    <a:pt x="8626" y="7479"/>
                    <a:pt x="8432" y="7449"/>
                    <a:pt x="8235" y="7440"/>
                  </a:cubicBezTo>
                  <a:cubicBezTo>
                    <a:pt x="8188" y="7439"/>
                    <a:pt x="8139" y="7437"/>
                    <a:pt x="8092" y="7437"/>
                  </a:cubicBezTo>
                  <a:lnTo>
                    <a:pt x="7609" y="7437"/>
                  </a:lnTo>
                  <a:cubicBezTo>
                    <a:pt x="7521" y="7297"/>
                    <a:pt x="7424" y="7164"/>
                    <a:pt x="7324" y="7040"/>
                  </a:cubicBezTo>
                  <a:cubicBezTo>
                    <a:pt x="6993" y="6633"/>
                    <a:pt x="6652" y="6380"/>
                    <a:pt x="6354" y="6155"/>
                  </a:cubicBezTo>
                  <a:cubicBezTo>
                    <a:pt x="6263" y="6088"/>
                    <a:pt x="6178" y="6025"/>
                    <a:pt x="6098" y="5961"/>
                  </a:cubicBezTo>
                  <a:cubicBezTo>
                    <a:pt x="6043" y="5768"/>
                    <a:pt x="5999" y="5557"/>
                    <a:pt x="5965" y="5339"/>
                  </a:cubicBezTo>
                  <a:cubicBezTo>
                    <a:pt x="5787" y="4157"/>
                    <a:pt x="6087" y="3460"/>
                    <a:pt x="6330" y="2899"/>
                  </a:cubicBezTo>
                  <a:cubicBezTo>
                    <a:pt x="6546" y="2397"/>
                    <a:pt x="6701" y="2034"/>
                    <a:pt x="6589" y="1271"/>
                  </a:cubicBezTo>
                  <a:cubicBezTo>
                    <a:pt x="6559" y="1073"/>
                    <a:pt x="6608" y="875"/>
                    <a:pt x="6728" y="715"/>
                  </a:cubicBezTo>
                  <a:cubicBezTo>
                    <a:pt x="6849" y="554"/>
                    <a:pt x="7022" y="449"/>
                    <a:pt x="7222" y="420"/>
                  </a:cubicBezTo>
                  <a:cubicBezTo>
                    <a:pt x="7259" y="415"/>
                    <a:pt x="7296" y="412"/>
                    <a:pt x="7333" y="412"/>
                  </a:cubicBezTo>
                  <a:close/>
                  <a:moveTo>
                    <a:pt x="10326" y="639"/>
                  </a:moveTo>
                  <a:cubicBezTo>
                    <a:pt x="10420" y="639"/>
                    <a:pt x="10514" y="657"/>
                    <a:pt x="10606" y="694"/>
                  </a:cubicBezTo>
                  <a:cubicBezTo>
                    <a:pt x="10989" y="849"/>
                    <a:pt x="11176" y="1287"/>
                    <a:pt x="11020" y="1670"/>
                  </a:cubicBezTo>
                  <a:cubicBezTo>
                    <a:pt x="10732" y="2385"/>
                    <a:pt x="10798" y="2775"/>
                    <a:pt x="10889" y="3314"/>
                  </a:cubicBezTo>
                  <a:cubicBezTo>
                    <a:pt x="10983" y="3874"/>
                    <a:pt x="11093" y="4510"/>
                    <a:pt x="10793" y="5435"/>
                  </a:cubicBezTo>
                  <a:cubicBezTo>
                    <a:pt x="10793" y="5436"/>
                    <a:pt x="10791" y="5438"/>
                    <a:pt x="10791" y="5441"/>
                  </a:cubicBezTo>
                  <a:cubicBezTo>
                    <a:pt x="10757" y="5546"/>
                    <a:pt x="10717" y="5657"/>
                    <a:pt x="10671" y="5769"/>
                  </a:cubicBezTo>
                  <a:cubicBezTo>
                    <a:pt x="10273" y="6754"/>
                    <a:pt x="9747" y="7220"/>
                    <a:pt x="9290" y="7565"/>
                  </a:cubicBezTo>
                  <a:cubicBezTo>
                    <a:pt x="9189" y="7338"/>
                    <a:pt x="9071" y="7124"/>
                    <a:pt x="8929" y="6914"/>
                  </a:cubicBezTo>
                  <a:cubicBezTo>
                    <a:pt x="8779" y="6693"/>
                    <a:pt x="8623" y="6507"/>
                    <a:pt x="8485" y="6343"/>
                  </a:cubicBezTo>
                  <a:lnTo>
                    <a:pt x="8470" y="6325"/>
                  </a:lnTo>
                  <a:cubicBezTo>
                    <a:pt x="8467" y="6321"/>
                    <a:pt x="8463" y="6316"/>
                    <a:pt x="8457" y="6310"/>
                  </a:cubicBezTo>
                  <a:cubicBezTo>
                    <a:pt x="8802" y="6044"/>
                    <a:pt x="9047" y="5784"/>
                    <a:pt x="9278" y="5211"/>
                  </a:cubicBezTo>
                  <a:cubicBezTo>
                    <a:pt x="9566" y="4495"/>
                    <a:pt x="9500" y="4106"/>
                    <a:pt x="9410" y="3565"/>
                  </a:cubicBezTo>
                  <a:cubicBezTo>
                    <a:pt x="9307" y="2965"/>
                    <a:pt x="9180" y="2218"/>
                    <a:pt x="9630" y="1108"/>
                  </a:cubicBezTo>
                  <a:cubicBezTo>
                    <a:pt x="9748" y="817"/>
                    <a:pt x="10030" y="639"/>
                    <a:pt x="10326" y="639"/>
                  </a:cubicBezTo>
                  <a:close/>
                  <a:moveTo>
                    <a:pt x="13059" y="1027"/>
                  </a:moveTo>
                  <a:cubicBezTo>
                    <a:pt x="13196" y="1027"/>
                    <a:pt x="13335" y="1065"/>
                    <a:pt x="13459" y="1144"/>
                  </a:cubicBezTo>
                  <a:cubicBezTo>
                    <a:pt x="13809" y="1366"/>
                    <a:pt x="13914" y="1829"/>
                    <a:pt x="13692" y="2179"/>
                  </a:cubicBezTo>
                  <a:cubicBezTo>
                    <a:pt x="13279" y="2830"/>
                    <a:pt x="13275" y="3225"/>
                    <a:pt x="13269" y="3772"/>
                  </a:cubicBezTo>
                  <a:cubicBezTo>
                    <a:pt x="13261" y="4383"/>
                    <a:pt x="13251" y="5139"/>
                    <a:pt x="12612" y="6151"/>
                  </a:cubicBezTo>
                  <a:cubicBezTo>
                    <a:pt x="11971" y="7161"/>
                    <a:pt x="11291" y="7494"/>
                    <a:pt x="10744" y="7763"/>
                  </a:cubicBezTo>
                  <a:cubicBezTo>
                    <a:pt x="10492" y="7884"/>
                    <a:pt x="10269" y="7994"/>
                    <a:pt x="10056" y="8164"/>
                  </a:cubicBezTo>
                  <a:cubicBezTo>
                    <a:pt x="9915" y="8042"/>
                    <a:pt x="9765" y="7936"/>
                    <a:pt x="9605" y="7843"/>
                  </a:cubicBezTo>
                  <a:cubicBezTo>
                    <a:pt x="10088" y="7473"/>
                    <a:pt x="10631" y="6966"/>
                    <a:pt x="11053" y="5924"/>
                  </a:cubicBezTo>
                  <a:cubicBezTo>
                    <a:pt x="11099" y="5812"/>
                    <a:pt x="11139" y="5701"/>
                    <a:pt x="11173" y="5594"/>
                  </a:cubicBezTo>
                  <a:cubicBezTo>
                    <a:pt x="11230" y="5519"/>
                    <a:pt x="11288" y="5438"/>
                    <a:pt x="11346" y="5347"/>
                  </a:cubicBezTo>
                  <a:cubicBezTo>
                    <a:pt x="11757" y="4695"/>
                    <a:pt x="11761" y="4300"/>
                    <a:pt x="11769" y="3753"/>
                  </a:cubicBezTo>
                  <a:cubicBezTo>
                    <a:pt x="11775" y="3145"/>
                    <a:pt x="11784" y="2388"/>
                    <a:pt x="12424" y="1376"/>
                  </a:cubicBezTo>
                  <a:cubicBezTo>
                    <a:pt x="12567" y="1151"/>
                    <a:pt x="12810" y="1027"/>
                    <a:pt x="13059" y="1027"/>
                  </a:cubicBezTo>
                  <a:close/>
                  <a:moveTo>
                    <a:pt x="2463" y="10570"/>
                  </a:moveTo>
                  <a:lnTo>
                    <a:pt x="2463" y="10570"/>
                  </a:lnTo>
                  <a:cubicBezTo>
                    <a:pt x="2432" y="10754"/>
                    <a:pt x="2415" y="10940"/>
                    <a:pt x="2415" y="11131"/>
                  </a:cubicBezTo>
                  <a:lnTo>
                    <a:pt x="2415" y="11436"/>
                  </a:lnTo>
                  <a:cubicBezTo>
                    <a:pt x="2415" y="12295"/>
                    <a:pt x="2739" y="13054"/>
                    <a:pt x="3228" y="13498"/>
                  </a:cubicBezTo>
                  <a:lnTo>
                    <a:pt x="1342" y="13498"/>
                  </a:lnTo>
                  <a:cubicBezTo>
                    <a:pt x="961" y="13498"/>
                    <a:pt x="646" y="13182"/>
                    <a:pt x="646" y="12799"/>
                  </a:cubicBezTo>
                  <a:lnTo>
                    <a:pt x="646" y="12396"/>
                  </a:lnTo>
                  <a:cubicBezTo>
                    <a:pt x="646" y="12011"/>
                    <a:pt x="961" y="11697"/>
                    <a:pt x="1345" y="11697"/>
                  </a:cubicBezTo>
                  <a:lnTo>
                    <a:pt x="1364" y="11697"/>
                  </a:lnTo>
                  <a:cubicBezTo>
                    <a:pt x="1472" y="11697"/>
                    <a:pt x="1563" y="11613"/>
                    <a:pt x="1570" y="11507"/>
                  </a:cubicBezTo>
                  <a:cubicBezTo>
                    <a:pt x="1606" y="11018"/>
                    <a:pt x="1989" y="10628"/>
                    <a:pt x="2463" y="10570"/>
                  </a:cubicBezTo>
                  <a:close/>
                  <a:moveTo>
                    <a:pt x="11798" y="10563"/>
                  </a:moveTo>
                  <a:cubicBezTo>
                    <a:pt x="12329" y="10563"/>
                    <a:pt x="12775" y="10977"/>
                    <a:pt x="12813" y="11507"/>
                  </a:cubicBezTo>
                  <a:cubicBezTo>
                    <a:pt x="12820" y="11613"/>
                    <a:pt x="12912" y="11697"/>
                    <a:pt x="13019" y="11697"/>
                  </a:cubicBezTo>
                  <a:lnTo>
                    <a:pt x="13039" y="11697"/>
                  </a:lnTo>
                  <a:cubicBezTo>
                    <a:pt x="13424" y="11697"/>
                    <a:pt x="13738" y="12011"/>
                    <a:pt x="13738" y="12396"/>
                  </a:cubicBezTo>
                  <a:lnTo>
                    <a:pt x="13738" y="12799"/>
                  </a:lnTo>
                  <a:lnTo>
                    <a:pt x="13740" y="12799"/>
                  </a:lnTo>
                  <a:cubicBezTo>
                    <a:pt x="13740" y="13184"/>
                    <a:pt x="13425" y="13498"/>
                    <a:pt x="13041" y="13498"/>
                  </a:cubicBezTo>
                  <a:lnTo>
                    <a:pt x="11955" y="13498"/>
                  </a:lnTo>
                  <a:cubicBezTo>
                    <a:pt x="11963" y="13458"/>
                    <a:pt x="11968" y="13416"/>
                    <a:pt x="11968" y="13372"/>
                  </a:cubicBezTo>
                  <a:lnTo>
                    <a:pt x="11968" y="13217"/>
                  </a:lnTo>
                  <a:cubicBezTo>
                    <a:pt x="11968" y="12233"/>
                    <a:pt x="11718" y="11302"/>
                    <a:pt x="11260" y="10563"/>
                  </a:cubicBezTo>
                  <a:close/>
                  <a:moveTo>
                    <a:pt x="7333" y="0"/>
                  </a:moveTo>
                  <a:cubicBezTo>
                    <a:pt x="7275" y="0"/>
                    <a:pt x="7217" y="5"/>
                    <a:pt x="7158" y="14"/>
                  </a:cubicBezTo>
                  <a:cubicBezTo>
                    <a:pt x="6851" y="58"/>
                    <a:pt x="6578" y="221"/>
                    <a:pt x="6394" y="469"/>
                  </a:cubicBezTo>
                  <a:cubicBezTo>
                    <a:pt x="6209" y="719"/>
                    <a:pt x="6132" y="1024"/>
                    <a:pt x="6178" y="1332"/>
                  </a:cubicBezTo>
                  <a:cubicBezTo>
                    <a:pt x="6274" y="1978"/>
                    <a:pt x="6149" y="2265"/>
                    <a:pt x="5947" y="2738"/>
                  </a:cubicBezTo>
                  <a:cubicBezTo>
                    <a:pt x="5695" y="3324"/>
                    <a:pt x="5385" y="4047"/>
                    <a:pt x="5533" y="5262"/>
                  </a:cubicBezTo>
                  <a:cubicBezTo>
                    <a:pt x="5503" y="5200"/>
                    <a:pt x="5472" y="5131"/>
                    <a:pt x="5442" y="5055"/>
                  </a:cubicBezTo>
                  <a:cubicBezTo>
                    <a:pt x="5200" y="4447"/>
                    <a:pt x="5255" y="4140"/>
                    <a:pt x="5343" y="3633"/>
                  </a:cubicBezTo>
                  <a:cubicBezTo>
                    <a:pt x="5459" y="2982"/>
                    <a:pt x="5601" y="2173"/>
                    <a:pt x="5117" y="953"/>
                  </a:cubicBezTo>
                  <a:cubicBezTo>
                    <a:pt x="5002" y="664"/>
                    <a:pt x="4781" y="437"/>
                    <a:pt x="4497" y="314"/>
                  </a:cubicBezTo>
                  <a:cubicBezTo>
                    <a:pt x="4350" y="250"/>
                    <a:pt x="4194" y="219"/>
                    <a:pt x="4038" y="219"/>
                  </a:cubicBezTo>
                  <a:cubicBezTo>
                    <a:pt x="3893" y="219"/>
                    <a:pt x="3748" y="246"/>
                    <a:pt x="3608" y="302"/>
                  </a:cubicBezTo>
                  <a:cubicBezTo>
                    <a:pt x="3320" y="416"/>
                    <a:pt x="3092" y="636"/>
                    <a:pt x="2969" y="920"/>
                  </a:cubicBezTo>
                  <a:cubicBezTo>
                    <a:pt x="2847" y="1206"/>
                    <a:pt x="2842" y="1522"/>
                    <a:pt x="2957" y="1811"/>
                  </a:cubicBezTo>
                  <a:cubicBezTo>
                    <a:pt x="3199" y="2419"/>
                    <a:pt x="3145" y="2725"/>
                    <a:pt x="3055" y="3232"/>
                  </a:cubicBezTo>
                  <a:cubicBezTo>
                    <a:pt x="3043" y="3299"/>
                    <a:pt x="3031" y="3367"/>
                    <a:pt x="3020" y="3438"/>
                  </a:cubicBezTo>
                  <a:cubicBezTo>
                    <a:pt x="2999" y="2833"/>
                    <a:pt x="2901" y="2099"/>
                    <a:pt x="2307" y="1157"/>
                  </a:cubicBezTo>
                  <a:cubicBezTo>
                    <a:pt x="2086" y="808"/>
                    <a:pt x="1709" y="617"/>
                    <a:pt x="1324" y="617"/>
                  </a:cubicBezTo>
                  <a:cubicBezTo>
                    <a:pt x="1111" y="617"/>
                    <a:pt x="896" y="676"/>
                    <a:pt x="703" y="798"/>
                  </a:cubicBezTo>
                  <a:cubicBezTo>
                    <a:pt x="162" y="1139"/>
                    <a:pt x="1" y="1858"/>
                    <a:pt x="342" y="2400"/>
                  </a:cubicBezTo>
                  <a:cubicBezTo>
                    <a:pt x="691" y="2953"/>
                    <a:pt x="696" y="3263"/>
                    <a:pt x="703" y="3780"/>
                  </a:cubicBezTo>
                  <a:cubicBezTo>
                    <a:pt x="705" y="3951"/>
                    <a:pt x="706" y="4127"/>
                    <a:pt x="721" y="4322"/>
                  </a:cubicBezTo>
                  <a:cubicBezTo>
                    <a:pt x="731" y="4432"/>
                    <a:pt x="821" y="4514"/>
                    <a:pt x="928" y="4514"/>
                  </a:cubicBezTo>
                  <a:cubicBezTo>
                    <a:pt x="932" y="4514"/>
                    <a:pt x="937" y="4514"/>
                    <a:pt x="941" y="4513"/>
                  </a:cubicBezTo>
                  <a:cubicBezTo>
                    <a:pt x="1054" y="4504"/>
                    <a:pt x="1140" y="4407"/>
                    <a:pt x="1132" y="4293"/>
                  </a:cubicBezTo>
                  <a:cubicBezTo>
                    <a:pt x="1119" y="4111"/>
                    <a:pt x="1117" y="3941"/>
                    <a:pt x="1113" y="3774"/>
                  </a:cubicBezTo>
                  <a:cubicBezTo>
                    <a:pt x="1106" y="3226"/>
                    <a:pt x="1103" y="2831"/>
                    <a:pt x="690" y="2181"/>
                  </a:cubicBezTo>
                  <a:cubicBezTo>
                    <a:pt x="468" y="1830"/>
                    <a:pt x="573" y="1367"/>
                    <a:pt x="922" y="1145"/>
                  </a:cubicBezTo>
                  <a:cubicBezTo>
                    <a:pt x="1047" y="1066"/>
                    <a:pt x="1185" y="1029"/>
                    <a:pt x="1323" y="1029"/>
                  </a:cubicBezTo>
                  <a:cubicBezTo>
                    <a:pt x="1571" y="1029"/>
                    <a:pt x="1815" y="1152"/>
                    <a:pt x="1958" y="1377"/>
                  </a:cubicBezTo>
                  <a:cubicBezTo>
                    <a:pt x="2598" y="2389"/>
                    <a:pt x="2607" y="3146"/>
                    <a:pt x="2614" y="3756"/>
                  </a:cubicBezTo>
                  <a:cubicBezTo>
                    <a:pt x="2622" y="4303"/>
                    <a:pt x="2626" y="4698"/>
                    <a:pt x="3037" y="5349"/>
                  </a:cubicBezTo>
                  <a:cubicBezTo>
                    <a:pt x="3077" y="5410"/>
                    <a:pt x="3116" y="5469"/>
                    <a:pt x="3153" y="5521"/>
                  </a:cubicBezTo>
                  <a:cubicBezTo>
                    <a:pt x="3154" y="5523"/>
                    <a:pt x="3154" y="5525"/>
                    <a:pt x="3157" y="5525"/>
                  </a:cubicBezTo>
                  <a:cubicBezTo>
                    <a:pt x="3521" y="6035"/>
                    <a:pt x="3863" y="6201"/>
                    <a:pt x="4298" y="6414"/>
                  </a:cubicBezTo>
                  <a:cubicBezTo>
                    <a:pt x="4750" y="6636"/>
                    <a:pt x="5258" y="6884"/>
                    <a:pt x="5766" y="7483"/>
                  </a:cubicBezTo>
                  <a:cubicBezTo>
                    <a:pt x="5519" y="7525"/>
                    <a:pt x="5277" y="7602"/>
                    <a:pt x="5045" y="7705"/>
                  </a:cubicBezTo>
                  <a:cubicBezTo>
                    <a:pt x="4784" y="7824"/>
                    <a:pt x="4542" y="7976"/>
                    <a:pt x="4323" y="8161"/>
                  </a:cubicBezTo>
                  <a:cubicBezTo>
                    <a:pt x="4111" y="7994"/>
                    <a:pt x="3886" y="7884"/>
                    <a:pt x="3635" y="7760"/>
                  </a:cubicBezTo>
                  <a:cubicBezTo>
                    <a:pt x="3088" y="7492"/>
                    <a:pt x="2407" y="7159"/>
                    <a:pt x="1768" y="6148"/>
                  </a:cubicBezTo>
                  <a:cubicBezTo>
                    <a:pt x="1561" y="5822"/>
                    <a:pt x="1409" y="5509"/>
                    <a:pt x="1304" y="5191"/>
                  </a:cubicBezTo>
                  <a:cubicBezTo>
                    <a:pt x="1275" y="5104"/>
                    <a:pt x="1194" y="5049"/>
                    <a:pt x="1108" y="5049"/>
                  </a:cubicBezTo>
                  <a:cubicBezTo>
                    <a:pt x="1086" y="5049"/>
                    <a:pt x="1065" y="5052"/>
                    <a:pt x="1043" y="5059"/>
                  </a:cubicBezTo>
                  <a:cubicBezTo>
                    <a:pt x="935" y="5095"/>
                    <a:pt x="876" y="5210"/>
                    <a:pt x="912" y="5319"/>
                  </a:cubicBezTo>
                  <a:cubicBezTo>
                    <a:pt x="1029" y="5671"/>
                    <a:pt x="1193" y="6015"/>
                    <a:pt x="1418" y="6370"/>
                  </a:cubicBezTo>
                  <a:cubicBezTo>
                    <a:pt x="2120" y="7479"/>
                    <a:pt x="2858" y="7841"/>
                    <a:pt x="3451" y="8131"/>
                  </a:cubicBezTo>
                  <a:cubicBezTo>
                    <a:pt x="3679" y="8242"/>
                    <a:pt x="3858" y="8329"/>
                    <a:pt x="4024" y="8454"/>
                  </a:cubicBezTo>
                  <a:cubicBezTo>
                    <a:pt x="3946" y="8541"/>
                    <a:pt x="3875" y="8630"/>
                    <a:pt x="3806" y="8723"/>
                  </a:cubicBezTo>
                  <a:cubicBezTo>
                    <a:pt x="3250" y="8900"/>
                    <a:pt x="2784" y="9433"/>
                    <a:pt x="2557" y="10149"/>
                  </a:cubicBezTo>
                  <a:cubicBezTo>
                    <a:pt x="1882" y="10158"/>
                    <a:pt x="1310" y="10646"/>
                    <a:pt x="1178" y="11295"/>
                  </a:cubicBezTo>
                  <a:cubicBezTo>
                    <a:pt x="641" y="11373"/>
                    <a:pt x="227" y="11836"/>
                    <a:pt x="227" y="12394"/>
                  </a:cubicBezTo>
                  <a:lnTo>
                    <a:pt x="227" y="12796"/>
                  </a:lnTo>
                  <a:cubicBezTo>
                    <a:pt x="227" y="13409"/>
                    <a:pt x="725" y="13907"/>
                    <a:pt x="1339" y="13907"/>
                  </a:cubicBezTo>
                  <a:lnTo>
                    <a:pt x="13041" y="13907"/>
                  </a:lnTo>
                  <a:cubicBezTo>
                    <a:pt x="13653" y="13907"/>
                    <a:pt x="14152" y="13410"/>
                    <a:pt x="14152" y="12796"/>
                  </a:cubicBezTo>
                  <a:lnTo>
                    <a:pt x="14152" y="12394"/>
                  </a:lnTo>
                  <a:cubicBezTo>
                    <a:pt x="14152" y="11838"/>
                    <a:pt x="13738" y="11373"/>
                    <a:pt x="13201" y="11295"/>
                  </a:cubicBezTo>
                  <a:cubicBezTo>
                    <a:pt x="13067" y="10641"/>
                    <a:pt x="12483" y="10149"/>
                    <a:pt x="11798" y="10149"/>
                  </a:cubicBezTo>
                  <a:lnTo>
                    <a:pt x="11112" y="10149"/>
                  </a:lnTo>
                  <a:cubicBezTo>
                    <a:pt x="11094" y="9974"/>
                    <a:pt x="11059" y="9800"/>
                    <a:pt x="11008" y="9630"/>
                  </a:cubicBezTo>
                  <a:cubicBezTo>
                    <a:pt x="10983" y="9539"/>
                    <a:pt x="10901" y="9481"/>
                    <a:pt x="10811" y="9481"/>
                  </a:cubicBezTo>
                  <a:cubicBezTo>
                    <a:pt x="10792" y="9481"/>
                    <a:pt x="10773" y="9484"/>
                    <a:pt x="10754" y="9489"/>
                  </a:cubicBezTo>
                  <a:cubicBezTo>
                    <a:pt x="10645" y="9520"/>
                    <a:pt x="10582" y="9635"/>
                    <a:pt x="10614" y="9745"/>
                  </a:cubicBezTo>
                  <a:cubicBezTo>
                    <a:pt x="10673" y="9946"/>
                    <a:pt x="10705" y="10153"/>
                    <a:pt x="10717" y="10366"/>
                  </a:cubicBezTo>
                  <a:cubicBezTo>
                    <a:pt x="10719" y="10388"/>
                    <a:pt x="10719" y="10412"/>
                    <a:pt x="10719" y="10434"/>
                  </a:cubicBezTo>
                  <a:cubicBezTo>
                    <a:pt x="10719" y="10477"/>
                    <a:pt x="10733" y="10517"/>
                    <a:pt x="10757" y="10551"/>
                  </a:cubicBezTo>
                  <a:cubicBezTo>
                    <a:pt x="11272" y="11257"/>
                    <a:pt x="11554" y="12202"/>
                    <a:pt x="11554" y="13215"/>
                  </a:cubicBezTo>
                  <a:lnTo>
                    <a:pt x="11554" y="13370"/>
                  </a:lnTo>
                  <a:cubicBezTo>
                    <a:pt x="11554" y="13438"/>
                    <a:pt x="11528" y="13481"/>
                    <a:pt x="11516" y="13495"/>
                  </a:cubicBezTo>
                  <a:lnTo>
                    <a:pt x="4225" y="13495"/>
                  </a:lnTo>
                  <a:cubicBezTo>
                    <a:pt x="3867" y="13495"/>
                    <a:pt x="3524" y="13289"/>
                    <a:pt x="3261" y="12915"/>
                  </a:cubicBezTo>
                  <a:cubicBezTo>
                    <a:pt x="2981" y="12521"/>
                    <a:pt x="2826" y="11995"/>
                    <a:pt x="2826" y="11434"/>
                  </a:cubicBezTo>
                  <a:lnTo>
                    <a:pt x="2826" y="11129"/>
                  </a:lnTo>
                  <a:cubicBezTo>
                    <a:pt x="2826" y="10879"/>
                    <a:pt x="2857" y="10637"/>
                    <a:pt x="2916" y="10406"/>
                  </a:cubicBezTo>
                  <a:cubicBezTo>
                    <a:pt x="3094" y="9726"/>
                    <a:pt x="3505" y="9224"/>
                    <a:pt x="3990" y="9102"/>
                  </a:cubicBezTo>
                  <a:cubicBezTo>
                    <a:pt x="4039" y="9088"/>
                    <a:pt x="4082" y="9059"/>
                    <a:pt x="4111" y="9016"/>
                  </a:cubicBezTo>
                  <a:cubicBezTo>
                    <a:pt x="4216" y="8860"/>
                    <a:pt x="4336" y="8717"/>
                    <a:pt x="4471" y="8587"/>
                  </a:cubicBezTo>
                  <a:cubicBezTo>
                    <a:pt x="4690" y="8377"/>
                    <a:pt x="4941" y="8207"/>
                    <a:pt x="5216" y="8082"/>
                  </a:cubicBezTo>
                  <a:cubicBezTo>
                    <a:pt x="5518" y="7945"/>
                    <a:pt x="5837" y="7869"/>
                    <a:pt x="6169" y="7853"/>
                  </a:cubicBezTo>
                  <a:cubicBezTo>
                    <a:pt x="6209" y="7852"/>
                    <a:pt x="6252" y="7849"/>
                    <a:pt x="6293" y="7849"/>
                  </a:cubicBezTo>
                  <a:lnTo>
                    <a:pt x="8084" y="7849"/>
                  </a:lnTo>
                  <a:cubicBezTo>
                    <a:pt x="8126" y="7849"/>
                    <a:pt x="8167" y="7852"/>
                    <a:pt x="8210" y="7853"/>
                  </a:cubicBezTo>
                  <a:cubicBezTo>
                    <a:pt x="8518" y="7868"/>
                    <a:pt x="8818" y="7936"/>
                    <a:pt x="9102" y="8056"/>
                  </a:cubicBezTo>
                  <a:cubicBezTo>
                    <a:pt x="9105" y="8056"/>
                    <a:pt x="9105" y="8059"/>
                    <a:pt x="9106" y="8059"/>
                  </a:cubicBezTo>
                  <a:cubicBezTo>
                    <a:pt x="9112" y="8060"/>
                    <a:pt x="9117" y="8062"/>
                    <a:pt x="9123" y="8066"/>
                  </a:cubicBezTo>
                  <a:cubicBezTo>
                    <a:pt x="9124" y="8066"/>
                    <a:pt x="9127" y="8068"/>
                    <a:pt x="9128" y="8068"/>
                  </a:cubicBezTo>
                  <a:cubicBezTo>
                    <a:pt x="9417" y="8193"/>
                    <a:pt x="9677" y="8366"/>
                    <a:pt x="9905" y="8587"/>
                  </a:cubicBezTo>
                  <a:cubicBezTo>
                    <a:pt x="10017" y="8696"/>
                    <a:pt x="10121" y="8815"/>
                    <a:pt x="10214" y="8942"/>
                  </a:cubicBezTo>
                  <a:cubicBezTo>
                    <a:pt x="10254" y="8997"/>
                    <a:pt x="10318" y="9026"/>
                    <a:pt x="10380" y="9026"/>
                  </a:cubicBezTo>
                  <a:cubicBezTo>
                    <a:pt x="10423" y="9026"/>
                    <a:pt x="10466" y="9014"/>
                    <a:pt x="10501" y="8988"/>
                  </a:cubicBezTo>
                  <a:cubicBezTo>
                    <a:pt x="10593" y="8921"/>
                    <a:pt x="10614" y="8792"/>
                    <a:pt x="10547" y="8699"/>
                  </a:cubicBezTo>
                  <a:cubicBezTo>
                    <a:pt x="10486" y="8615"/>
                    <a:pt x="10417" y="8534"/>
                    <a:pt x="10347" y="8454"/>
                  </a:cubicBezTo>
                  <a:cubicBezTo>
                    <a:pt x="10511" y="8329"/>
                    <a:pt x="10690" y="8242"/>
                    <a:pt x="10918" y="8131"/>
                  </a:cubicBezTo>
                  <a:cubicBezTo>
                    <a:pt x="11511" y="7841"/>
                    <a:pt x="12251" y="7479"/>
                    <a:pt x="12952" y="6370"/>
                  </a:cubicBezTo>
                  <a:cubicBezTo>
                    <a:pt x="13655" y="5260"/>
                    <a:pt x="13664" y="4438"/>
                    <a:pt x="13671" y="3775"/>
                  </a:cubicBezTo>
                  <a:cubicBezTo>
                    <a:pt x="13677" y="3262"/>
                    <a:pt x="13681" y="2951"/>
                    <a:pt x="14032" y="2397"/>
                  </a:cubicBezTo>
                  <a:cubicBezTo>
                    <a:pt x="14374" y="1855"/>
                    <a:pt x="14214" y="1135"/>
                    <a:pt x="13671" y="793"/>
                  </a:cubicBezTo>
                  <a:cubicBezTo>
                    <a:pt x="13479" y="672"/>
                    <a:pt x="13264" y="614"/>
                    <a:pt x="13052" y="614"/>
                  </a:cubicBezTo>
                  <a:cubicBezTo>
                    <a:pt x="12667" y="614"/>
                    <a:pt x="12289" y="805"/>
                    <a:pt x="12069" y="1154"/>
                  </a:cubicBezTo>
                  <a:cubicBezTo>
                    <a:pt x="11403" y="2206"/>
                    <a:pt x="11361" y="3002"/>
                    <a:pt x="11352" y="3645"/>
                  </a:cubicBezTo>
                  <a:cubicBezTo>
                    <a:pt x="11332" y="3501"/>
                    <a:pt x="11310" y="3368"/>
                    <a:pt x="11288" y="3243"/>
                  </a:cubicBezTo>
                  <a:cubicBezTo>
                    <a:pt x="11201" y="2735"/>
                    <a:pt x="11149" y="2429"/>
                    <a:pt x="11396" y="1821"/>
                  </a:cubicBezTo>
                  <a:cubicBezTo>
                    <a:pt x="11636" y="1228"/>
                    <a:pt x="11347" y="549"/>
                    <a:pt x="10754" y="309"/>
                  </a:cubicBezTo>
                  <a:cubicBezTo>
                    <a:pt x="10612" y="252"/>
                    <a:pt x="10465" y="224"/>
                    <a:pt x="10320" y="224"/>
                  </a:cubicBezTo>
                  <a:cubicBezTo>
                    <a:pt x="9861" y="224"/>
                    <a:pt x="9424" y="500"/>
                    <a:pt x="9241" y="953"/>
                  </a:cubicBezTo>
                  <a:cubicBezTo>
                    <a:pt x="8750" y="2169"/>
                    <a:pt x="8889" y="2981"/>
                    <a:pt x="9000" y="3633"/>
                  </a:cubicBezTo>
                  <a:cubicBezTo>
                    <a:pt x="9086" y="4142"/>
                    <a:pt x="9137" y="4447"/>
                    <a:pt x="8892" y="5055"/>
                  </a:cubicBezTo>
                  <a:cubicBezTo>
                    <a:pt x="8694" y="5547"/>
                    <a:pt x="8494" y="5760"/>
                    <a:pt x="8198" y="5991"/>
                  </a:cubicBezTo>
                  <a:cubicBezTo>
                    <a:pt x="8024" y="5741"/>
                    <a:pt x="7916" y="5494"/>
                    <a:pt x="7850" y="5060"/>
                  </a:cubicBezTo>
                  <a:cubicBezTo>
                    <a:pt x="7757" y="4414"/>
                    <a:pt x="7879" y="4127"/>
                    <a:pt x="8083" y="3654"/>
                  </a:cubicBezTo>
                  <a:cubicBezTo>
                    <a:pt x="8343" y="3047"/>
                    <a:pt x="8668" y="2292"/>
                    <a:pt x="8476" y="993"/>
                  </a:cubicBezTo>
                  <a:cubicBezTo>
                    <a:pt x="8432" y="687"/>
                    <a:pt x="8269" y="414"/>
                    <a:pt x="8019" y="230"/>
                  </a:cubicBezTo>
                  <a:cubicBezTo>
                    <a:pt x="7817" y="80"/>
                    <a:pt x="7579" y="0"/>
                    <a:pt x="733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3" name="Google Shape;2893;p74"/>
          <p:cNvGrpSpPr/>
          <p:nvPr/>
        </p:nvGrpSpPr>
        <p:grpSpPr>
          <a:xfrm>
            <a:off x="3451762" y="3445619"/>
            <a:ext cx="343489" cy="423879"/>
            <a:chOff x="3451762" y="3445619"/>
            <a:chExt cx="343489" cy="423879"/>
          </a:xfrm>
        </p:grpSpPr>
        <p:sp>
          <p:nvSpPr>
            <p:cNvPr id="2894" name="Google Shape;2894;p74"/>
            <p:cNvSpPr/>
            <p:nvPr/>
          </p:nvSpPr>
          <p:spPr>
            <a:xfrm>
              <a:off x="3599264" y="3487457"/>
              <a:ext cx="48354" cy="65699"/>
            </a:xfrm>
            <a:custGeom>
              <a:rect b="b" l="l" r="r" t="t"/>
              <a:pathLst>
                <a:path extrusionOk="0" h="2178" w="1603">
                  <a:moveTo>
                    <a:pt x="0" y="1"/>
                  </a:moveTo>
                  <a:lnTo>
                    <a:pt x="0" y="2178"/>
                  </a:lnTo>
                  <a:lnTo>
                    <a:pt x="1602" y="2178"/>
                  </a:lnTo>
                  <a:lnTo>
                    <a:pt x="1602" y="1"/>
                  </a:ln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4"/>
            <p:cNvSpPr/>
            <p:nvPr/>
          </p:nvSpPr>
          <p:spPr>
            <a:xfrm>
              <a:off x="3526388" y="3772750"/>
              <a:ext cx="194142" cy="90495"/>
            </a:xfrm>
            <a:custGeom>
              <a:rect b="b" l="l" r="r" t="t"/>
              <a:pathLst>
                <a:path extrusionOk="0" h="3000" w="6436">
                  <a:moveTo>
                    <a:pt x="1499" y="0"/>
                  </a:moveTo>
                  <a:cubicBezTo>
                    <a:pt x="675" y="0"/>
                    <a:pt x="1" y="675"/>
                    <a:pt x="1" y="1500"/>
                  </a:cubicBezTo>
                  <a:cubicBezTo>
                    <a:pt x="1" y="2324"/>
                    <a:pt x="675" y="3000"/>
                    <a:pt x="1499" y="3000"/>
                  </a:cubicBezTo>
                  <a:lnTo>
                    <a:pt x="4935" y="3000"/>
                  </a:lnTo>
                  <a:cubicBezTo>
                    <a:pt x="5759" y="3000"/>
                    <a:pt x="6435" y="2324"/>
                    <a:pt x="6435" y="1500"/>
                  </a:cubicBezTo>
                  <a:cubicBezTo>
                    <a:pt x="6435" y="675"/>
                    <a:pt x="5759" y="0"/>
                    <a:pt x="4935" y="0"/>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4"/>
            <p:cNvSpPr/>
            <p:nvPr/>
          </p:nvSpPr>
          <p:spPr>
            <a:xfrm>
              <a:off x="3526448" y="3772780"/>
              <a:ext cx="99122" cy="90465"/>
            </a:xfrm>
            <a:custGeom>
              <a:rect b="b" l="l" r="r" t="t"/>
              <a:pathLst>
                <a:path extrusionOk="0" h="2999" w="3286">
                  <a:moveTo>
                    <a:pt x="1428" y="1"/>
                  </a:moveTo>
                  <a:cubicBezTo>
                    <a:pt x="636" y="38"/>
                    <a:pt x="0" y="699"/>
                    <a:pt x="0" y="1499"/>
                  </a:cubicBezTo>
                  <a:cubicBezTo>
                    <a:pt x="0" y="2323"/>
                    <a:pt x="675" y="2999"/>
                    <a:pt x="1500" y="2999"/>
                  </a:cubicBezTo>
                  <a:lnTo>
                    <a:pt x="3285" y="2999"/>
                  </a:lnTo>
                  <a:cubicBezTo>
                    <a:pt x="2451" y="2166"/>
                    <a:pt x="1811" y="1144"/>
                    <a:pt x="142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4"/>
            <p:cNvSpPr/>
            <p:nvPr/>
          </p:nvSpPr>
          <p:spPr>
            <a:xfrm>
              <a:off x="3494142" y="3721350"/>
              <a:ext cx="258725" cy="86483"/>
            </a:xfrm>
            <a:custGeom>
              <a:rect b="b" l="l" r="r" t="t"/>
              <a:pathLst>
                <a:path extrusionOk="0" h="2867" w="8577">
                  <a:moveTo>
                    <a:pt x="1340" y="0"/>
                  </a:moveTo>
                  <a:cubicBezTo>
                    <a:pt x="604" y="0"/>
                    <a:pt x="0" y="602"/>
                    <a:pt x="0" y="1340"/>
                  </a:cubicBezTo>
                  <a:lnTo>
                    <a:pt x="0" y="1527"/>
                  </a:lnTo>
                  <a:cubicBezTo>
                    <a:pt x="0" y="2265"/>
                    <a:pt x="604" y="2867"/>
                    <a:pt x="1340" y="2867"/>
                  </a:cubicBezTo>
                  <a:lnTo>
                    <a:pt x="7233" y="2867"/>
                  </a:lnTo>
                  <a:cubicBezTo>
                    <a:pt x="7972" y="2867"/>
                    <a:pt x="8577" y="2265"/>
                    <a:pt x="8574" y="1527"/>
                  </a:cubicBezTo>
                  <a:lnTo>
                    <a:pt x="8574" y="1340"/>
                  </a:lnTo>
                  <a:cubicBezTo>
                    <a:pt x="8574" y="602"/>
                    <a:pt x="7972" y="0"/>
                    <a:pt x="7233"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4"/>
            <p:cNvSpPr/>
            <p:nvPr/>
          </p:nvSpPr>
          <p:spPr>
            <a:xfrm>
              <a:off x="3494142" y="3721260"/>
              <a:ext cx="90435" cy="86543"/>
            </a:xfrm>
            <a:custGeom>
              <a:rect b="b" l="l" r="r" t="t"/>
              <a:pathLst>
                <a:path extrusionOk="0" h="2869" w="2998">
                  <a:moveTo>
                    <a:pt x="1340" y="0"/>
                  </a:moveTo>
                  <a:cubicBezTo>
                    <a:pt x="604" y="0"/>
                    <a:pt x="0" y="604"/>
                    <a:pt x="0" y="1342"/>
                  </a:cubicBezTo>
                  <a:lnTo>
                    <a:pt x="0" y="1528"/>
                  </a:lnTo>
                  <a:cubicBezTo>
                    <a:pt x="0" y="2266"/>
                    <a:pt x="604" y="2868"/>
                    <a:pt x="1340" y="2868"/>
                  </a:cubicBezTo>
                  <a:lnTo>
                    <a:pt x="2997" y="2868"/>
                  </a:lnTo>
                  <a:cubicBezTo>
                    <a:pt x="2536" y="2000"/>
                    <a:pt x="2235" y="1031"/>
                    <a:pt x="213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4"/>
            <p:cNvSpPr/>
            <p:nvPr/>
          </p:nvSpPr>
          <p:spPr>
            <a:xfrm>
              <a:off x="3526388" y="3532311"/>
              <a:ext cx="194142" cy="90495"/>
            </a:xfrm>
            <a:custGeom>
              <a:rect b="b" l="l" r="r" t="t"/>
              <a:pathLst>
                <a:path extrusionOk="0" h="3000" w="6436">
                  <a:moveTo>
                    <a:pt x="1499" y="0"/>
                  </a:moveTo>
                  <a:cubicBezTo>
                    <a:pt x="675" y="0"/>
                    <a:pt x="1" y="676"/>
                    <a:pt x="1" y="1500"/>
                  </a:cubicBezTo>
                  <a:cubicBezTo>
                    <a:pt x="1" y="2325"/>
                    <a:pt x="675" y="3000"/>
                    <a:pt x="1499" y="3000"/>
                  </a:cubicBezTo>
                  <a:lnTo>
                    <a:pt x="4935" y="3000"/>
                  </a:lnTo>
                  <a:cubicBezTo>
                    <a:pt x="5759" y="3000"/>
                    <a:pt x="6435" y="2325"/>
                    <a:pt x="6435" y="1500"/>
                  </a:cubicBezTo>
                  <a:cubicBezTo>
                    <a:pt x="6435" y="676"/>
                    <a:pt x="5759" y="0"/>
                    <a:pt x="4935" y="0"/>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4"/>
            <p:cNvSpPr/>
            <p:nvPr/>
          </p:nvSpPr>
          <p:spPr>
            <a:xfrm>
              <a:off x="3526448" y="3532311"/>
              <a:ext cx="102501" cy="90495"/>
            </a:xfrm>
            <a:custGeom>
              <a:rect b="b" l="l" r="r" t="t"/>
              <a:pathLst>
                <a:path extrusionOk="0" h="3000" w="3398">
                  <a:moveTo>
                    <a:pt x="1500" y="0"/>
                  </a:moveTo>
                  <a:cubicBezTo>
                    <a:pt x="675" y="0"/>
                    <a:pt x="0" y="676"/>
                    <a:pt x="0" y="1500"/>
                  </a:cubicBezTo>
                  <a:cubicBezTo>
                    <a:pt x="0" y="2313"/>
                    <a:pt x="657" y="2981"/>
                    <a:pt x="1465" y="3000"/>
                  </a:cubicBezTo>
                  <a:cubicBezTo>
                    <a:pt x="1870" y="1852"/>
                    <a:pt x="2537" y="827"/>
                    <a:pt x="3398"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4"/>
            <p:cNvSpPr/>
            <p:nvPr/>
          </p:nvSpPr>
          <p:spPr>
            <a:xfrm>
              <a:off x="3494142" y="3587753"/>
              <a:ext cx="258725" cy="86543"/>
            </a:xfrm>
            <a:custGeom>
              <a:rect b="b" l="l" r="r" t="t"/>
              <a:pathLst>
                <a:path extrusionOk="0" h="2869" w="8577">
                  <a:moveTo>
                    <a:pt x="1340" y="1"/>
                  </a:moveTo>
                  <a:cubicBezTo>
                    <a:pt x="604" y="1"/>
                    <a:pt x="0" y="603"/>
                    <a:pt x="0" y="1341"/>
                  </a:cubicBezTo>
                  <a:lnTo>
                    <a:pt x="0" y="1527"/>
                  </a:lnTo>
                  <a:cubicBezTo>
                    <a:pt x="0" y="2265"/>
                    <a:pt x="604" y="2869"/>
                    <a:pt x="1340" y="2869"/>
                  </a:cubicBezTo>
                  <a:lnTo>
                    <a:pt x="7233" y="2869"/>
                  </a:lnTo>
                  <a:cubicBezTo>
                    <a:pt x="7972" y="2869"/>
                    <a:pt x="8577" y="2265"/>
                    <a:pt x="8574" y="1527"/>
                  </a:cubicBezTo>
                  <a:lnTo>
                    <a:pt x="8574" y="1341"/>
                  </a:lnTo>
                  <a:cubicBezTo>
                    <a:pt x="8574" y="603"/>
                    <a:pt x="7972" y="1"/>
                    <a:pt x="7233" y="1"/>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4"/>
            <p:cNvSpPr/>
            <p:nvPr/>
          </p:nvSpPr>
          <p:spPr>
            <a:xfrm>
              <a:off x="3494142" y="3587723"/>
              <a:ext cx="92214" cy="86483"/>
            </a:xfrm>
            <a:custGeom>
              <a:rect b="b" l="l" r="r" t="t"/>
              <a:pathLst>
                <a:path extrusionOk="0" h="2867" w="3057">
                  <a:moveTo>
                    <a:pt x="1340" y="0"/>
                  </a:moveTo>
                  <a:cubicBezTo>
                    <a:pt x="604" y="0"/>
                    <a:pt x="0" y="602"/>
                    <a:pt x="0" y="1340"/>
                  </a:cubicBezTo>
                  <a:lnTo>
                    <a:pt x="0" y="1527"/>
                  </a:lnTo>
                  <a:cubicBezTo>
                    <a:pt x="0" y="2265"/>
                    <a:pt x="604" y="2867"/>
                    <a:pt x="1340" y="2867"/>
                  </a:cubicBezTo>
                  <a:lnTo>
                    <a:pt x="2150" y="2867"/>
                  </a:lnTo>
                  <a:cubicBezTo>
                    <a:pt x="2262" y="1837"/>
                    <a:pt x="2579" y="868"/>
                    <a:pt x="305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4"/>
            <p:cNvSpPr/>
            <p:nvPr/>
          </p:nvSpPr>
          <p:spPr>
            <a:xfrm>
              <a:off x="3457945" y="3648202"/>
              <a:ext cx="331121" cy="99183"/>
            </a:xfrm>
            <a:custGeom>
              <a:rect b="b" l="l" r="r" t="t"/>
              <a:pathLst>
                <a:path extrusionOk="0" h="3288" w="10977">
                  <a:moveTo>
                    <a:pt x="1644" y="1"/>
                  </a:moveTo>
                  <a:cubicBezTo>
                    <a:pt x="740" y="1"/>
                    <a:pt x="1" y="740"/>
                    <a:pt x="1" y="1644"/>
                  </a:cubicBezTo>
                  <a:cubicBezTo>
                    <a:pt x="1" y="2548"/>
                    <a:pt x="740" y="3288"/>
                    <a:pt x="1644" y="3288"/>
                  </a:cubicBezTo>
                  <a:lnTo>
                    <a:pt x="9333" y="3288"/>
                  </a:lnTo>
                  <a:cubicBezTo>
                    <a:pt x="10237" y="3288"/>
                    <a:pt x="10976" y="2548"/>
                    <a:pt x="10976" y="1644"/>
                  </a:cubicBezTo>
                  <a:cubicBezTo>
                    <a:pt x="10976" y="740"/>
                    <a:pt x="10237" y="1"/>
                    <a:pt x="9333"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4"/>
            <p:cNvSpPr/>
            <p:nvPr/>
          </p:nvSpPr>
          <p:spPr>
            <a:xfrm>
              <a:off x="3457945" y="3648202"/>
              <a:ext cx="105397" cy="99183"/>
            </a:xfrm>
            <a:custGeom>
              <a:rect b="b" l="l" r="r" t="t"/>
              <a:pathLst>
                <a:path extrusionOk="0" h="3288" w="3494">
                  <a:moveTo>
                    <a:pt x="1644" y="1"/>
                  </a:moveTo>
                  <a:cubicBezTo>
                    <a:pt x="740" y="1"/>
                    <a:pt x="1" y="740"/>
                    <a:pt x="1" y="1644"/>
                  </a:cubicBezTo>
                  <a:cubicBezTo>
                    <a:pt x="1" y="2548"/>
                    <a:pt x="740" y="3288"/>
                    <a:pt x="1644" y="3288"/>
                  </a:cubicBezTo>
                  <a:lnTo>
                    <a:pt x="3471" y="3288"/>
                  </a:lnTo>
                  <a:cubicBezTo>
                    <a:pt x="3361" y="2776"/>
                    <a:pt x="3305" y="2243"/>
                    <a:pt x="3305" y="1700"/>
                  </a:cubicBezTo>
                  <a:cubicBezTo>
                    <a:pt x="3305" y="1116"/>
                    <a:pt x="3369" y="548"/>
                    <a:pt x="349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4"/>
            <p:cNvSpPr/>
            <p:nvPr/>
          </p:nvSpPr>
          <p:spPr>
            <a:xfrm>
              <a:off x="3583609" y="3744396"/>
              <a:ext cx="79786" cy="90073"/>
            </a:xfrm>
            <a:custGeom>
              <a:rect b="b" l="l" r="r" t="t"/>
              <a:pathLst>
                <a:path extrusionOk="0" h="2986" w="2645">
                  <a:moveTo>
                    <a:pt x="1322" y="1"/>
                  </a:moveTo>
                  <a:cubicBezTo>
                    <a:pt x="592" y="1"/>
                    <a:pt x="0" y="668"/>
                    <a:pt x="0" y="1493"/>
                  </a:cubicBezTo>
                  <a:cubicBezTo>
                    <a:pt x="0" y="2317"/>
                    <a:pt x="592" y="2986"/>
                    <a:pt x="1322" y="2986"/>
                  </a:cubicBezTo>
                  <a:cubicBezTo>
                    <a:pt x="2053" y="2986"/>
                    <a:pt x="2645" y="2317"/>
                    <a:pt x="2645" y="1493"/>
                  </a:cubicBezTo>
                  <a:cubicBezTo>
                    <a:pt x="2645" y="668"/>
                    <a:pt x="2053" y="1"/>
                    <a:pt x="1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4"/>
            <p:cNvSpPr/>
            <p:nvPr/>
          </p:nvSpPr>
          <p:spPr>
            <a:xfrm>
              <a:off x="3472273" y="3451773"/>
              <a:ext cx="302464" cy="39365"/>
            </a:xfrm>
            <a:custGeom>
              <a:rect b="b" l="l" r="r" t="t"/>
              <a:pathLst>
                <a:path extrusionOk="0" h="1305" w="10027">
                  <a:moveTo>
                    <a:pt x="651" y="0"/>
                  </a:moveTo>
                  <a:cubicBezTo>
                    <a:pt x="295" y="0"/>
                    <a:pt x="1" y="295"/>
                    <a:pt x="1" y="654"/>
                  </a:cubicBezTo>
                  <a:cubicBezTo>
                    <a:pt x="1" y="1010"/>
                    <a:pt x="293" y="1305"/>
                    <a:pt x="651" y="1305"/>
                  </a:cubicBezTo>
                  <a:lnTo>
                    <a:pt x="9375" y="1305"/>
                  </a:lnTo>
                  <a:cubicBezTo>
                    <a:pt x="9733" y="1305"/>
                    <a:pt x="10026" y="1012"/>
                    <a:pt x="10026" y="654"/>
                  </a:cubicBezTo>
                  <a:cubicBezTo>
                    <a:pt x="10026" y="295"/>
                    <a:pt x="9733" y="0"/>
                    <a:pt x="9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4"/>
            <p:cNvSpPr/>
            <p:nvPr/>
          </p:nvSpPr>
          <p:spPr>
            <a:xfrm>
              <a:off x="3538876" y="3685877"/>
              <a:ext cx="45640" cy="36288"/>
            </a:xfrm>
            <a:custGeom>
              <a:rect b="b" l="l" r="r" t="t"/>
              <a:pathLst>
                <a:path extrusionOk="0" h="1203" w="1513">
                  <a:moveTo>
                    <a:pt x="757" y="0"/>
                  </a:moveTo>
                  <a:cubicBezTo>
                    <a:pt x="338" y="0"/>
                    <a:pt x="1" y="269"/>
                    <a:pt x="1" y="602"/>
                  </a:cubicBezTo>
                  <a:cubicBezTo>
                    <a:pt x="1" y="934"/>
                    <a:pt x="338" y="1203"/>
                    <a:pt x="757" y="1203"/>
                  </a:cubicBezTo>
                  <a:cubicBezTo>
                    <a:pt x="1174" y="1203"/>
                    <a:pt x="1513" y="935"/>
                    <a:pt x="1513" y="602"/>
                  </a:cubicBezTo>
                  <a:cubicBezTo>
                    <a:pt x="1513" y="269"/>
                    <a:pt x="1174" y="0"/>
                    <a:pt x="7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4"/>
            <p:cNvSpPr/>
            <p:nvPr/>
          </p:nvSpPr>
          <p:spPr>
            <a:xfrm>
              <a:off x="3662398" y="3685877"/>
              <a:ext cx="45670" cy="36288"/>
            </a:xfrm>
            <a:custGeom>
              <a:rect b="b" l="l" r="r" t="t"/>
              <a:pathLst>
                <a:path extrusionOk="0" h="1203" w="1514">
                  <a:moveTo>
                    <a:pt x="758" y="0"/>
                  </a:moveTo>
                  <a:cubicBezTo>
                    <a:pt x="339" y="0"/>
                    <a:pt x="0" y="269"/>
                    <a:pt x="0" y="602"/>
                  </a:cubicBezTo>
                  <a:cubicBezTo>
                    <a:pt x="0" y="934"/>
                    <a:pt x="339" y="1203"/>
                    <a:pt x="758" y="1203"/>
                  </a:cubicBezTo>
                  <a:cubicBezTo>
                    <a:pt x="1175" y="1203"/>
                    <a:pt x="1513" y="935"/>
                    <a:pt x="1513" y="602"/>
                  </a:cubicBezTo>
                  <a:cubicBezTo>
                    <a:pt x="1513" y="269"/>
                    <a:pt x="1175" y="0"/>
                    <a:pt x="7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4"/>
            <p:cNvSpPr/>
            <p:nvPr/>
          </p:nvSpPr>
          <p:spPr>
            <a:xfrm>
              <a:off x="3451762" y="3445619"/>
              <a:ext cx="343489" cy="423879"/>
            </a:xfrm>
            <a:custGeom>
              <a:rect b="b" l="l" r="r" t="t"/>
              <a:pathLst>
                <a:path extrusionOk="0" h="14052" w="11387">
                  <a:moveTo>
                    <a:pt x="6288" y="1713"/>
                  </a:moveTo>
                  <a:lnTo>
                    <a:pt x="6288" y="2670"/>
                  </a:lnTo>
                  <a:lnTo>
                    <a:pt x="5097" y="2670"/>
                  </a:lnTo>
                  <a:lnTo>
                    <a:pt x="5097" y="1713"/>
                  </a:lnTo>
                  <a:close/>
                  <a:moveTo>
                    <a:pt x="7409" y="3080"/>
                  </a:moveTo>
                  <a:cubicBezTo>
                    <a:pt x="8122" y="3080"/>
                    <a:pt x="8704" y="3661"/>
                    <a:pt x="8704" y="4374"/>
                  </a:cubicBezTo>
                  <a:cubicBezTo>
                    <a:pt x="8704" y="4418"/>
                    <a:pt x="8701" y="4463"/>
                    <a:pt x="8696" y="4506"/>
                  </a:cubicBezTo>
                  <a:cubicBezTo>
                    <a:pt x="8677" y="4506"/>
                    <a:pt x="8656" y="4504"/>
                    <a:pt x="8638" y="4504"/>
                  </a:cubicBezTo>
                  <a:lnTo>
                    <a:pt x="2745" y="4504"/>
                  </a:lnTo>
                  <a:cubicBezTo>
                    <a:pt x="2728" y="4504"/>
                    <a:pt x="2707" y="4504"/>
                    <a:pt x="2688" y="4506"/>
                  </a:cubicBezTo>
                  <a:cubicBezTo>
                    <a:pt x="2685" y="4461"/>
                    <a:pt x="2680" y="4418"/>
                    <a:pt x="2680" y="4374"/>
                  </a:cubicBezTo>
                  <a:cubicBezTo>
                    <a:pt x="2682" y="4031"/>
                    <a:pt x="2816" y="3707"/>
                    <a:pt x="3062" y="3461"/>
                  </a:cubicBezTo>
                  <a:cubicBezTo>
                    <a:pt x="3308" y="3214"/>
                    <a:pt x="3632" y="3080"/>
                    <a:pt x="3975" y="3080"/>
                  </a:cubicBezTo>
                  <a:close/>
                  <a:moveTo>
                    <a:pt x="8638" y="4918"/>
                  </a:moveTo>
                  <a:cubicBezTo>
                    <a:pt x="8704" y="4918"/>
                    <a:pt x="8769" y="4923"/>
                    <a:pt x="8831" y="4934"/>
                  </a:cubicBezTo>
                  <a:cubicBezTo>
                    <a:pt x="9378" y="5029"/>
                    <a:pt x="9774" y="5498"/>
                    <a:pt x="9774" y="6053"/>
                  </a:cubicBezTo>
                  <a:lnTo>
                    <a:pt x="9774" y="6239"/>
                  </a:lnTo>
                  <a:cubicBezTo>
                    <a:pt x="9774" y="6335"/>
                    <a:pt x="9761" y="6430"/>
                    <a:pt x="9739" y="6520"/>
                  </a:cubicBezTo>
                  <a:cubicBezTo>
                    <a:pt x="9672" y="6513"/>
                    <a:pt x="9604" y="6510"/>
                    <a:pt x="9538" y="6510"/>
                  </a:cubicBezTo>
                  <a:lnTo>
                    <a:pt x="1849" y="6510"/>
                  </a:lnTo>
                  <a:cubicBezTo>
                    <a:pt x="1781" y="6510"/>
                    <a:pt x="1715" y="6513"/>
                    <a:pt x="1648" y="6520"/>
                  </a:cubicBezTo>
                  <a:cubicBezTo>
                    <a:pt x="1624" y="6430"/>
                    <a:pt x="1612" y="6335"/>
                    <a:pt x="1612" y="6239"/>
                  </a:cubicBezTo>
                  <a:lnTo>
                    <a:pt x="1612" y="6053"/>
                  </a:lnTo>
                  <a:lnTo>
                    <a:pt x="1611" y="6053"/>
                  </a:lnTo>
                  <a:cubicBezTo>
                    <a:pt x="1611" y="5498"/>
                    <a:pt x="2009" y="5029"/>
                    <a:pt x="2556" y="4934"/>
                  </a:cubicBezTo>
                  <a:cubicBezTo>
                    <a:pt x="2618" y="4923"/>
                    <a:pt x="2682" y="4918"/>
                    <a:pt x="2745" y="4918"/>
                  </a:cubicBezTo>
                  <a:close/>
                  <a:moveTo>
                    <a:pt x="9538" y="6922"/>
                  </a:moveTo>
                  <a:cubicBezTo>
                    <a:pt x="9637" y="6922"/>
                    <a:pt x="9739" y="6933"/>
                    <a:pt x="9835" y="6954"/>
                  </a:cubicBezTo>
                  <a:cubicBezTo>
                    <a:pt x="10495" y="7094"/>
                    <a:pt x="10974" y="7686"/>
                    <a:pt x="10974" y="8360"/>
                  </a:cubicBezTo>
                  <a:cubicBezTo>
                    <a:pt x="10974" y="8743"/>
                    <a:pt x="10825" y="9104"/>
                    <a:pt x="10552" y="9375"/>
                  </a:cubicBezTo>
                  <a:cubicBezTo>
                    <a:pt x="10354" y="9573"/>
                    <a:pt x="10107" y="9708"/>
                    <a:pt x="9835" y="9767"/>
                  </a:cubicBezTo>
                  <a:cubicBezTo>
                    <a:pt x="9737" y="9788"/>
                    <a:pt x="9637" y="9799"/>
                    <a:pt x="9538" y="9799"/>
                  </a:cubicBezTo>
                  <a:lnTo>
                    <a:pt x="6205" y="9799"/>
                  </a:lnTo>
                  <a:cubicBezTo>
                    <a:pt x="6041" y="9734"/>
                    <a:pt x="5869" y="9700"/>
                    <a:pt x="5693" y="9700"/>
                  </a:cubicBezTo>
                  <a:cubicBezTo>
                    <a:pt x="5517" y="9700"/>
                    <a:pt x="5346" y="9734"/>
                    <a:pt x="5182" y="9799"/>
                  </a:cubicBezTo>
                  <a:lnTo>
                    <a:pt x="1849" y="9799"/>
                  </a:lnTo>
                  <a:cubicBezTo>
                    <a:pt x="1747" y="9799"/>
                    <a:pt x="1648" y="9788"/>
                    <a:pt x="1552" y="9767"/>
                  </a:cubicBezTo>
                  <a:cubicBezTo>
                    <a:pt x="892" y="9626"/>
                    <a:pt x="413" y="9035"/>
                    <a:pt x="413" y="8360"/>
                  </a:cubicBezTo>
                  <a:cubicBezTo>
                    <a:pt x="413" y="7977"/>
                    <a:pt x="562" y="7618"/>
                    <a:pt x="834" y="7346"/>
                  </a:cubicBezTo>
                  <a:cubicBezTo>
                    <a:pt x="1033" y="7147"/>
                    <a:pt x="1280" y="7013"/>
                    <a:pt x="1552" y="6954"/>
                  </a:cubicBezTo>
                  <a:cubicBezTo>
                    <a:pt x="1649" y="6933"/>
                    <a:pt x="1750" y="6922"/>
                    <a:pt x="1849" y="6922"/>
                  </a:cubicBezTo>
                  <a:close/>
                  <a:moveTo>
                    <a:pt x="1645" y="10200"/>
                  </a:moveTo>
                  <a:cubicBezTo>
                    <a:pt x="1713" y="10208"/>
                    <a:pt x="1781" y="10211"/>
                    <a:pt x="1848" y="10211"/>
                  </a:cubicBezTo>
                  <a:lnTo>
                    <a:pt x="4600" y="10211"/>
                  </a:lnTo>
                  <a:cubicBezTo>
                    <a:pt x="4458" y="10372"/>
                    <a:pt x="4344" y="10564"/>
                    <a:pt x="4269" y="10779"/>
                  </a:cubicBezTo>
                  <a:cubicBezTo>
                    <a:pt x="4200" y="10977"/>
                    <a:pt x="4164" y="11185"/>
                    <a:pt x="4164" y="11400"/>
                  </a:cubicBezTo>
                  <a:cubicBezTo>
                    <a:pt x="4164" y="11537"/>
                    <a:pt x="4179" y="11673"/>
                    <a:pt x="4208" y="11804"/>
                  </a:cubicBezTo>
                  <a:lnTo>
                    <a:pt x="2745" y="11804"/>
                  </a:lnTo>
                  <a:cubicBezTo>
                    <a:pt x="2682" y="11804"/>
                    <a:pt x="2617" y="11798"/>
                    <a:pt x="2553" y="11786"/>
                  </a:cubicBezTo>
                  <a:cubicBezTo>
                    <a:pt x="2015" y="11694"/>
                    <a:pt x="1611" y="11213"/>
                    <a:pt x="1611" y="10668"/>
                  </a:cubicBezTo>
                  <a:lnTo>
                    <a:pt x="1611" y="10481"/>
                  </a:lnTo>
                  <a:cubicBezTo>
                    <a:pt x="1611" y="10385"/>
                    <a:pt x="1624" y="10290"/>
                    <a:pt x="1645" y="10200"/>
                  </a:cubicBezTo>
                  <a:close/>
                  <a:moveTo>
                    <a:pt x="9739" y="10200"/>
                  </a:moveTo>
                  <a:cubicBezTo>
                    <a:pt x="9763" y="10292"/>
                    <a:pt x="9773" y="10387"/>
                    <a:pt x="9773" y="10481"/>
                  </a:cubicBezTo>
                  <a:lnTo>
                    <a:pt x="9773" y="10668"/>
                  </a:lnTo>
                  <a:lnTo>
                    <a:pt x="9774" y="10668"/>
                  </a:lnTo>
                  <a:cubicBezTo>
                    <a:pt x="9774" y="11213"/>
                    <a:pt x="9369" y="11694"/>
                    <a:pt x="8829" y="11786"/>
                  </a:cubicBezTo>
                  <a:cubicBezTo>
                    <a:pt x="8766" y="11798"/>
                    <a:pt x="8704" y="11804"/>
                    <a:pt x="8638" y="11804"/>
                  </a:cubicBezTo>
                  <a:lnTo>
                    <a:pt x="7176" y="11804"/>
                  </a:lnTo>
                  <a:cubicBezTo>
                    <a:pt x="7205" y="11672"/>
                    <a:pt x="7220" y="11537"/>
                    <a:pt x="7220" y="11400"/>
                  </a:cubicBezTo>
                  <a:cubicBezTo>
                    <a:pt x="7220" y="11185"/>
                    <a:pt x="7184" y="10977"/>
                    <a:pt x="7115" y="10779"/>
                  </a:cubicBezTo>
                  <a:cubicBezTo>
                    <a:pt x="7039" y="10566"/>
                    <a:pt x="6926" y="10373"/>
                    <a:pt x="6784" y="10211"/>
                  </a:cubicBezTo>
                  <a:lnTo>
                    <a:pt x="9536" y="10211"/>
                  </a:lnTo>
                  <a:cubicBezTo>
                    <a:pt x="9606" y="10211"/>
                    <a:pt x="9672" y="10208"/>
                    <a:pt x="9739" y="10200"/>
                  </a:cubicBezTo>
                  <a:close/>
                  <a:moveTo>
                    <a:pt x="5695" y="10113"/>
                  </a:moveTo>
                  <a:cubicBezTo>
                    <a:pt x="5830" y="10113"/>
                    <a:pt x="5961" y="10141"/>
                    <a:pt x="6085" y="10194"/>
                  </a:cubicBezTo>
                  <a:lnTo>
                    <a:pt x="6087" y="10194"/>
                  </a:lnTo>
                  <a:cubicBezTo>
                    <a:pt x="6377" y="10320"/>
                    <a:pt x="6612" y="10583"/>
                    <a:pt x="6729" y="10916"/>
                  </a:cubicBezTo>
                  <a:cubicBezTo>
                    <a:pt x="6782" y="11069"/>
                    <a:pt x="6810" y="11231"/>
                    <a:pt x="6810" y="11400"/>
                  </a:cubicBezTo>
                  <a:cubicBezTo>
                    <a:pt x="6810" y="11586"/>
                    <a:pt x="6776" y="11767"/>
                    <a:pt x="6710" y="11934"/>
                  </a:cubicBezTo>
                  <a:cubicBezTo>
                    <a:pt x="6528" y="12391"/>
                    <a:pt x="6128" y="12687"/>
                    <a:pt x="5693" y="12687"/>
                  </a:cubicBezTo>
                  <a:cubicBezTo>
                    <a:pt x="5259" y="12687"/>
                    <a:pt x="4859" y="12391"/>
                    <a:pt x="4679" y="11934"/>
                  </a:cubicBezTo>
                  <a:cubicBezTo>
                    <a:pt x="4612" y="11767"/>
                    <a:pt x="4578" y="11586"/>
                    <a:pt x="4578" y="11400"/>
                  </a:cubicBezTo>
                  <a:cubicBezTo>
                    <a:pt x="4578" y="11231"/>
                    <a:pt x="4606" y="11069"/>
                    <a:pt x="4660" y="10916"/>
                  </a:cubicBezTo>
                  <a:cubicBezTo>
                    <a:pt x="4776" y="10583"/>
                    <a:pt x="5012" y="10320"/>
                    <a:pt x="5303" y="10194"/>
                  </a:cubicBezTo>
                  <a:cubicBezTo>
                    <a:pt x="5429" y="10141"/>
                    <a:pt x="5560" y="10113"/>
                    <a:pt x="5695" y="10113"/>
                  </a:cubicBezTo>
                  <a:close/>
                  <a:moveTo>
                    <a:pt x="1331" y="0"/>
                  </a:moveTo>
                  <a:cubicBezTo>
                    <a:pt x="858" y="0"/>
                    <a:pt x="474" y="385"/>
                    <a:pt x="474" y="858"/>
                  </a:cubicBezTo>
                  <a:cubicBezTo>
                    <a:pt x="474" y="1331"/>
                    <a:pt x="858" y="1716"/>
                    <a:pt x="1331" y="1716"/>
                  </a:cubicBezTo>
                  <a:lnTo>
                    <a:pt x="4688" y="1716"/>
                  </a:lnTo>
                  <a:lnTo>
                    <a:pt x="4688" y="2671"/>
                  </a:lnTo>
                  <a:lnTo>
                    <a:pt x="3978" y="2671"/>
                  </a:lnTo>
                  <a:cubicBezTo>
                    <a:pt x="3522" y="2671"/>
                    <a:pt x="3096" y="2849"/>
                    <a:pt x="2772" y="3173"/>
                  </a:cubicBezTo>
                  <a:cubicBezTo>
                    <a:pt x="2448" y="3495"/>
                    <a:pt x="2271" y="3923"/>
                    <a:pt x="2271" y="4375"/>
                  </a:cubicBezTo>
                  <a:cubicBezTo>
                    <a:pt x="2271" y="4445"/>
                    <a:pt x="2275" y="4511"/>
                    <a:pt x="2284" y="4578"/>
                  </a:cubicBezTo>
                  <a:cubicBezTo>
                    <a:pt x="1646" y="4778"/>
                    <a:pt x="1200" y="5369"/>
                    <a:pt x="1200" y="6053"/>
                  </a:cubicBezTo>
                  <a:lnTo>
                    <a:pt x="1200" y="6239"/>
                  </a:lnTo>
                  <a:cubicBezTo>
                    <a:pt x="1200" y="6368"/>
                    <a:pt x="1215" y="6491"/>
                    <a:pt x="1247" y="6613"/>
                  </a:cubicBezTo>
                  <a:cubicBezTo>
                    <a:pt x="984" y="6704"/>
                    <a:pt x="744" y="6853"/>
                    <a:pt x="545" y="7056"/>
                  </a:cubicBezTo>
                  <a:cubicBezTo>
                    <a:pt x="194" y="7405"/>
                    <a:pt x="0" y="7869"/>
                    <a:pt x="0" y="8362"/>
                  </a:cubicBezTo>
                  <a:cubicBezTo>
                    <a:pt x="0" y="9153"/>
                    <a:pt x="512" y="9854"/>
                    <a:pt x="1247" y="10110"/>
                  </a:cubicBezTo>
                  <a:cubicBezTo>
                    <a:pt x="1218" y="10231"/>
                    <a:pt x="1200" y="10356"/>
                    <a:pt x="1200" y="10483"/>
                  </a:cubicBezTo>
                  <a:lnTo>
                    <a:pt x="1200" y="10669"/>
                  </a:lnTo>
                  <a:cubicBezTo>
                    <a:pt x="1200" y="11355"/>
                    <a:pt x="1646" y="11946"/>
                    <a:pt x="2284" y="12145"/>
                  </a:cubicBezTo>
                  <a:cubicBezTo>
                    <a:pt x="2277" y="12212"/>
                    <a:pt x="2271" y="12280"/>
                    <a:pt x="2271" y="12347"/>
                  </a:cubicBezTo>
                  <a:cubicBezTo>
                    <a:pt x="2271" y="13287"/>
                    <a:pt x="3037" y="14052"/>
                    <a:pt x="3976" y="14052"/>
                  </a:cubicBezTo>
                  <a:lnTo>
                    <a:pt x="5982" y="14052"/>
                  </a:lnTo>
                  <a:cubicBezTo>
                    <a:pt x="6094" y="14052"/>
                    <a:pt x="6187" y="13959"/>
                    <a:pt x="6187" y="13846"/>
                  </a:cubicBezTo>
                  <a:cubicBezTo>
                    <a:pt x="6187" y="13734"/>
                    <a:pt x="6094" y="13641"/>
                    <a:pt x="5982" y="13641"/>
                  </a:cubicBezTo>
                  <a:lnTo>
                    <a:pt x="3976" y="13641"/>
                  </a:lnTo>
                  <a:cubicBezTo>
                    <a:pt x="3262" y="13641"/>
                    <a:pt x="2682" y="13061"/>
                    <a:pt x="2682" y="12347"/>
                  </a:cubicBezTo>
                  <a:cubicBezTo>
                    <a:pt x="2682" y="12302"/>
                    <a:pt x="2683" y="12258"/>
                    <a:pt x="2689" y="12215"/>
                  </a:cubicBezTo>
                  <a:cubicBezTo>
                    <a:pt x="2707" y="12215"/>
                    <a:pt x="2728" y="12218"/>
                    <a:pt x="2745" y="12218"/>
                  </a:cubicBezTo>
                  <a:lnTo>
                    <a:pt x="4353" y="12218"/>
                  </a:lnTo>
                  <a:cubicBezTo>
                    <a:pt x="4620" y="12759"/>
                    <a:pt x="5131" y="13101"/>
                    <a:pt x="5693" y="13101"/>
                  </a:cubicBezTo>
                  <a:cubicBezTo>
                    <a:pt x="6256" y="13101"/>
                    <a:pt x="6767" y="12759"/>
                    <a:pt x="7034" y="12218"/>
                  </a:cubicBezTo>
                  <a:lnTo>
                    <a:pt x="8640" y="12218"/>
                  </a:lnTo>
                  <a:cubicBezTo>
                    <a:pt x="8659" y="12218"/>
                    <a:pt x="8680" y="12218"/>
                    <a:pt x="8698" y="12215"/>
                  </a:cubicBezTo>
                  <a:cubicBezTo>
                    <a:pt x="8702" y="12259"/>
                    <a:pt x="8705" y="12302"/>
                    <a:pt x="8705" y="12347"/>
                  </a:cubicBezTo>
                  <a:cubicBezTo>
                    <a:pt x="8705" y="12691"/>
                    <a:pt x="8570" y="13014"/>
                    <a:pt x="8323" y="13259"/>
                  </a:cubicBezTo>
                  <a:cubicBezTo>
                    <a:pt x="8078" y="13506"/>
                    <a:pt x="7754" y="13641"/>
                    <a:pt x="7411" y="13641"/>
                  </a:cubicBezTo>
                  <a:lnTo>
                    <a:pt x="6945" y="13641"/>
                  </a:lnTo>
                  <a:cubicBezTo>
                    <a:pt x="6831" y="13641"/>
                    <a:pt x="6739" y="13734"/>
                    <a:pt x="6739" y="13846"/>
                  </a:cubicBezTo>
                  <a:cubicBezTo>
                    <a:pt x="6739" y="13959"/>
                    <a:pt x="6832" y="14052"/>
                    <a:pt x="6945" y="14052"/>
                  </a:cubicBezTo>
                  <a:lnTo>
                    <a:pt x="7411" y="14052"/>
                  </a:lnTo>
                  <a:cubicBezTo>
                    <a:pt x="7866" y="14052"/>
                    <a:pt x="8292" y="13874"/>
                    <a:pt x="8616" y="13551"/>
                  </a:cubicBezTo>
                  <a:cubicBezTo>
                    <a:pt x="8940" y="13227"/>
                    <a:pt x="9118" y="12799"/>
                    <a:pt x="9118" y="12347"/>
                  </a:cubicBezTo>
                  <a:cubicBezTo>
                    <a:pt x="9118" y="12278"/>
                    <a:pt x="9113" y="12212"/>
                    <a:pt x="9106" y="12145"/>
                  </a:cubicBezTo>
                  <a:cubicBezTo>
                    <a:pt x="9743" y="11946"/>
                    <a:pt x="10190" y="11354"/>
                    <a:pt x="10190" y="10669"/>
                  </a:cubicBezTo>
                  <a:lnTo>
                    <a:pt x="10190" y="10483"/>
                  </a:lnTo>
                  <a:cubicBezTo>
                    <a:pt x="10190" y="10357"/>
                    <a:pt x="10175" y="10231"/>
                    <a:pt x="10144" y="10110"/>
                  </a:cubicBezTo>
                  <a:cubicBezTo>
                    <a:pt x="10406" y="10018"/>
                    <a:pt x="10647" y="9867"/>
                    <a:pt x="10847" y="9668"/>
                  </a:cubicBezTo>
                  <a:cubicBezTo>
                    <a:pt x="11194" y="9316"/>
                    <a:pt x="11387" y="8853"/>
                    <a:pt x="11387" y="8360"/>
                  </a:cubicBezTo>
                  <a:cubicBezTo>
                    <a:pt x="11387" y="7569"/>
                    <a:pt x="10873" y="6868"/>
                    <a:pt x="10140" y="6613"/>
                  </a:cubicBezTo>
                  <a:cubicBezTo>
                    <a:pt x="10169" y="6491"/>
                    <a:pt x="10186" y="6368"/>
                    <a:pt x="10186" y="6239"/>
                  </a:cubicBezTo>
                  <a:lnTo>
                    <a:pt x="10186" y="6053"/>
                  </a:lnTo>
                  <a:cubicBezTo>
                    <a:pt x="10186" y="5366"/>
                    <a:pt x="9740" y="4778"/>
                    <a:pt x="9103" y="4578"/>
                  </a:cubicBezTo>
                  <a:cubicBezTo>
                    <a:pt x="9110" y="4511"/>
                    <a:pt x="9116" y="4442"/>
                    <a:pt x="9116" y="4375"/>
                  </a:cubicBezTo>
                  <a:cubicBezTo>
                    <a:pt x="9116" y="3436"/>
                    <a:pt x="8350" y="2671"/>
                    <a:pt x="7411" y="2671"/>
                  </a:cubicBezTo>
                  <a:lnTo>
                    <a:pt x="6701" y="2671"/>
                  </a:lnTo>
                  <a:lnTo>
                    <a:pt x="6701" y="1716"/>
                  </a:lnTo>
                  <a:lnTo>
                    <a:pt x="8017" y="1716"/>
                  </a:lnTo>
                  <a:cubicBezTo>
                    <a:pt x="8130" y="1716"/>
                    <a:pt x="8223" y="1623"/>
                    <a:pt x="8223" y="1510"/>
                  </a:cubicBezTo>
                  <a:cubicBezTo>
                    <a:pt x="8223" y="1398"/>
                    <a:pt x="8130" y="1305"/>
                    <a:pt x="8017" y="1305"/>
                  </a:cubicBezTo>
                  <a:lnTo>
                    <a:pt x="1331" y="1305"/>
                  </a:lnTo>
                  <a:cubicBezTo>
                    <a:pt x="1086" y="1305"/>
                    <a:pt x="886" y="1105"/>
                    <a:pt x="886" y="859"/>
                  </a:cubicBezTo>
                  <a:cubicBezTo>
                    <a:pt x="886" y="612"/>
                    <a:pt x="1086" y="413"/>
                    <a:pt x="1331" y="413"/>
                  </a:cubicBezTo>
                  <a:lnTo>
                    <a:pt x="10055" y="413"/>
                  </a:lnTo>
                  <a:cubicBezTo>
                    <a:pt x="10301" y="413"/>
                    <a:pt x="10501" y="612"/>
                    <a:pt x="10501" y="859"/>
                  </a:cubicBezTo>
                  <a:cubicBezTo>
                    <a:pt x="10501" y="1105"/>
                    <a:pt x="10301" y="1305"/>
                    <a:pt x="10055" y="1305"/>
                  </a:cubicBezTo>
                  <a:lnTo>
                    <a:pt x="8977" y="1305"/>
                  </a:lnTo>
                  <a:cubicBezTo>
                    <a:pt x="8865" y="1305"/>
                    <a:pt x="8772" y="1398"/>
                    <a:pt x="8772" y="1510"/>
                  </a:cubicBezTo>
                  <a:cubicBezTo>
                    <a:pt x="8772" y="1624"/>
                    <a:pt x="8865" y="1716"/>
                    <a:pt x="8977" y="1716"/>
                  </a:cubicBezTo>
                  <a:lnTo>
                    <a:pt x="10055" y="1716"/>
                  </a:lnTo>
                  <a:cubicBezTo>
                    <a:pt x="10529" y="1716"/>
                    <a:pt x="10913" y="1331"/>
                    <a:pt x="10913" y="858"/>
                  </a:cubicBezTo>
                  <a:cubicBezTo>
                    <a:pt x="10913" y="385"/>
                    <a:pt x="10529" y="0"/>
                    <a:pt x="1005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4"/>
            <p:cNvSpPr/>
            <p:nvPr/>
          </p:nvSpPr>
          <p:spPr>
            <a:xfrm>
              <a:off x="3557909" y="3667175"/>
              <a:ext cx="34147" cy="23287"/>
            </a:xfrm>
            <a:custGeom>
              <a:rect b="b" l="l" r="r" t="t"/>
              <a:pathLst>
                <a:path extrusionOk="0" h="772" w="1132">
                  <a:moveTo>
                    <a:pt x="565" y="1"/>
                  </a:moveTo>
                  <a:cubicBezTo>
                    <a:pt x="253" y="1"/>
                    <a:pt x="0" y="253"/>
                    <a:pt x="0" y="566"/>
                  </a:cubicBezTo>
                  <a:cubicBezTo>
                    <a:pt x="0" y="679"/>
                    <a:pt x="92" y="771"/>
                    <a:pt x="206" y="771"/>
                  </a:cubicBezTo>
                  <a:cubicBezTo>
                    <a:pt x="318" y="771"/>
                    <a:pt x="410" y="679"/>
                    <a:pt x="410" y="566"/>
                  </a:cubicBezTo>
                  <a:cubicBezTo>
                    <a:pt x="410" y="481"/>
                    <a:pt x="479" y="413"/>
                    <a:pt x="564" y="413"/>
                  </a:cubicBezTo>
                  <a:cubicBezTo>
                    <a:pt x="649" y="413"/>
                    <a:pt x="717" y="481"/>
                    <a:pt x="717" y="566"/>
                  </a:cubicBezTo>
                  <a:cubicBezTo>
                    <a:pt x="717" y="679"/>
                    <a:pt x="809" y="771"/>
                    <a:pt x="923" y="771"/>
                  </a:cubicBezTo>
                  <a:cubicBezTo>
                    <a:pt x="1036" y="771"/>
                    <a:pt x="1127" y="679"/>
                    <a:pt x="1127" y="566"/>
                  </a:cubicBezTo>
                  <a:cubicBezTo>
                    <a:pt x="1132" y="255"/>
                    <a:pt x="879" y="1"/>
                    <a:pt x="56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4"/>
            <p:cNvSpPr/>
            <p:nvPr/>
          </p:nvSpPr>
          <p:spPr>
            <a:xfrm>
              <a:off x="3654887" y="3667175"/>
              <a:ext cx="34177" cy="23287"/>
            </a:xfrm>
            <a:custGeom>
              <a:rect b="b" l="l" r="r" t="t"/>
              <a:pathLst>
                <a:path extrusionOk="0" h="772" w="1133">
                  <a:moveTo>
                    <a:pt x="566" y="1"/>
                  </a:moveTo>
                  <a:cubicBezTo>
                    <a:pt x="254" y="1"/>
                    <a:pt x="1" y="253"/>
                    <a:pt x="1" y="566"/>
                  </a:cubicBezTo>
                  <a:cubicBezTo>
                    <a:pt x="1" y="679"/>
                    <a:pt x="92" y="771"/>
                    <a:pt x="205" y="771"/>
                  </a:cubicBezTo>
                  <a:cubicBezTo>
                    <a:pt x="319" y="771"/>
                    <a:pt x="410" y="679"/>
                    <a:pt x="410" y="566"/>
                  </a:cubicBezTo>
                  <a:cubicBezTo>
                    <a:pt x="410" y="481"/>
                    <a:pt x="479" y="413"/>
                    <a:pt x="564" y="413"/>
                  </a:cubicBezTo>
                  <a:cubicBezTo>
                    <a:pt x="649" y="413"/>
                    <a:pt x="718" y="481"/>
                    <a:pt x="718" y="566"/>
                  </a:cubicBezTo>
                  <a:cubicBezTo>
                    <a:pt x="718" y="679"/>
                    <a:pt x="810" y="771"/>
                    <a:pt x="922" y="771"/>
                  </a:cubicBezTo>
                  <a:cubicBezTo>
                    <a:pt x="1038" y="771"/>
                    <a:pt x="1128" y="679"/>
                    <a:pt x="1128" y="566"/>
                  </a:cubicBezTo>
                  <a:cubicBezTo>
                    <a:pt x="1132" y="255"/>
                    <a:pt x="878" y="1"/>
                    <a:pt x="56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4"/>
            <p:cNvSpPr/>
            <p:nvPr/>
          </p:nvSpPr>
          <p:spPr>
            <a:xfrm>
              <a:off x="3605056" y="3690764"/>
              <a:ext cx="36831" cy="17616"/>
            </a:xfrm>
            <a:custGeom>
              <a:rect b="b" l="l" r="r" t="t"/>
              <a:pathLst>
                <a:path extrusionOk="0" h="584" w="1221">
                  <a:moveTo>
                    <a:pt x="229" y="0"/>
                  </a:moveTo>
                  <a:cubicBezTo>
                    <a:pt x="182" y="0"/>
                    <a:pt x="134" y="16"/>
                    <a:pt x="95" y="50"/>
                  </a:cubicBezTo>
                  <a:cubicBezTo>
                    <a:pt x="11" y="124"/>
                    <a:pt x="1" y="255"/>
                    <a:pt x="75" y="341"/>
                  </a:cubicBezTo>
                  <a:cubicBezTo>
                    <a:pt x="211" y="495"/>
                    <a:pt x="406" y="584"/>
                    <a:pt x="611" y="584"/>
                  </a:cubicBezTo>
                  <a:cubicBezTo>
                    <a:pt x="817" y="584"/>
                    <a:pt x="1012" y="495"/>
                    <a:pt x="1147" y="341"/>
                  </a:cubicBezTo>
                  <a:cubicBezTo>
                    <a:pt x="1221" y="254"/>
                    <a:pt x="1213" y="124"/>
                    <a:pt x="1128" y="50"/>
                  </a:cubicBezTo>
                  <a:cubicBezTo>
                    <a:pt x="1089" y="16"/>
                    <a:pt x="1041" y="0"/>
                    <a:pt x="993" y="0"/>
                  </a:cubicBezTo>
                  <a:cubicBezTo>
                    <a:pt x="935" y="0"/>
                    <a:pt x="877" y="24"/>
                    <a:pt x="836" y="70"/>
                  </a:cubicBezTo>
                  <a:cubicBezTo>
                    <a:pt x="780" y="136"/>
                    <a:pt x="696" y="174"/>
                    <a:pt x="611" y="174"/>
                  </a:cubicBezTo>
                  <a:cubicBezTo>
                    <a:pt x="526" y="174"/>
                    <a:pt x="441" y="137"/>
                    <a:pt x="385" y="70"/>
                  </a:cubicBezTo>
                  <a:cubicBezTo>
                    <a:pt x="345" y="24"/>
                    <a:pt x="287" y="0"/>
                    <a:pt x="2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74"/>
          <p:cNvGrpSpPr/>
          <p:nvPr/>
        </p:nvGrpSpPr>
        <p:grpSpPr>
          <a:xfrm>
            <a:off x="4165356" y="4125943"/>
            <a:ext cx="269494" cy="423818"/>
            <a:chOff x="4165356" y="4125943"/>
            <a:chExt cx="269494" cy="423818"/>
          </a:xfrm>
        </p:grpSpPr>
        <p:sp>
          <p:nvSpPr>
            <p:cNvPr id="2914" name="Google Shape;2914;p74"/>
            <p:cNvSpPr/>
            <p:nvPr/>
          </p:nvSpPr>
          <p:spPr>
            <a:xfrm>
              <a:off x="4192896" y="4132277"/>
              <a:ext cx="214383" cy="328497"/>
            </a:xfrm>
            <a:custGeom>
              <a:rect b="b" l="l" r="r" t="t"/>
              <a:pathLst>
                <a:path extrusionOk="0" h="10890" w="7107">
                  <a:moveTo>
                    <a:pt x="3553" y="0"/>
                  </a:moveTo>
                  <a:cubicBezTo>
                    <a:pt x="3385" y="0"/>
                    <a:pt x="3235" y="175"/>
                    <a:pt x="3073" y="210"/>
                  </a:cubicBezTo>
                  <a:cubicBezTo>
                    <a:pt x="3046" y="216"/>
                    <a:pt x="3017" y="218"/>
                    <a:pt x="2988" y="218"/>
                  </a:cubicBezTo>
                  <a:cubicBezTo>
                    <a:pt x="2891" y="218"/>
                    <a:pt x="2785" y="193"/>
                    <a:pt x="2687" y="193"/>
                  </a:cubicBezTo>
                  <a:cubicBezTo>
                    <a:pt x="2637" y="193"/>
                    <a:pt x="2590" y="200"/>
                    <a:pt x="2547" y="219"/>
                  </a:cubicBezTo>
                  <a:cubicBezTo>
                    <a:pt x="2397" y="286"/>
                    <a:pt x="2329" y="506"/>
                    <a:pt x="2188" y="602"/>
                  </a:cubicBezTo>
                  <a:cubicBezTo>
                    <a:pt x="2053" y="695"/>
                    <a:pt x="1826" y="678"/>
                    <a:pt x="1700" y="794"/>
                  </a:cubicBezTo>
                  <a:cubicBezTo>
                    <a:pt x="1582" y="905"/>
                    <a:pt x="1582" y="1135"/>
                    <a:pt x="1472" y="1268"/>
                  </a:cubicBezTo>
                  <a:cubicBezTo>
                    <a:pt x="1369" y="1393"/>
                    <a:pt x="1144" y="1436"/>
                    <a:pt x="1049" y="1578"/>
                  </a:cubicBezTo>
                  <a:cubicBezTo>
                    <a:pt x="960" y="1716"/>
                    <a:pt x="1011" y="1939"/>
                    <a:pt x="931" y="2090"/>
                  </a:cubicBezTo>
                  <a:cubicBezTo>
                    <a:pt x="855" y="2237"/>
                    <a:pt x="641" y="2319"/>
                    <a:pt x="574" y="2478"/>
                  </a:cubicBezTo>
                  <a:cubicBezTo>
                    <a:pt x="511" y="2629"/>
                    <a:pt x="598" y="2842"/>
                    <a:pt x="545" y="3003"/>
                  </a:cubicBezTo>
                  <a:cubicBezTo>
                    <a:pt x="491" y="3160"/>
                    <a:pt x="293" y="3273"/>
                    <a:pt x="250" y="3439"/>
                  </a:cubicBezTo>
                  <a:cubicBezTo>
                    <a:pt x="207" y="3597"/>
                    <a:pt x="326" y="3796"/>
                    <a:pt x="295" y="3961"/>
                  </a:cubicBezTo>
                  <a:cubicBezTo>
                    <a:pt x="264" y="4124"/>
                    <a:pt x="82" y="4265"/>
                    <a:pt x="63" y="4433"/>
                  </a:cubicBezTo>
                  <a:cubicBezTo>
                    <a:pt x="42" y="4597"/>
                    <a:pt x="184" y="4779"/>
                    <a:pt x="173" y="4948"/>
                  </a:cubicBezTo>
                  <a:cubicBezTo>
                    <a:pt x="163" y="5114"/>
                    <a:pt x="0" y="5275"/>
                    <a:pt x="0" y="5445"/>
                  </a:cubicBezTo>
                  <a:cubicBezTo>
                    <a:pt x="0" y="5615"/>
                    <a:pt x="163" y="5778"/>
                    <a:pt x="173" y="5942"/>
                  </a:cubicBezTo>
                  <a:cubicBezTo>
                    <a:pt x="184" y="6110"/>
                    <a:pt x="42" y="6291"/>
                    <a:pt x="63" y="6457"/>
                  </a:cubicBezTo>
                  <a:cubicBezTo>
                    <a:pt x="82" y="6624"/>
                    <a:pt x="265" y="6764"/>
                    <a:pt x="295" y="6927"/>
                  </a:cubicBezTo>
                  <a:cubicBezTo>
                    <a:pt x="326" y="7094"/>
                    <a:pt x="210" y="7292"/>
                    <a:pt x="250" y="7451"/>
                  </a:cubicBezTo>
                  <a:cubicBezTo>
                    <a:pt x="293" y="7615"/>
                    <a:pt x="493" y="7732"/>
                    <a:pt x="545" y="7887"/>
                  </a:cubicBezTo>
                  <a:cubicBezTo>
                    <a:pt x="598" y="8048"/>
                    <a:pt x="509" y="8261"/>
                    <a:pt x="574" y="8412"/>
                  </a:cubicBezTo>
                  <a:cubicBezTo>
                    <a:pt x="641" y="8569"/>
                    <a:pt x="855" y="8655"/>
                    <a:pt x="931" y="8798"/>
                  </a:cubicBezTo>
                  <a:cubicBezTo>
                    <a:pt x="1012" y="8950"/>
                    <a:pt x="960" y="9174"/>
                    <a:pt x="1051" y="9311"/>
                  </a:cubicBezTo>
                  <a:cubicBezTo>
                    <a:pt x="1144" y="9455"/>
                    <a:pt x="1372" y="9496"/>
                    <a:pt x="1475" y="9622"/>
                  </a:cubicBezTo>
                  <a:cubicBezTo>
                    <a:pt x="1583" y="9752"/>
                    <a:pt x="1583" y="9984"/>
                    <a:pt x="1701" y="10095"/>
                  </a:cubicBezTo>
                  <a:cubicBezTo>
                    <a:pt x="1826" y="10211"/>
                    <a:pt x="2055" y="10194"/>
                    <a:pt x="2190" y="10288"/>
                  </a:cubicBezTo>
                  <a:cubicBezTo>
                    <a:pt x="2330" y="10384"/>
                    <a:pt x="2400" y="10603"/>
                    <a:pt x="2549" y="10669"/>
                  </a:cubicBezTo>
                  <a:cubicBezTo>
                    <a:pt x="2593" y="10689"/>
                    <a:pt x="2641" y="10695"/>
                    <a:pt x="2692" y="10695"/>
                  </a:cubicBezTo>
                  <a:cubicBezTo>
                    <a:pt x="2789" y="10695"/>
                    <a:pt x="2893" y="10671"/>
                    <a:pt x="2989" y="10671"/>
                  </a:cubicBezTo>
                  <a:cubicBezTo>
                    <a:pt x="3018" y="10671"/>
                    <a:pt x="3047" y="10674"/>
                    <a:pt x="3074" y="10680"/>
                  </a:cubicBezTo>
                  <a:cubicBezTo>
                    <a:pt x="3237" y="10717"/>
                    <a:pt x="3386" y="10890"/>
                    <a:pt x="3555" y="10890"/>
                  </a:cubicBezTo>
                  <a:cubicBezTo>
                    <a:pt x="3723" y="10890"/>
                    <a:pt x="3873" y="10714"/>
                    <a:pt x="4036" y="10680"/>
                  </a:cubicBezTo>
                  <a:cubicBezTo>
                    <a:pt x="4063" y="10674"/>
                    <a:pt x="4092" y="10671"/>
                    <a:pt x="4121" y="10671"/>
                  </a:cubicBezTo>
                  <a:cubicBezTo>
                    <a:pt x="4217" y="10671"/>
                    <a:pt x="4322" y="10695"/>
                    <a:pt x="4419" y="10695"/>
                  </a:cubicBezTo>
                  <a:cubicBezTo>
                    <a:pt x="4469" y="10695"/>
                    <a:pt x="4517" y="10689"/>
                    <a:pt x="4561" y="10669"/>
                  </a:cubicBezTo>
                  <a:cubicBezTo>
                    <a:pt x="4710" y="10603"/>
                    <a:pt x="4778" y="10384"/>
                    <a:pt x="4919" y="10288"/>
                  </a:cubicBezTo>
                  <a:cubicBezTo>
                    <a:pt x="5053" y="10194"/>
                    <a:pt x="5281" y="10211"/>
                    <a:pt x="5407" y="10095"/>
                  </a:cubicBezTo>
                  <a:cubicBezTo>
                    <a:pt x="5525" y="9984"/>
                    <a:pt x="5525" y="9755"/>
                    <a:pt x="5634" y="9622"/>
                  </a:cubicBezTo>
                  <a:cubicBezTo>
                    <a:pt x="5738" y="9496"/>
                    <a:pt x="5963" y="9453"/>
                    <a:pt x="6058" y="9311"/>
                  </a:cubicBezTo>
                  <a:cubicBezTo>
                    <a:pt x="6146" y="9174"/>
                    <a:pt x="6096" y="8950"/>
                    <a:pt x="6176" y="8798"/>
                  </a:cubicBezTo>
                  <a:cubicBezTo>
                    <a:pt x="6251" y="8653"/>
                    <a:pt x="6466" y="8569"/>
                    <a:pt x="6532" y="8412"/>
                  </a:cubicBezTo>
                  <a:cubicBezTo>
                    <a:pt x="6596" y="8261"/>
                    <a:pt x="6509" y="8048"/>
                    <a:pt x="6563" y="7887"/>
                  </a:cubicBezTo>
                  <a:cubicBezTo>
                    <a:pt x="6614" y="7732"/>
                    <a:pt x="6813" y="7615"/>
                    <a:pt x="6856" y="7451"/>
                  </a:cubicBezTo>
                  <a:cubicBezTo>
                    <a:pt x="6899" y="7292"/>
                    <a:pt x="6781" y="7094"/>
                    <a:pt x="6812" y="6927"/>
                  </a:cubicBezTo>
                  <a:cubicBezTo>
                    <a:pt x="6844" y="6764"/>
                    <a:pt x="7025" y="6624"/>
                    <a:pt x="7046" y="6457"/>
                  </a:cubicBezTo>
                  <a:cubicBezTo>
                    <a:pt x="7066" y="6291"/>
                    <a:pt x="6923" y="6110"/>
                    <a:pt x="6935" y="5942"/>
                  </a:cubicBezTo>
                  <a:cubicBezTo>
                    <a:pt x="6944" y="5776"/>
                    <a:pt x="7106" y="5613"/>
                    <a:pt x="7106" y="5445"/>
                  </a:cubicBezTo>
                  <a:cubicBezTo>
                    <a:pt x="7106" y="5276"/>
                    <a:pt x="6944" y="5114"/>
                    <a:pt x="6933" y="4948"/>
                  </a:cubicBezTo>
                  <a:cubicBezTo>
                    <a:pt x="6921" y="4779"/>
                    <a:pt x="7063" y="4597"/>
                    <a:pt x="7044" y="4433"/>
                  </a:cubicBezTo>
                  <a:cubicBezTo>
                    <a:pt x="7023" y="4265"/>
                    <a:pt x="6840" y="4124"/>
                    <a:pt x="6810" y="3961"/>
                  </a:cubicBezTo>
                  <a:cubicBezTo>
                    <a:pt x="6779" y="3796"/>
                    <a:pt x="6895" y="3597"/>
                    <a:pt x="6855" y="3439"/>
                  </a:cubicBezTo>
                  <a:cubicBezTo>
                    <a:pt x="6812" y="3273"/>
                    <a:pt x="6612" y="3158"/>
                    <a:pt x="6560" y="3003"/>
                  </a:cubicBezTo>
                  <a:cubicBezTo>
                    <a:pt x="6507" y="2842"/>
                    <a:pt x="6596" y="2629"/>
                    <a:pt x="6531" y="2478"/>
                  </a:cubicBezTo>
                  <a:cubicBezTo>
                    <a:pt x="6464" y="2319"/>
                    <a:pt x="6250" y="2235"/>
                    <a:pt x="6174" y="2090"/>
                  </a:cubicBezTo>
                  <a:cubicBezTo>
                    <a:pt x="6094" y="1939"/>
                    <a:pt x="6146" y="1716"/>
                    <a:pt x="6056" y="1578"/>
                  </a:cubicBezTo>
                  <a:cubicBezTo>
                    <a:pt x="5961" y="1435"/>
                    <a:pt x="5737" y="1393"/>
                    <a:pt x="5633" y="1268"/>
                  </a:cubicBezTo>
                  <a:cubicBezTo>
                    <a:pt x="5524" y="1136"/>
                    <a:pt x="5524" y="905"/>
                    <a:pt x="5405" y="794"/>
                  </a:cubicBezTo>
                  <a:cubicBezTo>
                    <a:pt x="5281" y="678"/>
                    <a:pt x="5052" y="695"/>
                    <a:pt x="4917" y="602"/>
                  </a:cubicBezTo>
                  <a:cubicBezTo>
                    <a:pt x="4777" y="506"/>
                    <a:pt x="4709" y="286"/>
                    <a:pt x="4559" y="219"/>
                  </a:cubicBezTo>
                  <a:cubicBezTo>
                    <a:pt x="4516" y="200"/>
                    <a:pt x="4468" y="194"/>
                    <a:pt x="4419" y="194"/>
                  </a:cubicBezTo>
                  <a:cubicBezTo>
                    <a:pt x="4321" y="194"/>
                    <a:pt x="4216" y="218"/>
                    <a:pt x="4119" y="218"/>
                  </a:cubicBezTo>
                  <a:cubicBezTo>
                    <a:pt x="4090" y="218"/>
                    <a:pt x="4061" y="216"/>
                    <a:pt x="4034" y="210"/>
                  </a:cubicBezTo>
                  <a:cubicBezTo>
                    <a:pt x="3871" y="173"/>
                    <a:pt x="3720" y="0"/>
                    <a:pt x="3553"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4"/>
            <p:cNvSpPr/>
            <p:nvPr/>
          </p:nvSpPr>
          <p:spPr>
            <a:xfrm>
              <a:off x="4192836" y="4132277"/>
              <a:ext cx="169135" cy="328497"/>
            </a:xfrm>
            <a:custGeom>
              <a:rect b="b" l="l" r="r" t="t"/>
              <a:pathLst>
                <a:path extrusionOk="0" h="10890" w="5607">
                  <a:moveTo>
                    <a:pt x="3552" y="0"/>
                  </a:moveTo>
                  <a:cubicBezTo>
                    <a:pt x="3385" y="0"/>
                    <a:pt x="3234" y="173"/>
                    <a:pt x="3072" y="210"/>
                  </a:cubicBezTo>
                  <a:cubicBezTo>
                    <a:pt x="3044" y="216"/>
                    <a:pt x="3016" y="218"/>
                    <a:pt x="2986" y="218"/>
                  </a:cubicBezTo>
                  <a:cubicBezTo>
                    <a:pt x="2890" y="218"/>
                    <a:pt x="2784" y="194"/>
                    <a:pt x="2687" y="194"/>
                  </a:cubicBezTo>
                  <a:cubicBezTo>
                    <a:pt x="2637" y="194"/>
                    <a:pt x="2590" y="200"/>
                    <a:pt x="2547" y="219"/>
                  </a:cubicBezTo>
                  <a:cubicBezTo>
                    <a:pt x="2397" y="286"/>
                    <a:pt x="2329" y="506"/>
                    <a:pt x="2189" y="602"/>
                  </a:cubicBezTo>
                  <a:cubicBezTo>
                    <a:pt x="2054" y="695"/>
                    <a:pt x="1825" y="678"/>
                    <a:pt x="1700" y="794"/>
                  </a:cubicBezTo>
                  <a:cubicBezTo>
                    <a:pt x="1582" y="905"/>
                    <a:pt x="1582" y="1136"/>
                    <a:pt x="1473" y="1268"/>
                  </a:cubicBezTo>
                  <a:cubicBezTo>
                    <a:pt x="1369" y="1393"/>
                    <a:pt x="1144" y="1435"/>
                    <a:pt x="1050" y="1578"/>
                  </a:cubicBezTo>
                  <a:cubicBezTo>
                    <a:pt x="959" y="1716"/>
                    <a:pt x="1011" y="1939"/>
                    <a:pt x="931" y="2090"/>
                  </a:cubicBezTo>
                  <a:cubicBezTo>
                    <a:pt x="856" y="2235"/>
                    <a:pt x="641" y="2319"/>
                    <a:pt x="575" y="2476"/>
                  </a:cubicBezTo>
                  <a:cubicBezTo>
                    <a:pt x="510" y="2629"/>
                    <a:pt x="598" y="2842"/>
                    <a:pt x="545" y="3001"/>
                  </a:cubicBezTo>
                  <a:cubicBezTo>
                    <a:pt x="493" y="3157"/>
                    <a:pt x="294" y="3273"/>
                    <a:pt x="251" y="3438"/>
                  </a:cubicBezTo>
                  <a:cubicBezTo>
                    <a:pt x="209" y="3597"/>
                    <a:pt x="326" y="3796"/>
                    <a:pt x="295" y="3961"/>
                  </a:cubicBezTo>
                  <a:cubicBezTo>
                    <a:pt x="266" y="4124"/>
                    <a:pt x="82" y="4265"/>
                    <a:pt x="62" y="4433"/>
                  </a:cubicBezTo>
                  <a:cubicBezTo>
                    <a:pt x="42" y="4597"/>
                    <a:pt x="184" y="4779"/>
                    <a:pt x="172" y="4948"/>
                  </a:cubicBezTo>
                  <a:cubicBezTo>
                    <a:pt x="164" y="5112"/>
                    <a:pt x="1" y="5275"/>
                    <a:pt x="1" y="5445"/>
                  </a:cubicBezTo>
                  <a:cubicBezTo>
                    <a:pt x="1" y="5613"/>
                    <a:pt x="164" y="5775"/>
                    <a:pt x="172" y="5942"/>
                  </a:cubicBezTo>
                  <a:cubicBezTo>
                    <a:pt x="184" y="6110"/>
                    <a:pt x="42" y="6291"/>
                    <a:pt x="62" y="6455"/>
                  </a:cubicBezTo>
                  <a:cubicBezTo>
                    <a:pt x="82" y="6624"/>
                    <a:pt x="264" y="6764"/>
                    <a:pt x="295" y="6927"/>
                  </a:cubicBezTo>
                  <a:cubicBezTo>
                    <a:pt x="326" y="7094"/>
                    <a:pt x="208" y="7291"/>
                    <a:pt x="251" y="7451"/>
                  </a:cubicBezTo>
                  <a:cubicBezTo>
                    <a:pt x="294" y="7615"/>
                    <a:pt x="491" y="7732"/>
                    <a:pt x="545" y="7887"/>
                  </a:cubicBezTo>
                  <a:cubicBezTo>
                    <a:pt x="598" y="8048"/>
                    <a:pt x="511" y="8261"/>
                    <a:pt x="575" y="8412"/>
                  </a:cubicBezTo>
                  <a:cubicBezTo>
                    <a:pt x="641" y="8569"/>
                    <a:pt x="856" y="8652"/>
                    <a:pt x="931" y="8798"/>
                  </a:cubicBezTo>
                  <a:cubicBezTo>
                    <a:pt x="1011" y="8950"/>
                    <a:pt x="961" y="9174"/>
                    <a:pt x="1050" y="9310"/>
                  </a:cubicBezTo>
                  <a:cubicBezTo>
                    <a:pt x="1144" y="9453"/>
                    <a:pt x="1369" y="9495"/>
                    <a:pt x="1473" y="9620"/>
                  </a:cubicBezTo>
                  <a:cubicBezTo>
                    <a:pt x="1582" y="9752"/>
                    <a:pt x="1582" y="9983"/>
                    <a:pt x="1700" y="10094"/>
                  </a:cubicBezTo>
                  <a:cubicBezTo>
                    <a:pt x="1826" y="10211"/>
                    <a:pt x="2054" y="10194"/>
                    <a:pt x="2189" y="10286"/>
                  </a:cubicBezTo>
                  <a:cubicBezTo>
                    <a:pt x="2329" y="10382"/>
                    <a:pt x="2397" y="10603"/>
                    <a:pt x="2547" y="10669"/>
                  </a:cubicBezTo>
                  <a:cubicBezTo>
                    <a:pt x="2590" y="10688"/>
                    <a:pt x="2638" y="10695"/>
                    <a:pt x="2688" y="10695"/>
                  </a:cubicBezTo>
                  <a:cubicBezTo>
                    <a:pt x="2785" y="10695"/>
                    <a:pt x="2891" y="10670"/>
                    <a:pt x="2988" y="10670"/>
                  </a:cubicBezTo>
                  <a:cubicBezTo>
                    <a:pt x="3017" y="10670"/>
                    <a:pt x="3045" y="10672"/>
                    <a:pt x="3072" y="10678"/>
                  </a:cubicBezTo>
                  <a:cubicBezTo>
                    <a:pt x="3234" y="10714"/>
                    <a:pt x="3385" y="10890"/>
                    <a:pt x="3552" y="10890"/>
                  </a:cubicBezTo>
                  <a:cubicBezTo>
                    <a:pt x="3721" y="10890"/>
                    <a:pt x="3870" y="10715"/>
                    <a:pt x="4033" y="10678"/>
                  </a:cubicBezTo>
                  <a:cubicBezTo>
                    <a:pt x="4060" y="10672"/>
                    <a:pt x="4088" y="10670"/>
                    <a:pt x="4116" y="10670"/>
                  </a:cubicBezTo>
                  <a:cubicBezTo>
                    <a:pt x="4213" y="10670"/>
                    <a:pt x="4319" y="10695"/>
                    <a:pt x="4416" y="10695"/>
                  </a:cubicBezTo>
                  <a:cubicBezTo>
                    <a:pt x="4466" y="10695"/>
                    <a:pt x="4514" y="10688"/>
                    <a:pt x="4558" y="10669"/>
                  </a:cubicBezTo>
                  <a:cubicBezTo>
                    <a:pt x="4709" y="10603"/>
                    <a:pt x="4777" y="10382"/>
                    <a:pt x="4918" y="10286"/>
                  </a:cubicBezTo>
                  <a:cubicBezTo>
                    <a:pt x="5052" y="10194"/>
                    <a:pt x="5281" y="10211"/>
                    <a:pt x="5406" y="10094"/>
                  </a:cubicBezTo>
                  <a:cubicBezTo>
                    <a:pt x="5514" y="9993"/>
                    <a:pt x="5524" y="9794"/>
                    <a:pt x="5607" y="9657"/>
                  </a:cubicBezTo>
                  <a:cubicBezTo>
                    <a:pt x="3959" y="8351"/>
                    <a:pt x="2902" y="6331"/>
                    <a:pt x="2902" y="4062"/>
                  </a:cubicBezTo>
                  <a:cubicBezTo>
                    <a:pt x="2902" y="2643"/>
                    <a:pt x="3316" y="1320"/>
                    <a:pt x="4030" y="209"/>
                  </a:cubicBezTo>
                  <a:cubicBezTo>
                    <a:pt x="3869" y="170"/>
                    <a:pt x="3721" y="0"/>
                    <a:pt x="355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4"/>
            <p:cNvSpPr/>
            <p:nvPr/>
          </p:nvSpPr>
          <p:spPr>
            <a:xfrm>
              <a:off x="4171178" y="4292298"/>
              <a:ext cx="257669" cy="251425"/>
            </a:xfrm>
            <a:custGeom>
              <a:rect b="b" l="l" r="r" t="t"/>
              <a:pathLst>
                <a:path extrusionOk="0" h="8335" w="8542">
                  <a:moveTo>
                    <a:pt x="7994" y="1"/>
                  </a:moveTo>
                  <a:cubicBezTo>
                    <a:pt x="7992" y="1"/>
                    <a:pt x="7991" y="1"/>
                    <a:pt x="7989" y="1"/>
                  </a:cubicBezTo>
                  <a:cubicBezTo>
                    <a:pt x="6567" y="14"/>
                    <a:pt x="5038" y="703"/>
                    <a:pt x="4485" y="977"/>
                  </a:cubicBezTo>
                  <a:cubicBezTo>
                    <a:pt x="4417" y="1011"/>
                    <a:pt x="4344" y="1028"/>
                    <a:pt x="4271" y="1028"/>
                  </a:cubicBezTo>
                  <a:cubicBezTo>
                    <a:pt x="4198" y="1028"/>
                    <a:pt x="4125" y="1011"/>
                    <a:pt x="4056" y="977"/>
                  </a:cubicBezTo>
                  <a:cubicBezTo>
                    <a:pt x="3504" y="703"/>
                    <a:pt x="1975" y="13"/>
                    <a:pt x="553" y="1"/>
                  </a:cubicBezTo>
                  <a:cubicBezTo>
                    <a:pt x="552" y="1"/>
                    <a:pt x="552" y="1"/>
                    <a:pt x="551" y="1"/>
                  </a:cubicBezTo>
                  <a:cubicBezTo>
                    <a:pt x="241" y="1"/>
                    <a:pt x="0" y="292"/>
                    <a:pt x="36" y="628"/>
                  </a:cubicBezTo>
                  <a:cubicBezTo>
                    <a:pt x="163" y="1854"/>
                    <a:pt x="534" y="4702"/>
                    <a:pt x="1342" y="6406"/>
                  </a:cubicBezTo>
                  <a:cubicBezTo>
                    <a:pt x="1429" y="6619"/>
                    <a:pt x="1546" y="6824"/>
                    <a:pt x="1689" y="7019"/>
                  </a:cubicBezTo>
                  <a:cubicBezTo>
                    <a:pt x="2222" y="7742"/>
                    <a:pt x="3155" y="8334"/>
                    <a:pt x="4246" y="8334"/>
                  </a:cubicBezTo>
                  <a:cubicBezTo>
                    <a:pt x="4254" y="8334"/>
                    <a:pt x="4262" y="8334"/>
                    <a:pt x="4270" y="8334"/>
                  </a:cubicBezTo>
                  <a:cubicBezTo>
                    <a:pt x="4278" y="8334"/>
                    <a:pt x="4287" y="8334"/>
                    <a:pt x="4295" y="8334"/>
                  </a:cubicBezTo>
                  <a:cubicBezTo>
                    <a:pt x="5386" y="8334"/>
                    <a:pt x="6320" y="7743"/>
                    <a:pt x="6851" y="7019"/>
                  </a:cubicBezTo>
                  <a:cubicBezTo>
                    <a:pt x="6996" y="6823"/>
                    <a:pt x="7110" y="6619"/>
                    <a:pt x="7199" y="6404"/>
                  </a:cubicBezTo>
                  <a:cubicBezTo>
                    <a:pt x="8008" y="4699"/>
                    <a:pt x="8379" y="1851"/>
                    <a:pt x="8507" y="627"/>
                  </a:cubicBezTo>
                  <a:cubicBezTo>
                    <a:pt x="8542" y="292"/>
                    <a:pt x="8302" y="1"/>
                    <a:pt x="7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4"/>
            <p:cNvSpPr/>
            <p:nvPr/>
          </p:nvSpPr>
          <p:spPr>
            <a:xfrm>
              <a:off x="4239771" y="4292268"/>
              <a:ext cx="188833" cy="251274"/>
            </a:xfrm>
            <a:custGeom>
              <a:rect b="b" l="l" r="r" t="t"/>
              <a:pathLst>
                <a:path extrusionOk="0" h="8330" w="6260">
                  <a:moveTo>
                    <a:pt x="5715" y="0"/>
                  </a:moveTo>
                  <a:cubicBezTo>
                    <a:pt x="5376" y="3"/>
                    <a:pt x="5035" y="45"/>
                    <a:pt x="4700" y="110"/>
                  </a:cubicBezTo>
                  <a:cubicBezTo>
                    <a:pt x="4115" y="221"/>
                    <a:pt x="3474" y="429"/>
                    <a:pt x="2934" y="651"/>
                  </a:cubicBezTo>
                  <a:cubicBezTo>
                    <a:pt x="2724" y="738"/>
                    <a:pt x="2520" y="827"/>
                    <a:pt x="2328" y="920"/>
                  </a:cubicBezTo>
                  <a:cubicBezTo>
                    <a:pt x="865" y="2107"/>
                    <a:pt x="19" y="4142"/>
                    <a:pt x="1" y="6282"/>
                  </a:cubicBezTo>
                  <a:cubicBezTo>
                    <a:pt x="1" y="6778"/>
                    <a:pt x="48" y="7261"/>
                    <a:pt x="137" y="7729"/>
                  </a:cubicBezTo>
                  <a:cubicBezTo>
                    <a:pt x="665" y="8139"/>
                    <a:pt x="1310" y="8329"/>
                    <a:pt x="1956" y="8329"/>
                  </a:cubicBezTo>
                  <a:cubicBezTo>
                    <a:pt x="2980" y="8329"/>
                    <a:pt x="4007" y="7853"/>
                    <a:pt x="4582" y="7020"/>
                  </a:cubicBezTo>
                  <a:cubicBezTo>
                    <a:pt x="4768" y="6775"/>
                    <a:pt x="4882" y="6516"/>
                    <a:pt x="5003" y="6242"/>
                  </a:cubicBezTo>
                  <a:cubicBezTo>
                    <a:pt x="5231" y="5723"/>
                    <a:pt x="5412" y="5142"/>
                    <a:pt x="5558" y="4578"/>
                  </a:cubicBezTo>
                  <a:cubicBezTo>
                    <a:pt x="5699" y="4037"/>
                    <a:pt x="5813" y="3485"/>
                    <a:pt x="5912" y="2935"/>
                  </a:cubicBezTo>
                  <a:cubicBezTo>
                    <a:pt x="6076" y="2008"/>
                    <a:pt x="6179" y="1163"/>
                    <a:pt x="6234" y="628"/>
                  </a:cubicBezTo>
                  <a:cubicBezTo>
                    <a:pt x="6259" y="395"/>
                    <a:pt x="6144" y="169"/>
                    <a:pt x="5958" y="62"/>
                  </a:cubicBezTo>
                  <a:cubicBezTo>
                    <a:pt x="5885" y="23"/>
                    <a:pt x="5804" y="0"/>
                    <a:pt x="5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4"/>
            <p:cNvSpPr/>
            <p:nvPr/>
          </p:nvSpPr>
          <p:spPr>
            <a:xfrm>
              <a:off x="4165356" y="4125943"/>
              <a:ext cx="269494" cy="423818"/>
            </a:xfrm>
            <a:custGeom>
              <a:rect b="b" l="l" r="r" t="t"/>
              <a:pathLst>
                <a:path extrusionOk="0" h="14050" w="8934">
                  <a:moveTo>
                    <a:pt x="4462" y="414"/>
                  </a:moveTo>
                  <a:cubicBezTo>
                    <a:pt x="4497" y="414"/>
                    <a:pt x="4565" y="457"/>
                    <a:pt x="4625" y="493"/>
                  </a:cubicBezTo>
                  <a:cubicBezTo>
                    <a:pt x="4704" y="540"/>
                    <a:pt x="4793" y="596"/>
                    <a:pt x="4898" y="620"/>
                  </a:cubicBezTo>
                  <a:cubicBezTo>
                    <a:pt x="4944" y="630"/>
                    <a:pt x="4989" y="634"/>
                    <a:pt x="5032" y="634"/>
                  </a:cubicBezTo>
                  <a:cubicBezTo>
                    <a:pt x="5092" y="634"/>
                    <a:pt x="5149" y="627"/>
                    <a:pt x="5201" y="620"/>
                  </a:cubicBezTo>
                  <a:cubicBezTo>
                    <a:pt x="5245" y="614"/>
                    <a:pt x="5293" y="608"/>
                    <a:pt x="5331" y="608"/>
                  </a:cubicBezTo>
                  <a:cubicBezTo>
                    <a:pt x="5353" y="608"/>
                    <a:pt x="5371" y="610"/>
                    <a:pt x="5383" y="615"/>
                  </a:cubicBezTo>
                  <a:cubicBezTo>
                    <a:pt x="5413" y="629"/>
                    <a:pt x="5459" y="695"/>
                    <a:pt x="5496" y="747"/>
                  </a:cubicBezTo>
                  <a:cubicBezTo>
                    <a:pt x="5551" y="827"/>
                    <a:pt x="5616" y="916"/>
                    <a:pt x="5710" y="982"/>
                  </a:cubicBezTo>
                  <a:cubicBezTo>
                    <a:pt x="5802" y="1044"/>
                    <a:pt x="5908" y="1071"/>
                    <a:pt x="6002" y="1093"/>
                  </a:cubicBezTo>
                  <a:cubicBezTo>
                    <a:pt x="6071" y="1109"/>
                    <a:pt x="6147" y="1129"/>
                    <a:pt x="6176" y="1154"/>
                  </a:cubicBezTo>
                  <a:cubicBezTo>
                    <a:pt x="6200" y="1176"/>
                    <a:pt x="6224" y="1250"/>
                    <a:pt x="6243" y="1312"/>
                  </a:cubicBezTo>
                  <a:cubicBezTo>
                    <a:pt x="6274" y="1408"/>
                    <a:pt x="6309" y="1516"/>
                    <a:pt x="6385" y="1609"/>
                  </a:cubicBezTo>
                  <a:cubicBezTo>
                    <a:pt x="6459" y="1700"/>
                    <a:pt x="6559" y="1751"/>
                    <a:pt x="6645" y="1800"/>
                  </a:cubicBezTo>
                  <a:cubicBezTo>
                    <a:pt x="6707" y="1833"/>
                    <a:pt x="6775" y="1870"/>
                    <a:pt x="6796" y="1901"/>
                  </a:cubicBezTo>
                  <a:cubicBezTo>
                    <a:pt x="6814" y="1929"/>
                    <a:pt x="6821" y="2003"/>
                    <a:pt x="6827" y="2069"/>
                  </a:cubicBezTo>
                  <a:cubicBezTo>
                    <a:pt x="6836" y="2171"/>
                    <a:pt x="6848" y="2288"/>
                    <a:pt x="6904" y="2396"/>
                  </a:cubicBezTo>
                  <a:cubicBezTo>
                    <a:pt x="6960" y="2503"/>
                    <a:pt x="7049" y="2574"/>
                    <a:pt x="7126" y="2639"/>
                  </a:cubicBezTo>
                  <a:cubicBezTo>
                    <a:pt x="7178" y="2682"/>
                    <a:pt x="7240" y="2732"/>
                    <a:pt x="7255" y="2766"/>
                  </a:cubicBezTo>
                  <a:cubicBezTo>
                    <a:pt x="7266" y="2799"/>
                    <a:pt x="7262" y="2873"/>
                    <a:pt x="7256" y="2936"/>
                  </a:cubicBezTo>
                  <a:cubicBezTo>
                    <a:pt x="7249" y="3040"/>
                    <a:pt x="7240" y="3158"/>
                    <a:pt x="7278" y="3275"/>
                  </a:cubicBezTo>
                  <a:cubicBezTo>
                    <a:pt x="7317" y="3390"/>
                    <a:pt x="7395" y="3476"/>
                    <a:pt x="7462" y="3553"/>
                  </a:cubicBezTo>
                  <a:cubicBezTo>
                    <a:pt x="7506" y="3602"/>
                    <a:pt x="7558" y="3659"/>
                    <a:pt x="7567" y="3696"/>
                  </a:cubicBezTo>
                  <a:cubicBezTo>
                    <a:pt x="7575" y="3730"/>
                    <a:pt x="7559" y="3801"/>
                    <a:pt x="7544" y="3867"/>
                  </a:cubicBezTo>
                  <a:cubicBezTo>
                    <a:pt x="7522" y="3969"/>
                    <a:pt x="7494" y="4085"/>
                    <a:pt x="7518" y="4207"/>
                  </a:cubicBezTo>
                  <a:cubicBezTo>
                    <a:pt x="7540" y="4327"/>
                    <a:pt x="7605" y="4423"/>
                    <a:pt x="7664" y="4509"/>
                  </a:cubicBezTo>
                  <a:cubicBezTo>
                    <a:pt x="7701" y="4563"/>
                    <a:pt x="7744" y="4627"/>
                    <a:pt x="7750" y="4665"/>
                  </a:cubicBezTo>
                  <a:cubicBezTo>
                    <a:pt x="7753" y="4701"/>
                    <a:pt x="7729" y="4770"/>
                    <a:pt x="7706" y="4832"/>
                  </a:cubicBezTo>
                  <a:cubicBezTo>
                    <a:pt x="7670" y="4930"/>
                    <a:pt x="7629" y="5041"/>
                    <a:pt x="7636" y="5167"/>
                  </a:cubicBezTo>
                  <a:cubicBezTo>
                    <a:pt x="7641" y="5227"/>
                    <a:pt x="7655" y="5284"/>
                    <a:pt x="7676" y="5335"/>
                  </a:cubicBezTo>
                  <a:cubicBezTo>
                    <a:pt x="6910" y="5417"/>
                    <a:pt x="6127" y="5649"/>
                    <a:pt x="5429" y="5927"/>
                  </a:cubicBezTo>
                  <a:cubicBezTo>
                    <a:pt x="5164" y="6032"/>
                    <a:pt x="4969" y="6119"/>
                    <a:pt x="4741" y="6226"/>
                  </a:cubicBezTo>
                  <a:cubicBezTo>
                    <a:pt x="4644" y="6272"/>
                    <a:pt x="4552" y="6332"/>
                    <a:pt x="4454" y="6332"/>
                  </a:cubicBezTo>
                  <a:cubicBezTo>
                    <a:pt x="4416" y="6332"/>
                    <a:pt x="4378" y="6323"/>
                    <a:pt x="4338" y="6301"/>
                  </a:cubicBezTo>
                  <a:cubicBezTo>
                    <a:pt x="3815" y="6045"/>
                    <a:pt x="2543" y="5476"/>
                    <a:pt x="1251" y="5338"/>
                  </a:cubicBezTo>
                  <a:cubicBezTo>
                    <a:pt x="1271" y="5287"/>
                    <a:pt x="1285" y="5232"/>
                    <a:pt x="1288" y="5170"/>
                  </a:cubicBezTo>
                  <a:cubicBezTo>
                    <a:pt x="1295" y="5044"/>
                    <a:pt x="1254" y="4933"/>
                    <a:pt x="1220" y="4835"/>
                  </a:cubicBezTo>
                  <a:cubicBezTo>
                    <a:pt x="1197" y="4775"/>
                    <a:pt x="1171" y="4704"/>
                    <a:pt x="1175" y="4668"/>
                  </a:cubicBezTo>
                  <a:cubicBezTo>
                    <a:pt x="1180" y="4630"/>
                    <a:pt x="1223" y="4568"/>
                    <a:pt x="1260" y="4511"/>
                  </a:cubicBezTo>
                  <a:cubicBezTo>
                    <a:pt x="1317" y="4427"/>
                    <a:pt x="1382" y="4331"/>
                    <a:pt x="1406" y="4210"/>
                  </a:cubicBezTo>
                  <a:cubicBezTo>
                    <a:pt x="1430" y="4088"/>
                    <a:pt x="1402" y="3972"/>
                    <a:pt x="1379" y="3870"/>
                  </a:cubicBezTo>
                  <a:cubicBezTo>
                    <a:pt x="1365" y="3806"/>
                    <a:pt x="1348" y="3733"/>
                    <a:pt x="1357" y="3701"/>
                  </a:cubicBezTo>
                  <a:cubicBezTo>
                    <a:pt x="1367" y="3664"/>
                    <a:pt x="1419" y="3606"/>
                    <a:pt x="1464" y="3554"/>
                  </a:cubicBezTo>
                  <a:cubicBezTo>
                    <a:pt x="1532" y="3479"/>
                    <a:pt x="1609" y="3392"/>
                    <a:pt x="1646" y="3276"/>
                  </a:cubicBezTo>
                  <a:cubicBezTo>
                    <a:pt x="1686" y="3158"/>
                    <a:pt x="1675" y="3043"/>
                    <a:pt x="1668" y="2936"/>
                  </a:cubicBezTo>
                  <a:cubicBezTo>
                    <a:pt x="1663" y="2873"/>
                    <a:pt x="1657" y="2799"/>
                    <a:pt x="1671" y="2766"/>
                  </a:cubicBezTo>
                  <a:cubicBezTo>
                    <a:pt x="1686" y="2732"/>
                    <a:pt x="1746" y="2682"/>
                    <a:pt x="1798" y="2639"/>
                  </a:cubicBezTo>
                  <a:cubicBezTo>
                    <a:pt x="1875" y="2574"/>
                    <a:pt x="1964" y="2503"/>
                    <a:pt x="2020" y="2396"/>
                  </a:cubicBezTo>
                  <a:cubicBezTo>
                    <a:pt x="2077" y="2288"/>
                    <a:pt x="2088" y="2171"/>
                    <a:pt x="2097" y="2069"/>
                  </a:cubicBezTo>
                  <a:cubicBezTo>
                    <a:pt x="2103" y="2004"/>
                    <a:pt x="2110" y="1929"/>
                    <a:pt x="2129" y="1901"/>
                  </a:cubicBezTo>
                  <a:cubicBezTo>
                    <a:pt x="2151" y="1868"/>
                    <a:pt x="2219" y="1831"/>
                    <a:pt x="2279" y="1800"/>
                  </a:cubicBezTo>
                  <a:cubicBezTo>
                    <a:pt x="2366" y="1753"/>
                    <a:pt x="2465" y="1700"/>
                    <a:pt x="2539" y="1609"/>
                  </a:cubicBezTo>
                  <a:cubicBezTo>
                    <a:pt x="2614" y="1516"/>
                    <a:pt x="2650" y="1408"/>
                    <a:pt x="2681" y="1312"/>
                  </a:cubicBezTo>
                  <a:cubicBezTo>
                    <a:pt x="2700" y="1253"/>
                    <a:pt x="2724" y="1176"/>
                    <a:pt x="2750" y="1154"/>
                  </a:cubicBezTo>
                  <a:cubicBezTo>
                    <a:pt x="2777" y="1129"/>
                    <a:pt x="2856" y="1109"/>
                    <a:pt x="2922" y="1093"/>
                  </a:cubicBezTo>
                  <a:cubicBezTo>
                    <a:pt x="3014" y="1071"/>
                    <a:pt x="3122" y="1044"/>
                    <a:pt x="3213" y="982"/>
                  </a:cubicBezTo>
                  <a:cubicBezTo>
                    <a:pt x="3308" y="917"/>
                    <a:pt x="3373" y="827"/>
                    <a:pt x="3428" y="747"/>
                  </a:cubicBezTo>
                  <a:cubicBezTo>
                    <a:pt x="3465" y="695"/>
                    <a:pt x="3512" y="629"/>
                    <a:pt x="3542" y="615"/>
                  </a:cubicBezTo>
                  <a:cubicBezTo>
                    <a:pt x="3554" y="610"/>
                    <a:pt x="3572" y="608"/>
                    <a:pt x="3593" y="608"/>
                  </a:cubicBezTo>
                  <a:cubicBezTo>
                    <a:pt x="3631" y="608"/>
                    <a:pt x="3679" y="614"/>
                    <a:pt x="3722" y="620"/>
                  </a:cubicBezTo>
                  <a:cubicBezTo>
                    <a:pt x="3776" y="627"/>
                    <a:pt x="3834" y="634"/>
                    <a:pt x="3893" y="634"/>
                  </a:cubicBezTo>
                  <a:cubicBezTo>
                    <a:pt x="3937" y="634"/>
                    <a:pt x="3981" y="630"/>
                    <a:pt x="4026" y="620"/>
                  </a:cubicBezTo>
                  <a:cubicBezTo>
                    <a:pt x="4131" y="596"/>
                    <a:pt x="4222" y="540"/>
                    <a:pt x="4299" y="493"/>
                  </a:cubicBezTo>
                  <a:cubicBezTo>
                    <a:pt x="4358" y="456"/>
                    <a:pt x="4425" y="414"/>
                    <a:pt x="4462" y="414"/>
                  </a:cubicBezTo>
                  <a:close/>
                  <a:moveTo>
                    <a:pt x="4463" y="0"/>
                  </a:moveTo>
                  <a:cubicBezTo>
                    <a:pt x="4311" y="0"/>
                    <a:pt x="4185" y="78"/>
                    <a:pt x="4085" y="141"/>
                  </a:cubicBezTo>
                  <a:cubicBezTo>
                    <a:pt x="4031" y="175"/>
                    <a:pt x="3975" y="207"/>
                    <a:pt x="3938" y="216"/>
                  </a:cubicBezTo>
                  <a:cubicBezTo>
                    <a:pt x="3927" y="218"/>
                    <a:pt x="3914" y="219"/>
                    <a:pt x="3900" y="219"/>
                  </a:cubicBezTo>
                  <a:cubicBezTo>
                    <a:pt x="3864" y="219"/>
                    <a:pt x="3819" y="214"/>
                    <a:pt x="3774" y="209"/>
                  </a:cubicBezTo>
                  <a:cubicBezTo>
                    <a:pt x="3722" y="202"/>
                    <a:pt x="3664" y="195"/>
                    <a:pt x="3603" y="195"/>
                  </a:cubicBezTo>
                  <a:cubicBezTo>
                    <a:pt x="3529" y="195"/>
                    <a:pt x="3451" y="205"/>
                    <a:pt x="3375" y="240"/>
                  </a:cubicBezTo>
                  <a:cubicBezTo>
                    <a:pt x="3242" y="299"/>
                    <a:pt x="3165" y="410"/>
                    <a:pt x="3094" y="507"/>
                  </a:cubicBezTo>
                  <a:cubicBezTo>
                    <a:pt x="3057" y="561"/>
                    <a:pt x="3017" y="615"/>
                    <a:pt x="2983" y="641"/>
                  </a:cubicBezTo>
                  <a:cubicBezTo>
                    <a:pt x="2953" y="661"/>
                    <a:pt x="2891" y="675"/>
                    <a:pt x="2827" y="689"/>
                  </a:cubicBezTo>
                  <a:cubicBezTo>
                    <a:pt x="2716" y="716"/>
                    <a:pt x="2577" y="749"/>
                    <a:pt x="2469" y="851"/>
                  </a:cubicBezTo>
                  <a:cubicBezTo>
                    <a:pt x="2367" y="947"/>
                    <a:pt x="2326" y="1071"/>
                    <a:pt x="2292" y="1182"/>
                  </a:cubicBezTo>
                  <a:cubicBezTo>
                    <a:pt x="2271" y="1247"/>
                    <a:pt x="2249" y="1311"/>
                    <a:pt x="2222" y="1345"/>
                  </a:cubicBezTo>
                  <a:cubicBezTo>
                    <a:pt x="2200" y="1373"/>
                    <a:pt x="2140" y="1405"/>
                    <a:pt x="2086" y="1433"/>
                  </a:cubicBezTo>
                  <a:cubicBezTo>
                    <a:pt x="1989" y="1487"/>
                    <a:pt x="1866" y="1552"/>
                    <a:pt x="1786" y="1672"/>
                  </a:cubicBezTo>
                  <a:cubicBezTo>
                    <a:pt x="1711" y="1787"/>
                    <a:pt x="1700" y="1914"/>
                    <a:pt x="1688" y="2027"/>
                  </a:cubicBezTo>
                  <a:cubicBezTo>
                    <a:pt x="1683" y="2093"/>
                    <a:pt x="1675" y="2164"/>
                    <a:pt x="1657" y="2201"/>
                  </a:cubicBezTo>
                  <a:cubicBezTo>
                    <a:pt x="1641" y="2232"/>
                    <a:pt x="1586" y="2276"/>
                    <a:pt x="1539" y="2315"/>
                  </a:cubicBezTo>
                  <a:cubicBezTo>
                    <a:pt x="1453" y="2386"/>
                    <a:pt x="1348" y="2470"/>
                    <a:pt x="1294" y="2600"/>
                  </a:cubicBezTo>
                  <a:cubicBezTo>
                    <a:pt x="1239" y="2723"/>
                    <a:pt x="1251" y="2852"/>
                    <a:pt x="1260" y="2964"/>
                  </a:cubicBezTo>
                  <a:cubicBezTo>
                    <a:pt x="1265" y="3031"/>
                    <a:pt x="1271" y="3100"/>
                    <a:pt x="1258" y="3140"/>
                  </a:cubicBezTo>
                  <a:cubicBezTo>
                    <a:pt x="1246" y="3174"/>
                    <a:pt x="1199" y="3226"/>
                    <a:pt x="1157" y="3273"/>
                  </a:cubicBezTo>
                  <a:cubicBezTo>
                    <a:pt x="1082" y="3358"/>
                    <a:pt x="995" y="3454"/>
                    <a:pt x="961" y="3588"/>
                  </a:cubicBezTo>
                  <a:cubicBezTo>
                    <a:pt x="927" y="3720"/>
                    <a:pt x="955" y="3844"/>
                    <a:pt x="978" y="3954"/>
                  </a:cubicBezTo>
                  <a:cubicBezTo>
                    <a:pt x="993" y="4020"/>
                    <a:pt x="1008" y="4088"/>
                    <a:pt x="1001" y="4127"/>
                  </a:cubicBezTo>
                  <a:cubicBezTo>
                    <a:pt x="993" y="4162"/>
                    <a:pt x="955" y="4222"/>
                    <a:pt x="919" y="4273"/>
                  </a:cubicBezTo>
                  <a:cubicBezTo>
                    <a:pt x="857" y="4368"/>
                    <a:pt x="783" y="4475"/>
                    <a:pt x="765" y="4612"/>
                  </a:cubicBezTo>
                  <a:cubicBezTo>
                    <a:pt x="749" y="4745"/>
                    <a:pt x="794" y="4865"/>
                    <a:pt x="831" y="4969"/>
                  </a:cubicBezTo>
                  <a:cubicBezTo>
                    <a:pt x="854" y="5031"/>
                    <a:pt x="879" y="5097"/>
                    <a:pt x="875" y="5139"/>
                  </a:cubicBezTo>
                  <a:cubicBezTo>
                    <a:pt x="873" y="5176"/>
                    <a:pt x="839" y="5238"/>
                    <a:pt x="813" y="5294"/>
                  </a:cubicBezTo>
                  <a:cubicBezTo>
                    <a:pt x="810" y="5297"/>
                    <a:pt x="808" y="5300"/>
                    <a:pt x="808" y="5303"/>
                  </a:cubicBezTo>
                  <a:cubicBezTo>
                    <a:pt x="788" y="5303"/>
                    <a:pt x="768" y="5301"/>
                    <a:pt x="748" y="5301"/>
                  </a:cubicBezTo>
                  <a:lnTo>
                    <a:pt x="742" y="5301"/>
                  </a:lnTo>
                  <a:cubicBezTo>
                    <a:pt x="544" y="5301"/>
                    <a:pt x="359" y="5384"/>
                    <a:pt x="223" y="5537"/>
                  </a:cubicBezTo>
                  <a:cubicBezTo>
                    <a:pt x="73" y="5701"/>
                    <a:pt x="1" y="5929"/>
                    <a:pt x="24" y="6155"/>
                  </a:cubicBezTo>
                  <a:cubicBezTo>
                    <a:pt x="30" y="6205"/>
                    <a:pt x="36" y="6257"/>
                    <a:pt x="41" y="6309"/>
                  </a:cubicBezTo>
                  <a:lnTo>
                    <a:pt x="41" y="6313"/>
                  </a:lnTo>
                  <a:cubicBezTo>
                    <a:pt x="58" y="6465"/>
                    <a:pt x="76" y="6621"/>
                    <a:pt x="95" y="6775"/>
                  </a:cubicBezTo>
                  <a:cubicBezTo>
                    <a:pt x="109" y="6879"/>
                    <a:pt x="197" y="6955"/>
                    <a:pt x="300" y="6955"/>
                  </a:cubicBezTo>
                  <a:cubicBezTo>
                    <a:pt x="308" y="6955"/>
                    <a:pt x="316" y="6955"/>
                    <a:pt x="325" y="6954"/>
                  </a:cubicBezTo>
                  <a:lnTo>
                    <a:pt x="326" y="6954"/>
                  </a:lnTo>
                  <a:cubicBezTo>
                    <a:pt x="439" y="6939"/>
                    <a:pt x="518" y="6838"/>
                    <a:pt x="505" y="6724"/>
                  </a:cubicBezTo>
                  <a:cubicBezTo>
                    <a:pt x="495" y="6638"/>
                    <a:pt x="484" y="6551"/>
                    <a:pt x="474" y="6465"/>
                  </a:cubicBezTo>
                  <a:cubicBezTo>
                    <a:pt x="461" y="6347"/>
                    <a:pt x="447" y="6229"/>
                    <a:pt x="436" y="6113"/>
                  </a:cubicBezTo>
                  <a:cubicBezTo>
                    <a:pt x="424" y="6000"/>
                    <a:pt x="458" y="5892"/>
                    <a:pt x="529" y="5813"/>
                  </a:cubicBezTo>
                  <a:cubicBezTo>
                    <a:pt x="588" y="5748"/>
                    <a:pt x="665" y="5714"/>
                    <a:pt x="746" y="5714"/>
                  </a:cubicBezTo>
                  <a:lnTo>
                    <a:pt x="748" y="5714"/>
                  </a:lnTo>
                  <a:cubicBezTo>
                    <a:pt x="2116" y="5724"/>
                    <a:pt x="3591" y="6384"/>
                    <a:pt x="4160" y="6670"/>
                  </a:cubicBezTo>
                  <a:cubicBezTo>
                    <a:pt x="4175" y="6677"/>
                    <a:pt x="4190" y="6684"/>
                    <a:pt x="4205" y="6690"/>
                  </a:cubicBezTo>
                  <a:cubicBezTo>
                    <a:pt x="2996" y="7922"/>
                    <a:pt x="2279" y="9782"/>
                    <a:pt x="2262" y="11790"/>
                  </a:cubicBezTo>
                  <a:cubicBezTo>
                    <a:pt x="2262" y="12101"/>
                    <a:pt x="2280" y="12410"/>
                    <a:pt x="2316" y="12718"/>
                  </a:cubicBezTo>
                  <a:cubicBezTo>
                    <a:pt x="2141" y="12542"/>
                    <a:pt x="1993" y="12344"/>
                    <a:pt x="1870" y="12128"/>
                  </a:cubicBezTo>
                  <a:cubicBezTo>
                    <a:pt x="1814" y="12030"/>
                    <a:pt x="1770" y="11926"/>
                    <a:pt x="1722" y="11824"/>
                  </a:cubicBezTo>
                  <a:cubicBezTo>
                    <a:pt x="1169" y="10656"/>
                    <a:pt x="825" y="8921"/>
                    <a:pt x="635" y="7674"/>
                  </a:cubicBezTo>
                  <a:cubicBezTo>
                    <a:pt x="619" y="7571"/>
                    <a:pt x="532" y="7498"/>
                    <a:pt x="432" y="7498"/>
                  </a:cubicBezTo>
                  <a:cubicBezTo>
                    <a:pt x="422" y="7498"/>
                    <a:pt x="411" y="7499"/>
                    <a:pt x="400" y="7501"/>
                  </a:cubicBezTo>
                  <a:cubicBezTo>
                    <a:pt x="288" y="7519"/>
                    <a:pt x="211" y="7624"/>
                    <a:pt x="229" y="7736"/>
                  </a:cubicBezTo>
                  <a:cubicBezTo>
                    <a:pt x="422" y="9010"/>
                    <a:pt x="776" y="10783"/>
                    <a:pt x="1348" y="11996"/>
                  </a:cubicBezTo>
                  <a:cubicBezTo>
                    <a:pt x="1851" y="13196"/>
                    <a:pt x="3099" y="14050"/>
                    <a:pt x="4419" y="14050"/>
                  </a:cubicBezTo>
                  <a:cubicBezTo>
                    <a:pt x="4443" y="14050"/>
                    <a:pt x="4466" y="14050"/>
                    <a:pt x="4490" y="14049"/>
                  </a:cubicBezTo>
                  <a:cubicBezTo>
                    <a:pt x="5036" y="14049"/>
                    <a:pt x="5528" y="13910"/>
                    <a:pt x="5954" y="13697"/>
                  </a:cubicBezTo>
                  <a:cubicBezTo>
                    <a:pt x="6466" y="13454"/>
                    <a:pt x="6902" y="13095"/>
                    <a:pt x="7212" y="12648"/>
                  </a:cubicBezTo>
                  <a:cubicBezTo>
                    <a:pt x="7451" y="12330"/>
                    <a:pt x="7602" y="11965"/>
                    <a:pt x="7753" y="11601"/>
                  </a:cubicBezTo>
                  <a:cubicBezTo>
                    <a:pt x="7813" y="11438"/>
                    <a:pt x="7685" y="11319"/>
                    <a:pt x="7556" y="11319"/>
                  </a:cubicBezTo>
                  <a:cubicBezTo>
                    <a:pt x="7483" y="11319"/>
                    <a:pt x="7409" y="11357"/>
                    <a:pt x="7370" y="11447"/>
                  </a:cubicBezTo>
                  <a:cubicBezTo>
                    <a:pt x="7222" y="11802"/>
                    <a:pt x="7077" y="12159"/>
                    <a:pt x="6837" y="12460"/>
                  </a:cubicBezTo>
                  <a:cubicBezTo>
                    <a:pt x="6593" y="12773"/>
                    <a:pt x="6238" y="13091"/>
                    <a:pt x="5798" y="13317"/>
                  </a:cubicBezTo>
                  <a:cubicBezTo>
                    <a:pt x="5521" y="13450"/>
                    <a:pt x="5221" y="13542"/>
                    <a:pt x="4904" y="13592"/>
                  </a:cubicBezTo>
                  <a:cubicBezTo>
                    <a:pt x="4744" y="13617"/>
                    <a:pt x="4585" y="13629"/>
                    <a:pt x="4427" y="13629"/>
                  </a:cubicBezTo>
                  <a:cubicBezTo>
                    <a:pt x="4224" y="13629"/>
                    <a:pt x="4024" y="13609"/>
                    <a:pt x="3830" y="13570"/>
                  </a:cubicBezTo>
                  <a:cubicBezTo>
                    <a:pt x="3650" y="13528"/>
                    <a:pt x="3478" y="13474"/>
                    <a:pt x="3317" y="13406"/>
                  </a:cubicBezTo>
                  <a:cubicBezTo>
                    <a:pt x="3128" y="13324"/>
                    <a:pt x="2950" y="13224"/>
                    <a:pt x="2789" y="13113"/>
                  </a:cubicBezTo>
                  <a:cubicBezTo>
                    <a:pt x="2711" y="12681"/>
                    <a:pt x="2672" y="12234"/>
                    <a:pt x="2672" y="11790"/>
                  </a:cubicBezTo>
                  <a:cubicBezTo>
                    <a:pt x="2691" y="9671"/>
                    <a:pt x="3524" y="7733"/>
                    <a:pt x="4904" y="6603"/>
                  </a:cubicBezTo>
                  <a:cubicBezTo>
                    <a:pt x="5920" y="6125"/>
                    <a:pt x="6997" y="5763"/>
                    <a:pt x="8064" y="5716"/>
                  </a:cubicBezTo>
                  <a:cubicBezTo>
                    <a:pt x="8090" y="5712"/>
                    <a:pt x="8115" y="5710"/>
                    <a:pt x="8140" y="5710"/>
                  </a:cubicBezTo>
                  <a:cubicBezTo>
                    <a:pt x="8311" y="5710"/>
                    <a:pt x="8440" y="5793"/>
                    <a:pt x="8487" y="5980"/>
                  </a:cubicBezTo>
                  <a:cubicBezTo>
                    <a:pt x="8507" y="6057"/>
                    <a:pt x="8493" y="6136"/>
                    <a:pt x="8485" y="6212"/>
                  </a:cubicBezTo>
                  <a:cubicBezTo>
                    <a:pt x="8472" y="6335"/>
                    <a:pt x="8457" y="6457"/>
                    <a:pt x="8442" y="6579"/>
                  </a:cubicBezTo>
                  <a:cubicBezTo>
                    <a:pt x="8382" y="7084"/>
                    <a:pt x="8294" y="7723"/>
                    <a:pt x="8173" y="8406"/>
                  </a:cubicBezTo>
                  <a:cubicBezTo>
                    <a:pt x="8028" y="9197"/>
                    <a:pt x="7889" y="9833"/>
                    <a:pt x="7678" y="10555"/>
                  </a:cubicBezTo>
                  <a:cubicBezTo>
                    <a:pt x="7633" y="10702"/>
                    <a:pt x="7753" y="10821"/>
                    <a:pt x="7879" y="10821"/>
                  </a:cubicBezTo>
                  <a:cubicBezTo>
                    <a:pt x="7928" y="10821"/>
                    <a:pt x="7979" y="10802"/>
                    <a:pt x="8021" y="10759"/>
                  </a:cubicBezTo>
                  <a:cubicBezTo>
                    <a:pt x="8080" y="10699"/>
                    <a:pt x="8086" y="10610"/>
                    <a:pt x="8114" y="10532"/>
                  </a:cubicBezTo>
                  <a:cubicBezTo>
                    <a:pt x="8148" y="10407"/>
                    <a:pt x="8183" y="10285"/>
                    <a:pt x="8216" y="10159"/>
                  </a:cubicBezTo>
                  <a:cubicBezTo>
                    <a:pt x="8314" y="9785"/>
                    <a:pt x="8398" y="9406"/>
                    <a:pt x="8475" y="9027"/>
                  </a:cubicBezTo>
                  <a:cubicBezTo>
                    <a:pt x="8640" y="8199"/>
                    <a:pt x="8757" y="7394"/>
                    <a:pt x="8834" y="6761"/>
                  </a:cubicBezTo>
                  <a:cubicBezTo>
                    <a:pt x="8861" y="6556"/>
                    <a:pt x="8890" y="6331"/>
                    <a:pt x="8908" y="6115"/>
                  </a:cubicBezTo>
                  <a:cubicBezTo>
                    <a:pt x="8933" y="5742"/>
                    <a:pt x="8657" y="5359"/>
                    <a:pt x="8277" y="5315"/>
                  </a:cubicBezTo>
                  <a:cubicBezTo>
                    <a:pt x="8264" y="5310"/>
                    <a:pt x="8247" y="5309"/>
                    <a:pt x="8229" y="5309"/>
                  </a:cubicBezTo>
                  <a:cubicBezTo>
                    <a:pt x="8208" y="5309"/>
                    <a:pt x="8186" y="5311"/>
                    <a:pt x="8166" y="5311"/>
                  </a:cubicBezTo>
                  <a:cubicBezTo>
                    <a:pt x="8145" y="5311"/>
                    <a:pt x="8126" y="5309"/>
                    <a:pt x="8115" y="5301"/>
                  </a:cubicBezTo>
                  <a:cubicBezTo>
                    <a:pt x="8087" y="5247"/>
                    <a:pt x="8055" y="5182"/>
                    <a:pt x="8053" y="5145"/>
                  </a:cubicBezTo>
                  <a:cubicBezTo>
                    <a:pt x="8050" y="5106"/>
                    <a:pt x="8075" y="5040"/>
                    <a:pt x="8098" y="4976"/>
                  </a:cubicBezTo>
                  <a:cubicBezTo>
                    <a:pt x="8136" y="4871"/>
                    <a:pt x="8179" y="4753"/>
                    <a:pt x="8161" y="4619"/>
                  </a:cubicBezTo>
                  <a:cubicBezTo>
                    <a:pt x="8145" y="4482"/>
                    <a:pt x="8072" y="4375"/>
                    <a:pt x="8010" y="4281"/>
                  </a:cubicBezTo>
                  <a:cubicBezTo>
                    <a:pt x="7975" y="4229"/>
                    <a:pt x="7935" y="4170"/>
                    <a:pt x="7929" y="4133"/>
                  </a:cubicBezTo>
                  <a:cubicBezTo>
                    <a:pt x="7922" y="4094"/>
                    <a:pt x="7936" y="4025"/>
                    <a:pt x="7951" y="3960"/>
                  </a:cubicBezTo>
                  <a:cubicBezTo>
                    <a:pt x="7975" y="3850"/>
                    <a:pt x="8003" y="3726"/>
                    <a:pt x="7969" y="3596"/>
                  </a:cubicBezTo>
                  <a:cubicBezTo>
                    <a:pt x="7935" y="3461"/>
                    <a:pt x="7848" y="3365"/>
                    <a:pt x="7772" y="3281"/>
                  </a:cubicBezTo>
                  <a:cubicBezTo>
                    <a:pt x="7731" y="3233"/>
                    <a:pt x="7683" y="3180"/>
                    <a:pt x="7672" y="3145"/>
                  </a:cubicBezTo>
                  <a:cubicBezTo>
                    <a:pt x="7658" y="3106"/>
                    <a:pt x="7664" y="3038"/>
                    <a:pt x="7670" y="2970"/>
                  </a:cubicBezTo>
                  <a:cubicBezTo>
                    <a:pt x="7679" y="2856"/>
                    <a:pt x="7688" y="2729"/>
                    <a:pt x="7636" y="2605"/>
                  </a:cubicBezTo>
                  <a:cubicBezTo>
                    <a:pt x="7581" y="2476"/>
                    <a:pt x="7476" y="2389"/>
                    <a:pt x="7391" y="2321"/>
                  </a:cubicBezTo>
                  <a:cubicBezTo>
                    <a:pt x="7343" y="2282"/>
                    <a:pt x="7289" y="2238"/>
                    <a:pt x="7272" y="2204"/>
                  </a:cubicBezTo>
                  <a:cubicBezTo>
                    <a:pt x="7255" y="2167"/>
                    <a:pt x="7247" y="2099"/>
                    <a:pt x="7241" y="2031"/>
                  </a:cubicBezTo>
                  <a:cubicBezTo>
                    <a:pt x="7229" y="1917"/>
                    <a:pt x="7219" y="1788"/>
                    <a:pt x="7144" y="1673"/>
                  </a:cubicBezTo>
                  <a:cubicBezTo>
                    <a:pt x="7064" y="1553"/>
                    <a:pt x="6941" y="1487"/>
                    <a:pt x="6843" y="1435"/>
                  </a:cubicBezTo>
                  <a:cubicBezTo>
                    <a:pt x="6790" y="1405"/>
                    <a:pt x="6729" y="1374"/>
                    <a:pt x="6704" y="1346"/>
                  </a:cubicBezTo>
                  <a:cubicBezTo>
                    <a:pt x="6679" y="1315"/>
                    <a:pt x="6657" y="1248"/>
                    <a:pt x="6636" y="1183"/>
                  </a:cubicBezTo>
                  <a:cubicBezTo>
                    <a:pt x="6601" y="1072"/>
                    <a:pt x="6561" y="948"/>
                    <a:pt x="6459" y="854"/>
                  </a:cubicBezTo>
                  <a:cubicBezTo>
                    <a:pt x="6352" y="751"/>
                    <a:pt x="6212" y="717"/>
                    <a:pt x="6101" y="692"/>
                  </a:cubicBezTo>
                  <a:cubicBezTo>
                    <a:pt x="6039" y="678"/>
                    <a:pt x="5975" y="663"/>
                    <a:pt x="5945" y="642"/>
                  </a:cubicBezTo>
                  <a:cubicBezTo>
                    <a:pt x="5911" y="618"/>
                    <a:pt x="5872" y="562"/>
                    <a:pt x="5835" y="509"/>
                  </a:cubicBezTo>
                  <a:cubicBezTo>
                    <a:pt x="5765" y="411"/>
                    <a:pt x="5687" y="300"/>
                    <a:pt x="5553" y="240"/>
                  </a:cubicBezTo>
                  <a:cubicBezTo>
                    <a:pt x="5478" y="205"/>
                    <a:pt x="5402" y="195"/>
                    <a:pt x="5329" y="195"/>
                  </a:cubicBezTo>
                  <a:cubicBezTo>
                    <a:pt x="5266" y="195"/>
                    <a:pt x="5207" y="203"/>
                    <a:pt x="5154" y="209"/>
                  </a:cubicBezTo>
                  <a:cubicBezTo>
                    <a:pt x="5109" y="214"/>
                    <a:pt x="5064" y="220"/>
                    <a:pt x="5028" y="220"/>
                  </a:cubicBezTo>
                  <a:cubicBezTo>
                    <a:pt x="5013" y="220"/>
                    <a:pt x="4999" y="219"/>
                    <a:pt x="4988" y="216"/>
                  </a:cubicBezTo>
                  <a:cubicBezTo>
                    <a:pt x="4951" y="209"/>
                    <a:pt x="4897" y="175"/>
                    <a:pt x="4843" y="141"/>
                  </a:cubicBezTo>
                  <a:cubicBezTo>
                    <a:pt x="4741" y="78"/>
                    <a:pt x="4617" y="0"/>
                    <a:pt x="446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4"/>
            <p:cNvSpPr/>
            <p:nvPr/>
          </p:nvSpPr>
          <p:spPr>
            <a:xfrm>
              <a:off x="4242154" y="4249827"/>
              <a:ext cx="12428" cy="22352"/>
            </a:xfrm>
            <a:custGeom>
              <a:rect b="b" l="l" r="r" t="t"/>
              <a:pathLst>
                <a:path extrusionOk="0" h="741" w="412">
                  <a:moveTo>
                    <a:pt x="206" y="1"/>
                  </a:moveTo>
                  <a:cubicBezTo>
                    <a:pt x="94" y="1"/>
                    <a:pt x="0" y="92"/>
                    <a:pt x="0" y="205"/>
                  </a:cubicBezTo>
                  <a:lnTo>
                    <a:pt x="0" y="535"/>
                  </a:lnTo>
                  <a:cubicBezTo>
                    <a:pt x="0" y="649"/>
                    <a:pt x="94" y="740"/>
                    <a:pt x="206" y="740"/>
                  </a:cubicBezTo>
                  <a:cubicBezTo>
                    <a:pt x="320" y="740"/>
                    <a:pt x="412" y="647"/>
                    <a:pt x="412" y="535"/>
                  </a:cubicBezTo>
                  <a:lnTo>
                    <a:pt x="412" y="205"/>
                  </a:lnTo>
                  <a:cubicBezTo>
                    <a:pt x="412" y="91"/>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4"/>
            <p:cNvSpPr/>
            <p:nvPr/>
          </p:nvSpPr>
          <p:spPr>
            <a:xfrm>
              <a:off x="4345497" y="4249827"/>
              <a:ext cx="12428" cy="22352"/>
            </a:xfrm>
            <a:custGeom>
              <a:rect b="b" l="l" r="r" t="t"/>
              <a:pathLst>
                <a:path extrusionOk="0" h="741" w="412">
                  <a:moveTo>
                    <a:pt x="206" y="1"/>
                  </a:moveTo>
                  <a:cubicBezTo>
                    <a:pt x="93" y="1"/>
                    <a:pt x="0" y="92"/>
                    <a:pt x="0" y="205"/>
                  </a:cubicBezTo>
                  <a:lnTo>
                    <a:pt x="0" y="535"/>
                  </a:lnTo>
                  <a:cubicBezTo>
                    <a:pt x="0" y="647"/>
                    <a:pt x="93" y="740"/>
                    <a:pt x="206" y="740"/>
                  </a:cubicBezTo>
                  <a:cubicBezTo>
                    <a:pt x="321" y="740"/>
                    <a:pt x="411" y="647"/>
                    <a:pt x="411" y="535"/>
                  </a:cubicBezTo>
                  <a:lnTo>
                    <a:pt x="411" y="205"/>
                  </a:lnTo>
                  <a:cubicBezTo>
                    <a:pt x="411" y="92"/>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4"/>
            <p:cNvSpPr/>
            <p:nvPr/>
          </p:nvSpPr>
          <p:spPr>
            <a:xfrm>
              <a:off x="4279528" y="4259450"/>
              <a:ext cx="41085" cy="18642"/>
            </a:xfrm>
            <a:custGeom>
              <a:rect b="b" l="l" r="r" t="t"/>
              <a:pathLst>
                <a:path extrusionOk="0" h="618" w="1362">
                  <a:moveTo>
                    <a:pt x="1131" y="1"/>
                  </a:moveTo>
                  <a:cubicBezTo>
                    <a:pt x="1074" y="1"/>
                    <a:pt x="1017" y="24"/>
                    <a:pt x="977" y="71"/>
                  </a:cubicBezTo>
                  <a:cubicBezTo>
                    <a:pt x="900" y="156"/>
                    <a:pt x="794" y="207"/>
                    <a:pt x="681" y="207"/>
                  </a:cubicBezTo>
                  <a:cubicBezTo>
                    <a:pt x="567" y="207"/>
                    <a:pt x="459" y="156"/>
                    <a:pt x="385" y="71"/>
                  </a:cubicBezTo>
                  <a:cubicBezTo>
                    <a:pt x="345" y="25"/>
                    <a:pt x="288" y="1"/>
                    <a:pt x="230" y="1"/>
                  </a:cubicBezTo>
                  <a:cubicBezTo>
                    <a:pt x="182" y="1"/>
                    <a:pt x="133" y="18"/>
                    <a:pt x="94" y="51"/>
                  </a:cubicBezTo>
                  <a:cubicBezTo>
                    <a:pt x="10" y="125"/>
                    <a:pt x="1" y="256"/>
                    <a:pt x="75" y="341"/>
                  </a:cubicBezTo>
                  <a:cubicBezTo>
                    <a:pt x="227" y="517"/>
                    <a:pt x="448" y="618"/>
                    <a:pt x="681" y="618"/>
                  </a:cubicBezTo>
                  <a:cubicBezTo>
                    <a:pt x="912" y="616"/>
                    <a:pt x="1134" y="517"/>
                    <a:pt x="1288" y="341"/>
                  </a:cubicBezTo>
                  <a:cubicBezTo>
                    <a:pt x="1362" y="256"/>
                    <a:pt x="1354" y="125"/>
                    <a:pt x="1267" y="51"/>
                  </a:cubicBezTo>
                  <a:cubicBezTo>
                    <a:pt x="1228" y="18"/>
                    <a:pt x="1179" y="1"/>
                    <a:pt x="11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74"/>
          <p:cNvGrpSpPr/>
          <p:nvPr/>
        </p:nvGrpSpPr>
        <p:grpSpPr>
          <a:xfrm>
            <a:off x="2770171" y="3445559"/>
            <a:ext cx="364386" cy="423818"/>
            <a:chOff x="2770171" y="3445559"/>
            <a:chExt cx="364386" cy="423818"/>
          </a:xfrm>
        </p:grpSpPr>
        <p:sp>
          <p:nvSpPr>
            <p:cNvPr id="2923" name="Google Shape;2923;p74"/>
            <p:cNvSpPr/>
            <p:nvPr/>
          </p:nvSpPr>
          <p:spPr>
            <a:xfrm>
              <a:off x="2783202" y="3775435"/>
              <a:ext cx="87478" cy="69048"/>
            </a:xfrm>
            <a:custGeom>
              <a:rect b="b" l="l" r="r" t="t"/>
              <a:pathLst>
                <a:path extrusionOk="0" h="2289" w="2900">
                  <a:moveTo>
                    <a:pt x="748" y="1"/>
                  </a:moveTo>
                  <a:cubicBezTo>
                    <a:pt x="600" y="1"/>
                    <a:pt x="462" y="22"/>
                    <a:pt x="339" y="64"/>
                  </a:cubicBezTo>
                  <a:cubicBezTo>
                    <a:pt x="227" y="102"/>
                    <a:pt x="129" y="157"/>
                    <a:pt x="46" y="231"/>
                  </a:cubicBezTo>
                  <a:cubicBezTo>
                    <a:pt x="12" y="337"/>
                    <a:pt x="1" y="450"/>
                    <a:pt x="12" y="566"/>
                  </a:cubicBezTo>
                  <a:cubicBezTo>
                    <a:pt x="51" y="1018"/>
                    <a:pt x="403" y="1537"/>
                    <a:pt x="961" y="1899"/>
                  </a:cubicBezTo>
                  <a:cubicBezTo>
                    <a:pt x="1359" y="2158"/>
                    <a:pt x="1786" y="2288"/>
                    <a:pt x="2154" y="2288"/>
                  </a:cubicBezTo>
                  <a:cubicBezTo>
                    <a:pt x="2302" y="2288"/>
                    <a:pt x="2441" y="2267"/>
                    <a:pt x="2564" y="2225"/>
                  </a:cubicBezTo>
                  <a:cubicBezTo>
                    <a:pt x="2676" y="2186"/>
                    <a:pt x="2774" y="2130"/>
                    <a:pt x="2855" y="2056"/>
                  </a:cubicBezTo>
                  <a:cubicBezTo>
                    <a:pt x="2891" y="1952"/>
                    <a:pt x="2900" y="1838"/>
                    <a:pt x="2891" y="1722"/>
                  </a:cubicBezTo>
                  <a:cubicBezTo>
                    <a:pt x="2852" y="1271"/>
                    <a:pt x="2500" y="751"/>
                    <a:pt x="1943" y="389"/>
                  </a:cubicBezTo>
                  <a:cubicBezTo>
                    <a:pt x="1544" y="130"/>
                    <a:pt x="1116" y="1"/>
                    <a:pt x="748"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4"/>
            <p:cNvSpPr/>
            <p:nvPr/>
          </p:nvSpPr>
          <p:spPr>
            <a:xfrm>
              <a:off x="3053775" y="3741560"/>
              <a:ext cx="74085" cy="87086"/>
            </a:xfrm>
            <a:custGeom>
              <a:rect b="b" l="l" r="r" t="t"/>
              <a:pathLst>
                <a:path extrusionOk="0" h="2887" w="2456">
                  <a:moveTo>
                    <a:pt x="1890" y="0"/>
                  </a:moveTo>
                  <a:cubicBezTo>
                    <a:pt x="1862" y="0"/>
                    <a:pt x="1834" y="2"/>
                    <a:pt x="1806" y="5"/>
                  </a:cubicBezTo>
                  <a:cubicBezTo>
                    <a:pt x="1355" y="43"/>
                    <a:pt x="836" y="395"/>
                    <a:pt x="473" y="953"/>
                  </a:cubicBezTo>
                  <a:cubicBezTo>
                    <a:pt x="110" y="1512"/>
                    <a:pt x="0" y="2129"/>
                    <a:pt x="148" y="2556"/>
                  </a:cubicBezTo>
                  <a:cubicBezTo>
                    <a:pt x="187" y="2669"/>
                    <a:pt x="243" y="2766"/>
                    <a:pt x="317" y="2848"/>
                  </a:cubicBezTo>
                  <a:cubicBezTo>
                    <a:pt x="396" y="2875"/>
                    <a:pt x="481" y="2886"/>
                    <a:pt x="569" y="2886"/>
                  </a:cubicBezTo>
                  <a:cubicBezTo>
                    <a:pt x="596" y="2886"/>
                    <a:pt x="623" y="2885"/>
                    <a:pt x="651" y="2883"/>
                  </a:cubicBezTo>
                  <a:cubicBezTo>
                    <a:pt x="1102" y="2845"/>
                    <a:pt x="1621" y="2493"/>
                    <a:pt x="1984" y="1935"/>
                  </a:cubicBezTo>
                  <a:cubicBezTo>
                    <a:pt x="2346" y="1376"/>
                    <a:pt x="2456" y="761"/>
                    <a:pt x="2309" y="332"/>
                  </a:cubicBezTo>
                  <a:cubicBezTo>
                    <a:pt x="2271" y="219"/>
                    <a:pt x="2216" y="122"/>
                    <a:pt x="2142" y="40"/>
                  </a:cubicBezTo>
                  <a:cubicBezTo>
                    <a:pt x="2061" y="14"/>
                    <a:pt x="1977" y="0"/>
                    <a:pt x="1890"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4"/>
            <p:cNvSpPr/>
            <p:nvPr/>
          </p:nvSpPr>
          <p:spPr>
            <a:xfrm>
              <a:off x="2908142" y="3687657"/>
              <a:ext cx="129498" cy="175621"/>
            </a:xfrm>
            <a:custGeom>
              <a:rect b="b" l="l" r="r" t="t"/>
              <a:pathLst>
                <a:path extrusionOk="0" h="5822" w="4293">
                  <a:moveTo>
                    <a:pt x="3836" y="0"/>
                  </a:moveTo>
                  <a:cubicBezTo>
                    <a:pt x="3791" y="0"/>
                    <a:pt x="3745" y="8"/>
                    <a:pt x="3698" y="23"/>
                  </a:cubicBezTo>
                  <a:cubicBezTo>
                    <a:pt x="2602" y="375"/>
                    <a:pt x="1506" y="727"/>
                    <a:pt x="410" y="1080"/>
                  </a:cubicBezTo>
                  <a:cubicBezTo>
                    <a:pt x="108" y="1176"/>
                    <a:pt x="0" y="1546"/>
                    <a:pt x="203" y="1790"/>
                  </a:cubicBezTo>
                  <a:cubicBezTo>
                    <a:pt x="953" y="2700"/>
                    <a:pt x="1482" y="3954"/>
                    <a:pt x="1556" y="5402"/>
                  </a:cubicBezTo>
                  <a:cubicBezTo>
                    <a:pt x="1570" y="5661"/>
                    <a:pt x="1785" y="5821"/>
                    <a:pt x="2005" y="5821"/>
                  </a:cubicBezTo>
                  <a:cubicBezTo>
                    <a:pt x="2129" y="5821"/>
                    <a:pt x="2255" y="5770"/>
                    <a:pt x="2348" y="5658"/>
                  </a:cubicBezTo>
                  <a:cubicBezTo>
                    <a:pt x="3442" y="4330"/>
                    <a:pt x="4194" y="2531"/>
                    <a:pt x="4281" y="466"/>
                  </a:cubicBezTo>
                  <a:cubicBezTo>
                    <a:pt x="4292" y="205"/>
                    <a:pt x="4080" y="0"/>
                    <a:pt x="383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4"/>
            <p:cNvSpPr/>
            <p:nvPr/>
          </p:nvSpPr>
          <p:spPr>
            <a:xfrm>
              <a:off x="2886665" y="3658729"/>
              <a:ext cx="175017" cy="111218"/>
            </a:xfrm>
            <a:custGeom>
              <a:rect b="b" l="l" r="r" t="t"/>
              <a:pathLst>
                <a:path extrusionOk="0" h="3687" w="5802">
                  <a:moveTo>
                    <a:pt x="4293" y="0"/>
                  </a:moveTo>
                  <a:cubicBezTo>
                    <a:pt x="4142" y="0"/>
                    <a:pt x="3989" y="26"/>
                    <a:pt x="3839" y="81"/>
                  </a:cubicBezTo>
                  <a:lnTo>
                    <a:pt x="1051" y="1096"/>
                  </a:lnTo>
                  <a:cubicBezTo>
                    <a:pt x="360" y="1347"/>
                    <a:pt x="1" y="2118"/>
                    <a:pt x="252" y="2808"/>
                  </a:cubicBezTo>
                  <a:cubicBezTo>
                    <a:pt x="449" y="3349"/>
                    <a:pt x="964" y="3687"/>
                    <a:pt x="1509" y="3687"/>
                  </a:cubicBezTo>
                  <a:cubicBezTo>
                    <a:pt x="1661" y="3687"/>
                    <a:pt x="1815" y="3661"/>
                    <a:pt x="1965" y="3606"/>
                  </a:cubicBezTo>
                  <a:lnTo>
                    <a:pt x="4753" y="2591"/>
                  </a:lnTo>
                  <a:cubicBezTo>
                    <a:pt x="5444" y="2339"/>
                    <a:pt x="5802" y="1570"/>
                    <a:pt x="5552" y="880"/>
                  </a:cubicBezTo>
                  <a:cubicBezTo>
                    <a:pt x="5355" y="337"/>
                    <a:pt x="4839" y="0"/>
                    <a:pt x="4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4"/>
            <p:cNvSpPr/>
            <p:nvPr/>
          </p:nvSpPr>
          <p:spPr>
            <a:xfrm>
              <a:off x="2819489" y="3621537"/>
              <a:ext cx="206419" cy="114446"/>
            </a:xfrm>
            <a:custGeom>
              <a:rect b="b" l="l" r="r" t="t"/>
              <a:pathLst>
                <a:path extrusionOk="0" h="3794" w="6843">
                  <a:moveTo>
                    <a:pt x="5593" y="1"/>
                  </a:moveTo>
                  <a:cubicBezTo>
                    <a:pt x="5468" y="1"/>
                    <a:pt x="5341" y="22"/>
                    <a:pt x="5217" y="67"/>
                  </a:cubicBezTo>
                  <a:lnTo>
                    <a:pt x="867" y="1653"/>
                  </a:lnTo>
                  <a:cubicBezTo>
                    <a:pt x="296" y="1860"/>
                    <a:pt x="0" y="2497"/>
                    <a:pt x="207" y="3068"/>
                  </a:cubicBezTo>
                  <a:cubicBezTo>
                    <a:pt x="369" y="3515"/>
                    <a:pt x="796" y="3794"/>
                    <a:pt x="1248" y="3794"/>
                  </a:cubicBezTo>
                  <a:cubicBezTo>
                    <a:pt x="1372" y="3794"/>
                    <a:pt x="1499" y="3773"/>
                    <a:pt x="1623" y="3728"/>
                  </a:cubicBezTo>
                  <a:lnTo>
                    <a:pt x="5976" y="2144"/>
                  </a:lnTo>
                  <a:cubicBezTo>
                    <a:pt x="6545" y="1937"/>
                    <a:pt x="6843" y="1299"/>
                    <a:pt x="6634" y="728"/>
                  </a:cubicBezTo>
                  <a:cubicBezTo>
                    <a:pt x="6472" y="280"/>
                    <a:pt x="6045" y="1"/>
                    <a:pt x="559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4"/>
            <p:cNvSpPr/>
            <p:nvPr/>
          </p:nvSpPr>
          <p:spPr>
            <a:xfrm>
              <a:off x="2854993" y="3560032"/>
              <a:ext cx="206600" cy="123797"/>
            </a:xfrm>
            <a:custGeom>
              <a:rect b="b" l="l" r="r" t="t"/>
              <a:pathLst>
                <a:path extrusionOk="0" h="4104" w="6849">
                  <a:moveTo>
                    <a:pt x="5303" y="0"/>
                  </a:moveTo>
                  <a:cubicBezTo>
                    <a:pt x="5149" y="0"/>
                    <a:pt x="4992" y="27"/>
                    <a:pt x="4839" y="82"/>
                  </a:cubicBezTo>
                  <a:lnTo>
                    <a:pt x="1074" y="1452"/>
                  </a:lnTo>
                  <a:cubicBezTo>
                    <a:pt x="369" y="1709"/>
                    <a:pt x="1" y="2498"/>
                    <a:pt x="258" y="3205"/>
                  </a:cubicBezTo>
                  <a:cubicBezTo>
                    <a:pt x="460" y="3758"/>
                    <a:pt x="987" y="4104"/>
                    <a:pt x="1546" y="4104"/>
                  </a:cubicBezTo>
                  <a:cubicBezTo>
                    <a:pt x="1701" y="4104"/>
                    <a:pt x="1858" y="4077"/>
                    <a:pt x="2011" y="4021"/>
                  </a:cubicBezTo>
                  <a:lnTo>
                    <a:pt x="5775" y="2652"/>
                  </a:lnTo>
                  <a:cubicBezTo>
                    <a:pt x="6481" y="2393"/>
                    <a:pt x="6849" y="1606"/>
                    <a:pt x="6592" y="899"/>
                  </a:cubicBezTo>
                  <a:cubicBezTo>
                    <a:pt x="6390" y="346"/>
                    <a:pt x="5862" y="0"/>
                    <a:pt x="53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4"/>
            <p:cNvSpPr/>
            <p:nvPr/>
          </p:nvSpPr>
          <p:spPr>
            <a:xfrm>
              <a:off x="2847633" y="3491469"/>
              <a:ext cx="213297" cy="133993"/>
            </a:xfrm>
            <a:custGeom>
              <a:rect b="b" l="l" r="r" t="t"/>
              <a:pathLst>
                <a:path extrusionOk="0" h="4442" w="7071">
                  <a:moveTo>
                    <a:pt x="5281" y="0"/>
                  </a:moveTo>
                  <a:cubicBezTo>
                    <a:pt x="5102" y="0"/>
                    <a:pt x="4920" y="31"/>
                    <a:pt x="4743" y="95"/>
                  </a:cubicBezTo>
                  <a:lnTo>
                    <a:pt x="1244" y="1369"/>
                  </a:lnTo>
                  <a:cubicBezTo>
                    <a:pt x="425" y="1668"/>
                    <a:pt x="0" y="2580"/>
                    <a:pt x="298" y="3400"/>
                  </a:cubicBezTo>
                  <a:cubicBezTo>
                    <a:pt x="532" y="4042"/>
                    <a:pt x="1143" y="4441"/>
                    <a:pt x="1790" y="4441"/>
                  </a:cubicBezTo>
                  <a:cubicBezTo>
                    <a:pt x="1969" y="4441"/>
                    <a:pt x="2151" y="4411"/>
                    <a:pt x="2329" y="4346"/>
                  </a:cubicBezTo>
                  <a:lnTo>
                    <a:pt x="5827" y="3073"/>
                  </a:lnTo>
                  <a:cubicBezTo>
                    <a:pt x="6646" y="2773"/>
                    <a:pt x="7071" y="1860"/>
                    <a:pt x="6774" y="1042"/>
                  </a:cubicBezTo>
                  <a:cubicBezTo>
                    <a:pt x="6539" y="400"/>
                    <a:pt x="5929" y="0"/>
                    <a:pt x="52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4"/>
            <p:cNvSpPr/>
            <p:nvPr/>
          </p:nvSpPr>
          <p:spPr>
            <a:xfrm>
              <a:off x="2777139" y="3451773"/>
              <a:ext cx="252783" cy="148472"/>
            </a:xfrm>
            <a:custGeom>
              <a:rect b="b" l="l" r="r" t="t"/>
              <a:pathLst>
                <a:path extrusionOk="0" h="4922" w="8380">
                  <a:moveTo>
                    <a:pt x="6584" y="1"/>
                  </a:moveTo>
                  <a:cubicBezTo>
                    <a:pt x="6405" y="1"/>
                    <a:pt x="6222" y="32"/>
                    <a:pt x="6044" y="96"/>
                  </a:cubicBezTo>
                  <a:lnTo>
                    <a:pt x="1249" y="1842"/>
                  </a:lnTo>
                  <a:cubicBezTo>
                    <a:pt x="428" y="2142"/>
                    <a:pt x="0" y="3058"/>
                    <a:pt x="299" y="3879"/>
                  </a:cubicBezTo>
                  <a:cubicBezTo>
                    <a:pt x="534" y="4522"/>
                    <a:pt x="1147" y="4922"/>
                    <a:pt x="1797" y="4922"/>
                  </a:cubicBezTo>
                  <a:cubicBezTo>
                    <a:pt x="1976" y="4922"/>
                    <a:pt x="2158" y="4891"/>
                    <a:pt x="2336" y="4827"/>
                  </a:cubicBezTo>
                  <a:lnTo>
                    <a:pt x="7131" y="3081"/>
                  </a:lnTo>
                  <a:cubicBezTo>
                    <a:pt x="7952" y="2781"/>
                    <a:pt x="8380" y="1867"/>
                    <a:pt x="8081" y="1046"/>
                  </a:cubicBezTo>
                  <a:cubicBezTo>
                    <a:pt x="7846" y="402"/>
                    <a:pt x="7233" y="1"/>
                    <a:pt x="6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4"/>
            <p:cNvSpPr/>
            <p:nvPr/>
          </p:nvSpPr>
          <p:spPr>
            <a:xfrm>
              <a:off x="2831615" y="3540787"/>
              <a:ext cx="45670" cy="34509"/>
            </a:xfrm>
            <a:custGeom>
              <a:rect b="b" l="l" r="r" t="t"/>
              <a:pathLst>
                <a:path extrusionOk="0" h="1144" w="1514">
                  <a:moveTo>
                    <a:pt x="853" y="0"/>
                  </a:moveTo>
                  <a:cubicBezTo>
                    <a:pt x="760" y="0"/>
                    <a:pt x="663" y="17"/>
                    <a:pt x="567" y="52"/>
                  </a:cubicBezTo>
                  <a:cubicBezTo>
                    <a:pt x="208" y="185"/>
                    <a:pt x="0" y="524"/>
                    <a:pt x="107" y="811"/>
                  </a:cubicBezTo>
                  <a:cubicBezTo>
                    <a:pt x="184" y="1020"/>
                    <a:pt x="405" y="1144"/>
                    <a:pt x="659" y="1144"/>
                  </a:cubicBezTo>
                  <a:cubicBezTo>
                    <a:pt x="752" y="1144"/>
                    <a:pt x="850" y="1127"/>
                    <a:pt x="947" y="1092"/>
                  </a:cubicBezTo>
                  <a:cubicBezTo>
                    <a:pt x="1307" y="959"/>
                    <a:pt x="1514" y="620"/>
                    <a:pt x="1409" y="333"/>
                  </a:cubicBezTo>
                  <a:cubicBezTo>
                    <a:pt x="1331" y="124"/>
                    <a:pt x="1108" y="0"/>
                    <a:pt x="8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4"/>
            <p:cNvSpPr/>
            <p:nvPr/>
          </p:nvSpPr>
          <p:spPr>
            <a:xfrm>
              <a:off x="2938125" y="3501755"/>
              <a:ext cx="45609" cy="34448"/>
            </a:xfrm>
            <a:custGeom>
              <a:rect b="b" l="l" r="r" t="t"/>
              <a:pathLst>
                <a:path extrusionOk="0" h="1142" w="1512">
                  <a:moveTo>
                    <a:pt x="853" y="0"/>
                  </a:moveTo>
                  <a:cubicBezTo>
                    <a:pt x="760" y="0"/>
                    <a:pt x="662" y="17"/>
                    <a:pt x="565" y="52"/>
                  </a:cubicBezTo>
                  <a:cubicBezTo>
                    <a:pt x="207" y="185"/>
                    <a:pt x="0" y="523"/>
                    <a:pt x="105" y="810"/>
                  </a:cubicBezTo>
                  <a:cubicBezTo>
                    <a:pt x="182" y="1018"/>
                    <a:pt x="404" y="1141"/>
                    <a:pt x="659" y="1141"/>
                  </a:cubicBezTo>
                  <a:cubicBezTo>
                    <a:pt x="752" y="1141"/>
                    <a:pt x="850" y="1125"/>
                    <a:pt x="947" y="1090"/>
                  </a:cubicBezTo>
                  <a:cubicBezTo>
                    <a:pt x="1305" y="958"/>
                    <a:pt x="1512" y="620"/>
                    <a:pt x="1407" y="333"/>
                  </a:cubicBezTo>
                  <a:cubicBezTo>
                    <a:pt x="1330" y="124"/>
                    <a:pt x="1108" y="0"/>
                    <a:pt x="8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4"/>
            <p:cNvSpPr/>
            <p:nvPr/>
          </p:nvSpPr>
          <p:spPr>
            <a:xfrm>
              <a:off x="2770171" y="3445559"/>
              <a:ext cx="292601" cy="423818"/>
            </a:xfrm>
            <a:custGeom>
              <a:rect b="b" l="l" r="r" t="t"/>
              <a:pathLst>
                <a:path extrusionOk="0" h="14050" w="9700">
                  <a:moveTo>
                    <a:pt x="8605" y="1952"/>
                  </a:moveTo>
                  <a:cubicBezTo>
                    <a:pt x="8853" y="2113"/>
                    <a:pt x="9044" y="2351"/>
                    <a:pt x="9148" y="2632"/>
                  </a:cubicBezTo>
                  <a:cubicBezTo>
                    <a:pt x="9202" y="2783"/>
                    <a:pt x="9231" y="2941"/>
                    <a:pt x="9231" y="3101"/>
                  </a:cubicBezTo>
                  <a:cubicBezTo>
                    <a:pt x="9231" y="3437"/>
                    <a:pt x="9108" y="3762"/>
                    <a:pt x="8884" y="4015"/>
                  </a:cubicBezTo>
                  <a:cubicBezTo>
                    <a:pt x="8734" y="4188"/>
                    <a:pt x="8538" y="4321"/>
                    <a:pt x="8324" y="4398"/>
                  </a:cubicBezTo>
                  <a:lnTo>
                    <a:pt x="4826" y="5672"/>
                  </a:lnTo>
                  <a:cubicBezTo>
                    <a:pt x="4675" y="5727"/>
                    <a:pt x="4517" y="5754"/>
                    <a:pt x="4360" y="5754"/>
                  </a:cubicBezTo>
                  <a:cubicBezTo>
                    <a:pt x="4046" y="5754"/>
                    <a:pt x="3734" y="5646"/>
                    <a:pt x="3483" y="5442"/>
                  </a:cubicBezTo>
                  <a:cubicBezTo>
                    <a:pt x="3345" y="5331"/>
                    <a:pt x="3231" y="5194"/>
                    <a:pt x="3147" y="5040"/>
                  </a:cubicBezTo>
                  <a:lnTo>
                    <a:pt x="7433" y="3480"/>
                  </a:lnTo>
                  <a:cubicBezTo>
                    <a:pt x="7883" y="3317"/>
                    <a:pt x="8241" y="2986"/>
                    <a:pt x="8442" y="2551"/>
                  </a:cubicBezTo>
                  <a:cubicBezTo>
                    <a:pt x="8531" y="2358"/>
                    <a:pt x="8587" y="2157"/>
                    <a:pt x="8605" y="1952"/>
                  </a:cubicBezTo>
                  <a:close/>
                  <a:moveTo>
                    <a:pt x="9034" y="4448"/>
                  </a:moveTo>
                  <a:cubicBezTo>
                    <a:pt x="9108" y="4543"/>
                    <a:pt x="9168" y="4650"/>
                    <a:pt x="9210" y="4765"/>
                  </a:cubicBezTo>
                  <a:cubicBezTo>
                    <a:pt x="9256" y="4892"/>
                    <a:pt x="9279" y="5024"/>
                    <a:pt x="9279" y="5158"/>
                  </a:cubicBezTo>
                  <a:cubicBezTo>
                    <a:pt x="9281" y="5646"/>
                    <a:pt x="8973" y="6086"/>
                    <a:pt x="8516" y="6253"/>
                  </a:cubicBezTo>
                  <a:lnTo>
                    <a:pt x="8201" y="6367"/>
                  </a:lnTo>
                  <a:cubicBezTo>
                    <a:pt x="8197" y="6370"/>
                    <a:pt x="8194" y="6370"/>
                    <a:pt x="8191" y="6371"/>
                  </a:cubicBezTo>
                  <a:lnTo>
                    <a:pt x="4752" y="7623"/>
                  </a:lnTo>
                  <a:cubicBezTo>
                    <a:pt x="4622" y="7670"/>
                    <a:pt x="4489" y="7693"/>
                    <a:pt x="4357" y="7693"/>
                  </a:cubicBezTo>
                  <a:cubicBezTo>
                    <a:pt x="3959" y="7693"/>
                    <a:pt x="3575" y="7485"/>
                    <a:pt x="3360" y="7129"/>
                  </a:cubicBezTo>
                  <a:cubicBezTo>
                    <a:pt x="3321" y="7066"/>
                    <a:pt x="3289" y="7000"/>
                    <a:pt x="3264" y="6929"/>
                  </a:cubicBezTo>
                  <a:cubicBezTo>
                    <a:pt x="3218" y="6803"/>
                    <a:pt x="3193" y="6670"/>
                    <a:pt x="3193" y="6535"/>
                  </a:cubicBezTo>
                  <a:cubicBezTo>
                    <a:pt x="3193" y="6302"/>
                    <a:pt x="3264" y="6077"/>
                    <a:pt x="3391" y="5885"/>
                  </a:cubicBezTo>
                  <a:cubicBezTo>
                    <a:pt x="3684" y="6070"/>
                    <a:pt x="4020" y="6167"/>
                    <a:pt x="4360" y="6167"/>
                  </a:cubicBezTo>
                  <a:cubicBezTo>
                    <a:pt x="4565" y="6167"/>
                    <a:pt x="4771" y="6133"/>
                    <a:pt x="4966" y="6061"/>
                  </a:cubicBezTo>
                  <a:lnTo>
                    <a:pt x="8464" y="4787"/>
                  </a:lnTo>
                  <a:cubicBezTo>
                    <a:pt x="8673" y="4710"/>
                    <a:pt x="8868" y="4595"/>
                    <a:pt x="9034" y="4448"/>
                  </a:cubicBezTo>
                  <a:close/>
                  <a:moveTo>
                    <a:pt x="8124" y="6833"/>
                  </a:moveTo>
                  <a:cubicBezTo>
                    <a:pt x="8129" y="6868"/>
                    <a:pt x="8130" y="6901"/>
                    <a:pt x="8130" y="6936"/>
                  </a:cubicBezTo>
                  <a:cubicBezTo>
                    <a:pt x="8130" y="6976"/>
                    <a:pt x="8129" y="7015"/>
                    <a:pt x="8123" y="7053"/>
                  </a:cubicBezTo>
                  <a:cubicBezTo>
                    <a:pt x="8078" y="7390"/>
                    <a:pt x="7855" y="7668"/>
                    <a:pt x="7538" y="7784"/>
                  </a:cubicBezTo>
                  <a:lnTo>
                    <a:pt x="3188" y="9368"/>
                  </a:lnTo>
                  <a:cubicBezTo>
                    <a:pt x="3087" y="9405"/>
                    <a:pt x="2984" y="9422"/>
                    <a:pt x="2882" y="9422"/>
                  </a:cubicBezTo>
                  <a:cubicBezTo>
                    <a:pt x="2514" y="9422"/>
                    <a:pt x="2168" y="9194"/>
                    <a:pt x="2034" y="8830"/>
                  </a:cubicBezTo>
                  <a:cubicBezTo>
                    <a:pt x="1999" y="8732"/>
                    <a:pt x="1981" y="8630"/>
                    <a:pt x="1981" y="8525"/>
                  </a:cubicBezTo>
                  <a:cubicBezTo>
                    <a:pt x="1981" y="8146"/>
                    <a:pt x="2218" y="7806"/>
                    <a:pt x="2573" y="7676"/>
                  </a:cubicBezTo>
                  <a:lnTo>
                    <a:pt x="3102" y="7484"/>
                  </a:lnTo>
                  <a:cubicBezTo>
                    <a:pt x="3404" y="7880"/>
                    <a:pt x="3872" y="8103"/>
                    <a:pt x="4357" y="8103"/>
                  </a:cubicBezTo>
                  <a:cubicBezTo>
                    <a:pt x="4536" y="8103"/>
                    <a:pt x="4718" y="8072"/>
                    <a:pt x="4892" y="8009"/>
                  </a:cubicBezTo>
                  <a:lnTo>
                    <a:pt x="8124" y="6833"/>
                  </a:lnTo>
                  <a:close/>
                  <a:moveTo>
                    <a:pt x="8481" y="7321"/>
                  </a:moveTo>
                  <a:cubicBezTo>
                    <a:pt x="8821" y="7423"/>
                    <a:pt x="9094" y="7676"/>
                    <a:pt x="9217" y="8015"/>
                  </a:cubicBezTo>
                  <a:cubicBezTo>
                    <a:pt x="9262" y="8139"/>
                    <a:pt x="9285" y="8268"/>
                    <a:pt x="9285" y="8398"/>
                  </a:cubicBezTo>
                  <a:cubicBezTo>
                    <a:pt x="9288" y="8833"/>
                    <a:pt x="9038" y="9233"/>
                    <a:pt x="8649" y="9420"/>
                  </a:cubicBezTo>
                  <a:cubicBezTo>
                    <a:pt x="8617" y="9436"/>
                    <a:pt x="8581" y="9451"/>
                    <a:pt x="8544" y="9464"/>
                  </a:cubicBezTo>
                  <a:lnTo>
                    <a:pt x="5756" y="10479"/>
                  </a:lnTo>
                  <a:cubicBezTo>
                    <a:pt x="5642" y="10522"/>
                    <a:pt x="5521" y="10544"/>
                    <a:pt x="5400" y="10545"/>
                  </a:cubicBezTo>
                  <a:lnTo>
                    <a:pt x="5397" y="10545"/>
                  </a:lnTo>
                  <a:cubicBezTo>
                    <a:pt x="5388" y="10546"/>
                    <a:pt x="5380" y="10546"/>
                    <a:pt x="5372" y="10546"/>
                  </a:cubicBezTo>
                  <a:cubicBezTo>
                    <a:pt x="4897" y="10546"/>
                    <a:pt x="4472" y="10249"/>
                    <a:pt x="4308" y="9803"/>
                  </a:cubicBezTo>
                  <a:cubicBezTo>
                    <a:pt x="4264" y="9679"/>
                    <a:pt x="4240" y="9551"/>
                    <a:pt x="4240" y="9420"/>
                  </a:cubicBezTo>
                  <a:lnTo>
                    <a:pt x="7679" y="8168"/>
                  </a:lnTo>
                  <a:cubicBezTo>
                    <a:pt x="8069" y="8026"/>
                    <a:pt x="8364" y="7711"/>
                    <a:pt x="8481" y="7321"/>
                  </a:cubicBezTo>
                  <a:close/>
                  <a:moveTo>
                    <a:pt x="6819" y="0"/>
                  </a:moveTo>
                  <a:cubicBezTo>
                    <a:pt x="6615" y="0"/>
                    <a:pt x="6409" y="35"/>
                    <a:pt x="6207" y="109"/>
                  </a:cubicBezTo>
                  <a:lnTo>
                    <a:pt x="2784" y="1354"/>
                  </a:lnTo>
                  <a:cubicBezTo>
                    <a:pt x="2678" y="1394"/>
                    <a:pt x="2622" y="1512"/>
                    <a:pt x="2660" y="1619"/>
                  </a:cubicBezTo>
                  <a:cubicBezTo>
                    <a:pt x="2691" y="1703"/>
                    <a:pt x="2770" y="1755"/>
                    <a:pt x="2853" y="1755"/>
                  </a:cubicBezTo>
                  <a:cubicBezTo>
                    <a:pt x="2877" y="1755"/>
                    <a:pt x="2901" y="1750"/>
                    <a:pt x="2925" y="1742"/>
                  </a:cubicBezTo>
                  <a:lnTo>
                    <a:pt x="6348" y="495"/>
                  </a:lnTo>
                  <a:cubicBezTo>
                    <a:pt x="6500" y="439"/>
                    <a:pt x="6658" y="412"/>
                    <a:pt x="6816" y="412"/>
                  </a:cubicBezTo>
                  <a:cubicBezTo>
                    <a:pt x="7016" y="412"/>
                    <a:pt x="7215" y="456"/>
                    <a:pt x="7404" y="543"/>
                  </a:cubicBezTo>
                  <a:cubicBezTo>
                    <a:pt x="7740" y="700"/>
                    <a:pt x="7994" y="975"/>
                    <a:pt x="8120" y="1321"/>
                  </a:cubicBezTo>
                  <a:cubicBezTo>
                    <a:pt x="8245" y="1668"/>
                    <a:pt x="8228" y="2043"/>
                    <a:pt x="8071" y="2378"/>
                  </a:cubicBezTo>
                  <a:cubicBezTo>
                    <a:pt x="7914" y="2713"/>
                    <a:pt x="7639" y="2968"/>
                    <a:pt x="7293" y="3093"/>
                  </a:cubicBezTo>
                  <a:lnTo>
                    <a:pt x="2496" y="4839"/>
                  </a:lnTo>
                  <a:cubicBezTo>
                    <a:pt x="2341" y="4895"/>
                    <a:pt x="2182" y="4922"/>
                    <a:pt x="2025" y="4922"/>
                  </a:cubicBezTo>
                  <a:cubicBezTo>
                    <a:pt x="1461" y="4922"/>
                    <a:pt x="929" y="4574"/>
                    <a:pt x="725" y="4012"/>
                  </a:cubicBezTo>
                  <a:cubicBezTo>
                    <a:pt x="600" y="3666"/>
                    <a:pt x="616" y="3290"/>
                    <a:pt x="773" y="2956"/>
                  </a:cubicBezTo>
                  <a:cubicBezTo>
                    <a:pt x="931" y="2620"/>
                    <a:pt x="1206" y="2366"/>
                    <a:pt x="1552" y="2240"/>
                  </a:cubicBezTo>
                  <a:lnTo>
                    <a:pt x="2023" y="2068"/>
                  </a:lnTo>
                  <a:cubicBezTo>
                    <a:pt x="2131" y="2030"/>
                    <a:pt x="2185" y="1912"/>
                    <a:pt x="2147" y="1804"/>
                  </a:cubicBezTo>
                  <a:cubicBezTo>
                    <a:pt x="2117" y="1721"/>
                    <a:pt x="2039" y="1669"/>
                    <a:pt x="1955" y="1669"/>
                  </a:cubicBezTo>
                  <a:cubicBezTo>
                    <a:pt x="1931" y="1669"/>
                    <a:pt x="1906" y="1673"/>
                    <a:pt x="1882" y="1682"/>
                  </a:cubicBezTo>
                  <a:lnTo>
                    <a:pt x="1412" y="1854"/>
                  </a:lnTo>
                  <a:cubicBezTo>
                    <a:pt x="481" y="2193"/>
                    <a:pt x="1" y="3224"/>
                    <a:pt x="339" y="4153"/>
                  </a:cubicBezTo>
                  <a:cubicBezTo>
                    <a:pt x="603" y="4880"/>
                    <a:pt x="1293" y="5331"/>
                    <a:pt x="2027" y="5331"/>
                  </a:cubicBezTo>
                  <a:cubicBezTo>
                    <a:pt x="2230" y="5331"/>
                    <a:pt x="2437" y="5297"/>
                    <a:pt x="2639" y="5223"/>
                  </a:cubicBezTo>
                  <a:lnTo>
                    <a:pt x="2758" y="5181"/>
                  </a:lnTo>
                  <a:cubicBezTo>
                    <a:pt x="2839" y="5343"/>
                    <a:pt x="2946" y="5491"/>
                    <a:pt x="3071" y="5623"/>
                  </a:cubicBezTo>
                  <a:cubicBezTo>
                    <a:pt x="2884" y="5888"/>
                    <a:pt x="2783" y="6204"/>
                    <a:pt x="2783" y="6531"/>
                  </a:cubicBezTo>
                  <a:cubicBezTo>
                    <a:pt x="2783" y="6714"/>
                    <a:pt x="2814" y="6895"/>
                    <a:pt x="2878" y="7066"/>
                  </a:cubicBezTo>
                  <a:cubicBezTo>
                    <a:pt x="2884" y="7084"/>
                    <a:pt x="2891" y="7100"/>
                    <a:pt x="2898" y="7118"/>
                  </a:cubicBezTo>
                  <a:lnTo>
                    <a:pt x="2434" y="7287"/>
                  </a:lnTo>
                  <a:cubicBezTo>
                    <a:pt x="1918" y="7475"/>
                    <a:pt x="1572" y="7970"/>
                    <a:pt x="1572" y="8522"/>
                  </a:cubicBezTo>
                  <a:cubicBezTo>
                    <a:pt x="1572" y="8674"/>
                    <a:pt x="1598" y="8824"/>
                    <a:pt x="1651" y="8967"/>
                  </a:cubicBezTo>
                  <a:cubicBezTo>
                    <a:pt x="1845" y="9500"/>
                    <a:pt x="2348" y="9831"/>
                    <a:pt x="2885" y="9831"/>
                  </a:cubicBezTo>
                  <a:cubicBezTo>
                    <a:pt x="3033" y="9831"/>
                    <a:pt x="3184" y="9804"/>
                    <a:pt x="3332" y="9751"/>
                  </a:cubicBezTo>
                  <a:lnTo>
                    <a:pt x="3841" y="9566"/>
                  </a:lnTo>
                  <a:cubicBezTo>
                    <a:pt x="3854" y="9693"/>
                    <a:pt x="3880" y="9819"/>
                    <a:pt x="3926" y="9942"/>
                  </a:cubicBezTo>
                  <a:cubicBezTo>
                    <a:pt x="4136" y="10520"/>
                    <a:pt x="4670" y="10914"/>
                    <a:pt x="5280" y="10952"/>
                  </a:cubicBezTo>
                  <a:cubicBezTo>
                    <a:pt x="5658" y="11704"/>
                    <a:pt x="5883" y="12557"/>
                    <a:pt x="5928" y="13434"/>
                  </a:cubicBezTo>
                  <a:cubicBezTo>
                    <a:pt x="5941" y="13702"/>
                    <a:pt x="6117" y="13931"/>
                    <a:pt x="6371" y="14017"/>
                  </a:cubicBezTo>
                  <a:cubicBezTo>
                    <a:pt x="6441" y="14038"/>
                    <a:pt x="6510" y="14050"/>
                    <a:pt x="6578" y="14050"/>
                  </a:cubicBezTo>
                  <a:cubicBezTo>
                    <a:pt x="6771" y="14050"/>
                    <a:pt x="6954" y="13964"/>
                    <a:pt x="7081" y="13811"/>
                  </a:cubicBezTo>
                  <a:cubicBezTo>
                    <a:pt x="7493" y="13314"/>
                    <a:pt x="7848" y="12761"/>
                    <a:pt x="8139" y="12168"/>
                  </a:cubicBezTo>
                  <a:cubicBezTo>
                    <a:pt x="8189" y="12066"/>
                    <a:pt x="8146" y="11942"/>
                    <a:pt x="8044" y="11891"/>
                  </a:cubicBezTo>
                  <a:cubicBezTo>
                    <a:pt x="8016" y="11878"/>
                    <a:pt x="7985" y="11871"/>
                    <a:pt x="7955" y="11871"/>
                  </a:cubicBezTo>
                  <a:cubicBezTo>
                    <a:pt x="7879" y="11871"/>
                    <a:pt x="7805" y="11913"/>
                    <a:pt x="7769" y="11986"/>
                  </a:cubicBezTo>
                  <a:cubicBezTo>
                    <a:pt x="7493" y="12550"/>
                    <a:pt x="7154" y="13078"/>
                    <a:pt x="6763" y="13551"/>
                  </a:cubicBezTo>
                  <a:cubicBezTo>
                    <a:pt x="6705" y="13622"/>
                    <a:pt x="6635" y="13640"/>
                    <a:pt x="6581" y="13640"/>
                  </a:cubicBezTo>
                  <a:cubicBezTo>
                    <a:pt x="6544" y="13640"/>
                    <a:pt x="6515" y="13632"/>
                    <a:pt x="6500" y="13626"/>
                  </a:cubicBezTo>
                  <a:cubicBezTo>
                    <a:pt x="6465" y="13615"/>
                    <a:pt x="6345" y="13563"/>
                    <a:pt x="6336" y="13413"/>
                  </a:cubicBezTo>
                  <a:cubicBezTo>
                    <a:pt x="6290" y="12539"/>
                    <a:pt x="6077" y="11683"/>
                    <a:pt x="5718" y="10920"/>
                  </a:cubicBezTo>
                  <a:cubicBezTo>
                    <a:pt x="5778" y="10905"/>
                    <a:pt x="5839" y="10889"/>
                    <a:pt x="5898" y="10866"/>
                  </a:cubicBezTo>
                  <a:lnTo>
                    <a:pt x="8472" y="9929"/>
                  </a:lnTo>
                  <a:lnTo>
                    <a:pt x="8472" y="9929"/>
                  </a:lnTo>
                  <a:cubicBezTo>
                    <a:pt x="8387" y="10335"/>
                    <a:pt x="8277" y="10736"/>
                    <a:pt x="8136" y="11122"/>
                  </a:cubicBezTo>
                  <a:cubicBezTo>
                    <a:pt x="8096" y="11230"/>
                    <a:pt x="8152" y="11349"/>
                    <a:pt x="8259" y="11387"/>
                  </a:cubicBezTo>
                  <a:cubicBezTo>
                    <a:pt x="8284" y="11394"/>
                    <a:pt x="8306" y="11400"/>
                    <a:pt x="8330" y="11400"/>
                  </a:cubicBezTo>
                  <a:cubicBezTo>
                    <a:pt x="8416" y="11400"/>
                    <a:pt x="8492" y="11349"/>
                    <a:pt x="8524" y="11263"/>
                  </a:cubicBezTo>
                  <a:cubicBezTo>
                    <a:pt x="8701" y="10772"/>
                    <a:pt x="8836" y="10260"/>
                    <a:pt x="8927" y="9738"/>
                  </a:cubicBezTo>
                  <a:cubicBezTo>
                    <a:pt x="9399" y="9469"/>
                    <a:pt x="9699" y="8952"/>
                    <a:pt x="9699" y="8401"/>
                  </a:cubicBezTo>
                  <a:cubicBezTo>
                    <a:pt x="9699" y="8222"/>
                    <a:pt x="9668" y="8046"/>
                    <a:pt x="9608" y="7879"/>
                  </a:cubicBezTo>
                  <a:cubicBezTo>
                    <a:pt x="9432" y="7395"/>
                    <a:pt x="9032" y="7040"/>
                    <a:pt x="8543" y="6913"/>
                  </a:cubicBezTo>
                  <a:cubicBezTo>
                    <a:pt x="8540" y="6837"/>
                    <a:pt x="8534" y="6763"/>
                    <a:pt x="8518" y="6689"/>
                  </a:cubicBezTo>
                  <a:lnTo>
                    <a:pt x="8657" y="6639"/>
                  </a:lnTo>
                  <a:cubicBezTo>
                    <a:pt x="9276" y="6414"/>
                    <a:pt x="9692" y="5818"/>
                    <a:pt x="9692" y="5158"/>
                  </a:cubicBezTo>
                  <a:cubicBezTo>
                    <a:pt x="9692" y="4975"/>
                    <a:pt x="9661" y="4796"/>
                    <a:pt x="9597" y="4624"/>
                  </a:cubicBezTo>
                  <a:cubicBezTo>
                    <a:pt x="9534" y="4445"/>
                    <a:pt x="9438" y="4281"/>
                    <a:pt x="9313" y="4138"/>
                  </a:cubicBezTo>
                  <a:cubicBezTo>
                    <a:pt x="9526" y="3835"/>
                    <a:pt x="9643" y="3474"/>
                    <a:pt x="9643" y="3099"/>
                  </a:cubicBezTo>
                  <a:cubicBezTo>
                    <a:pt x="9643" y="2892"/>
                    <a:pt x="9606" y="2688"/>
                    <a:pt x="9535" y="2491"/>
                  </a:cubicBezTo>
                  <a:cubicBezTo>
                    <a:pt x="9368" y="2037"/>
                    <a:pt x="9026" y="1671"/>
                    <a:pt x="8586" y="1472"/>
                  </a:cubicBezTo>
                  <a:cubicBezTo>
                    <a:pt x="8566" y="1375"/>
                    <a:pt x="8541" y="1277"/>
                    <a:pt x="8506" y="1181"/>
                  </a:cubicBezTo>
                  <a:cubicBezTo>
                    <a:pt x="8241" y="453"/>
                    <a:pt x="7551" y="0"/>
                    <a:pt x="681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4"/>
            <p:cNvSpPr/>
            <p:nvPr/>
          </p:nvSpPr>
          <p:spPr>
            <a:xfrm>
              <a:off x="2776988" y="3769191"/>
              <a:ext cx="100087" cy="81566"/>
            </a:xfrm>
            <a:custGeom>
              <a:rect b="b" l="l" r="r" t="t"/>
              <a:pathLst>
                <a:path extrusionOk="0" h="2704" w="3318">
                  <a:moveTo>
                    <a:pt x="953" y="413"/>
                  </a:moveTo>
                  <a:cubicBezTo>
                    <a:pt x="1288" y="413"/>
                    <a:pt x="1681" y="540"/>
                    <a:pt x="2036" y="770"/>
                  </a:cubicBezTo>
                  <a:cubicBezTo>
                    <a:pt x="2520" y="1087"/>
                    <a:pt x="2856" y="1550"/>
                    <a:pt x="2891" y="1949"/>
                  </a:cubicBezTo>
                  <a:cubicBezTo>
                    <a:pt x="2897" y="2019"/>
                    <a:pt x="2893" y="2085"/>
                    <a:pt x="2881" y="2146"/>
                  </a:cubicBezTo>
                  <a:cubicBezTo>
                    <a:pt x="2829" y="2183"/>
                    <a:pt x="2770" y="2216"/>
                    <a:pt x="2703" y="2236"/>
                  </a:cubicBezTo>
                  <a:cubicBezTo>
                    <a:pt x="2600" y="2271"/>
                    <a:pt x="2485" y="2288"/>
                    <a:pt x="2361" y="2288"/>
                  </a:cubicBezTo>
                  <a:cubicBezTo>
                    <a:pt x="2026" y="2288"/>
                    <a:pt x="1633" y="2164"/>
                    <a:pt x="1279" y="1935"/>
                  </a:cubicBezTo>
                  <a:cubicBezTo>
                    <a:pt x="795" y="1620"/>
                    <a:pt x="458" y="1155"/>
                    <a:pt x="423" y="756"/>
                  </a:cubicBezTo>
                  <a:cubicBezTo>
                    <a:pt x="418" y="686"/>
                    <a:pt x="421" y="618"/>
                    <a:pt x="434" y="556"/>
                  </a:cubicBezTo>
                  <a:cubicBezTo>
                    <a:pt x="486" y="519"/>
                    <a:pt x="545" y="488"/>
                    <a:pt x="612" y="466"/>
                  </a:cubicBezTo>
                  <a:cubicBezTo>
                    <a:pt x="714" y="430"/>
                    <a:pt x="830" y="413"/>
                    <a:pt x="953" y="413"/>
                  </a:cubicBezTo>
                  <a:close/>
                  <a:moveTo>
                    <a:pt x="955" y="1"/>
                  </a:moveTo>
                  <a:cubicBezTo>
                    <a:pt x="785" y="1"/>
                    <a:pt x="624" y="25"/>
                    <a:pt x="479" y="75"/>
                  </a:cubicBezTo>
                  <a:cubicBezTo>
                    <a:pt x="338" y="124"/>
                    <a:pt x="217" y="194"/>
                    <a:pt x="116" y="285"/>
                  </a:cubicBezTo>
                  <a:cubicBezTo>
                    <a:pt x="91" y="309"/>
                    <a:pt x="70" y="340"/>
                    <a:pt x="59" y="374"/>
                  </a:cubicBezTo>
                  <a:cubicBezTo>
                    <a:pt x="16" y="503"/>
                    <a:pt x="1" y="643"/>
                    <a:pt x="14" y="791"/>
                  </a:cubicBezTo>
                  <a:cubicBezTo>
                    <a:pt x="62" y="1322"/>
                    <a:pt x="461" y="1892"/>
                    <a:pt x="1056" y="2279"/>
                  </a:cubicBezTo>
                  <a:cubicBezTo>
                    <a:pt x="1479" y="2556"/>
                    <a:pt x="1948" y="2704"/>
                    <a:pt x="2363" y="2704"/>
                  </a:cubicBezTo>
                  <a:cubicBezTo>
                    <a:pt x="2532" y="2704"/>
                    <a:pt x="2692" y="2679"/>
                    <a:pt x="2838" y="2630"/>
                  </a:cubicBezTo>
                  <a:cubicBezTo>
                    <a:pt x="2979" y="2581"/>
                    <a:pt x="3100" y="2511"/>
                    <a:pt x="3202" y="2418"/>
                  </a:cubicBezTo>
                  <a:cubicBezTo>
                    <a:pt x="3228" y="2395"/>
                    <a:pt x="3248" y="2365"/>
                    <a:pt x="3260" y="2329"/>
                  </a:cubicBezTo>
                  <a:cubicBezTo>
                    <a:pt x="3302" y="2201"/>
                    <a:pt x="3317" y="2060"/>
                    <a:pt x="3304" y="1912"/>
                  </a:cubicBezTo>
                  <a:cubicBezTo>
                    <a:pt x="3257" y="1381"/>
                    <a:pt x="2856" y="812"/>
                    <a:pt x="2261" y="423"/>
                  </a:cubicBezTo>
                  <a:cubicBezTo>
                    <a:pt x="1839" y="148"/>
                    <a:pt x="1371" y="1"/>
                    <a:pt x="95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4"/>
            <p:cNvSpPr/>
            <p:nvPr/>
          </p:nvSpPr>
          <p:spPr>
            <a:xfrm>
              <a:off x="3047078" y="3735346"/>
              <a:ext cx="87478" cy="99575"/>
            </a:xfrm>
            <a:custGeom>
              <a:rect b="b" l="l" r="r" t="t"/>
              <a:pathLst>
                <a:path extrusionOk="0" h="3301" w="2900">
                  <a:moveTo>
                    <a:pt x="2105" y="413"/>
                  </a:moveTo>
                  <a:cubicBezTo>
                    <a:pt x="2154" y="413"/>
                    <a:pt x="2201" y="417"/>
                    <a:pt x="2246" y="427"/>
                  </a:cubicBezTo>
                  <a:cubicBezTo>
                    <a:pt x="2283" y="478"/>
                    <a:pt x="2314" y="538"/>
                    <a:pt x="2336" y="604"/>
                  </a:cubicBezTo>
                  <a:cubicBezTo>
                    <a:pt x="2468" y="986"/>
                    <a:pt x="2349" y="1545"/>
                    <a:pt x="2033" y="2030"/>
                  </a:cubicBezTo>
                  <a:cubicBezTo>
                    <a:pt x="1718" y="2514"/>
                    <a:pt x="1255" y="2851"/>
                    <a:pt x="855" y="2883"/>
                  </a:cubicBezTo>
                  <a:cubicBezTo>
                    <a:pt x="832" y="2885"/>
                    <a:pt x="809" y="2886"/>
                    <a:pt x="787" y="2886"/>
                  </a:cubicBezTo>
                  <a:cubicBezTo>
                    <a:pt x="740" y="2886"/>
                    <a:pt x="697" y="2882"/>
                    <a:pt x="656" y="2873"/>
                  </a:cubicBezTo>
                  <a:cubicBezTo>
                    <a:pt x="619" y="2821"/>
                    <a:pt x="586" y="2762"/>
                    <a:pt x="564" y="2696"/>
                  </a:cubicBezTo>
                  <a:cubicBezTo>
                    <a:pt x="434" y="2314"/>
                    <a:pt x="553" y="1756"/>
                    <a:pt x="867" y="1271"/>
                  </a:cubicBezTo>
                  <a:cubicBezTo>
                    <a:pt x="1182" y="788"/>
                    <a:pt x="1647" y="450"/>
                    <a:pt x="2046" y="415"/>
                  </a:cubicBezTo>
                  <a:cubicBezTo>
                    <a:pt x="2066" y="414"/>
                    <a:pt x="2085" y="413"/>
                    <a:pt x="2105" y="413"/>
                  </a:cubicBezTo>
                  <a:close/>
                  <a:moveTo>
                    <a:pt x="2114" y="0"/>
                  </a:moveTo>
                  <a:cubicBezTo>
                    <a:pt x="2080" y="0"/>
                    <a:pt x="2045" y="2"/>
                    <a:pt x="2010" y="5"/>
                  </a:cubicBezTo>
                  <a:cubicBezTo>
                    <a:pt x="1479" y="51"/>
                    <a:pt x="910" y="450"/>
                    <a:pt x="521" y="1046"/>
                  </a:cubicBezTo>
                  <a:cubicBezTo>
                    <a:pt x="133" y="1641"/>
                    <a:pt x="0" y="2326"/>
                    <a:pt x="173" y="2829"/>
                  </a:cubicBezTo>
                  <a:cubicBezTo>
                    <a:pt x="222" y="2969"/>
                    <a:pt x="292" y="3091"/>
                    <a:pt x="385" y="3193"/>
                  </a:cubicBezTo>
                  <a:cubicBezTo>
                    <a:pt x="409" y="3219"/>
                    <a:pt x="438" y="3238"/>
                    <a:pt x="474" y="3250"/>
                  </a:cubicBezTo>
                  <a:cubicBezTo>
                    <a:pt x="573" y="3283"/>
                    <a:pt x="679" y="3301"/>
                    <a:pt x="790" y="3301"/>
                  </a:cubicBezTo>
                  <a:cubicBezTo>
                    <a:pt x="823" y="3301"/>
                    <a:pt x="857" y="3298"/>
                    <a:pt x="891" y="3296"/>
                  </a:cubicBezTo>
                  <a:cubicBezTo>
                    <a:pt x="1422" y="3250"/>
                    <a:pt x="1991" y="2851"/>
                    <a:pt x="2380" y="2255"/>
                  </a:cubicBezTo>
                  <a:cubicBezTo>
                    <a:pt x="2765" y="1659"/>
                    <a:pt x="2899" y="975"/>
                    <a:pt x="2726" y="471"/>
                  </a:cubicBezTo>
                  <a:cubicBezTo>
                    <a:pt x="2678" y="330"/>
                    <a:pt x="2608" y="209"/>
                    <a:pt x="2516" y="107"/>
                  </a:cubicBezTo>
                  <a:cubicBezTo>
                    <a:pt x="2493" y="81"/>
                    <a:pt x="2462" y="61"/>
                    <a:pt x="2428" y="49"/>
                  </a:cubicBezTo>
                  <a:cubicBezTo>
                    <a:pt x="2329" y="17"/>
                    <a:pt x="2224" y="0"/>
                    <a:pt x="211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4"/>
            <p:cNvSpPr/>
            <p:nvPr/>
          </p:nvSpPr>
          <p:spPr>
            <a:xfrm>
              <a:off x="2885821" y="3515962"/>
              <a:ext cx="36228" cy="22473"/>
            </a:xfrm>
            <a:custGeom>
              <a:rect b="b" l="l" r="r" t="t"/>
              <a:pathLst>
                <a:path extrusionOk="0" h="745" w="1201">
                  <a:moveTo>
                    <a:pt x="715" y="1"/>
                  </a:moveTo>
                  <a:cubicBezTo>
                    <a:pt x="631" y="1"/>
                    <a:pt x="547" y="15"/>
                    <a:pt x="467" y="45"/>
                  </a:cubicBezTo>
                  <a:cubicBezTo>
                    <a:pt x="271" y="118"/>
                    <a:pt x="116" y="271"/>
                    <a:pt x="42" y="465"/>
                  </a:cubicBezTo>
                  <a:cubicBezTo>
                    <a:pt x="1" y="570"/>
                    <a:pt x="54" y="690"/>
                    <a:pt x="160" y="731"/>
                  </a:cubicBezTo>
                  <a:cubicBezTo>
                    <a:pt x="186" y="740"/>
                    <a:pt x="209" y="745"/>
                    <a:pt x="234" y="745"/>
                  </a:cubicBezTo>
                  <a:cubicBezTo>
                    <a:pt x="317" y="745"/>
                    <a:pt x="394" y="694"/>
                    <a:pt x="427" y="612"/>
                  </a:cubicBezTo>
                  <a:cubicBezTo>
                    <a:pt x="458" y="527"/>
                    <a:pt x="524" y="461"/>
                    <a:pt x="609" y="430"/>
                  </a:cubicBezTo>
                  <a:cubicBezTo>
                    <a:pt x="643" y="417"/>
                    <a:pt x="679" y="411"/>
                    <a:pt x="714" y="411"/>
                  </a:cubicBezTo>
                  <a:cubicBezTo>
                    <a:pt x="767" y="411"/>
                    <a:pt x="819" y="424"/>
                    <a:pt x="866" y="450"/>
                  </a:cubicBezTo>
                  <a:cubicBezTo>
                    <a:pt x="898" y="468"/>
                    <a:pt x="932" y="476"/>
                    <a:pt x="965" y="476"/>
                  </a:cubicBezTo>
                  <a:cubicBezTo>
                    <a:pt x="1038" y="476"/>
                    <a:pt x="1109" y="437"/>
                    <a:pt x="1145" y="369"/>
                  </a:cubicBezTo>
                  <a:cubicBezTo>
                    <a:pt x="1200" y="268"/>
                    <a:pt x="1163" y="143"/>
                    <a:pt x="1064" y="89"/>
                  </a:cubicBezTo>
                  <a:cubicBezTo>
                    <a:pt x="956" y="31"/>
                    <a:pt x="836" y="1"/>
                    <a:pt x="71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4"/>
            <p:cNvSpPr/>
            <p:nvPr/>
          </p:nvSpPr>
          <p:spPr>
            <a:xfrm>
              <a:off x="2840092" y="3518677"/>
              <a:ext cx="30678" cy="25701"/>
            </a:xfrm>
            <a:custGeom>
              <a:rect b="b" l="l" r="r" t="t"/>
              <a:pathLst>
                <a:path extrusionOk="0" h="852" w="1017">
                  <a:moveTo>
                    <a:pt x="799" y="0"/>
                  </a:moveTo>
                  <a:cubicBezTo>
                    <a:pt x="794" y="0"/>
                    <a:pt x="788" y="0"/>
                    <a:pt x="783" y="1"/>
                  </a:cubicBezTo>
                  <a:lnTo>
                    <a:pt x="197" y="54"/>
                  </a:lnTo>
                  <a:cubicBezTo>
                    <a:pt x="85" y="65"/>
                    <a:pt x="0" y="165"/>
                    <a:pt x="11" y="279"/>
                  </a:cubicBezTo>
                  <a:cubicBezTo>
                    <a:pt x="21" y="385"/>
                    <a:pt x="110" y="465"/>
                    <a:pt x="215" y="465"/>
                  </a:cubicBezTo>
                  <a:lnTo>
                    <a:pt x="234" y="465"/>
                  </a:lnTo>
                  <a:lnTo>
                    <a:pt x="378" y="452"/>
                  </a:lnTo>
                  <a:cubicBezTo>
                    <a:pt x="381" y="464"/>
                    <a:pt x="384" y="477"/>
                    <a:pt x="388" y="488"/>
                  </a:cubicBezTo>
                  <a:lnTo>
                    <a:pt x="472" y="717"/>
                  </a:lnTo>
                  <a:cubicBezTo>
                    <a:pt x="503" y="800"/>
                    <a:pt x="582" y="851"/>
                    <a:pt x="666" y="851"/>
                  </a:cubicBezTo>
                  <a:cubicBezTo>
                    <a:pt x="691" y="851"/>
                    <a:pt x="715" y="848"/>
                    <a:pt x="737" y="840"/>
                  </a:cubicBezTo>
                  <a:cubicBezTo>
                    <a:pt x="844" y="800"/>
                    <a:pt x="898" y="681"/>
                    <a:pt x="858" y="575"/>
                  </a:cubicBezTo>
                  <a:lnTo>
                    <a:pt x="799" y="414"/>
                  </a:lnTo>
                  <a:lnTo>
                    <a:pt x="820" y="412"/>
                  </a:lnTo>
                  <a:cubicBezTo>
                    <a:pt x="932" y="400"/>
                    <a:pt x="1017" y="301"/>
                    <a:pt x="1006" y="187"/>
                  </a:cubicBezTo>
                  <a:cubicBezTo>
                    <a:pt x="998" y="80"/>
                    <a:pt x="905" y="0"/>
                    <a:pt x="79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4"/>
            <p:cNvSpPr/>
            <p:nvPr/>
          </p:nvSpPr>
          <p:spPr>
            <a:xfrm>
              <a:off x="2925004" y="3483596"/>
              <a:ext cx="28627" cy="30135"/>
            </a:xfrm>
            <a:custGeom>
              <a:rect b="b" l="l" r="r" t="t"/>
              <a:pathLst>
                <a:path extrusionOk="0" h="999" w="949">
                  <a:moveTo>
                    <a:pt x="713" y="1"/>
                  </a:moveTo>
                  <a:cubicBezTo>
                    <a:pt x="672" y="1"/>
                    <a:pt x="631" y="13"/>
                    <a:pt x="595" y="38"/>
                  </a:cubicBezTo>
                  <a:lnTo>
                    <a:pt x="114" y="377"/>
                  </a:lnTo>
                  <a:cubicBezTo>
                    <a:pt x="23" y="442"/>
                    <a:pt x="0" y="571"/>
                    <a:pt x="65" y="664"/>
                  </a:cubicBezTo>
                  <a:cubicBezTo>
                    <a:pt x="105" y="720"/>
                    <a:pt x="169" y="750"/>
                    <a:pt x="233" y="750"/>
                  </a:cubicBezTo>
                  <a:cubicBezTo>
                    <a:pt x="274" y="750"/>
                    <a:pt x="317" y="738"/>
                    <a:pt x="351" y="713"/>
                  </a:cubicBezTo>
                  <a:lnTo>
                    <a:pt x="369" y="702"/>
                  </a:lnTo>
                  <a:lnTo>
                    <a:pt x="426" y="864"/>
                  </a:lnTo>
                  <a:cubicBezTo>
                    <a:pt x="459" y="946"/>
                    <a:pt x="536" y="998"/>
                    <a:pt x="622" y="998"/>
                  </a:cubicBezTo>
                  <a:cubicBezTo>
                    <a:pt x="645" y="998"/>
                    <a:pt x="669" y="994"/>
                    <a:pt x="691" y="985"/>
                  </a:cubicBezTo>
                  <a:cubicBezTo>
                    <a:pt x="799" y="946"/>
                    <a:pt x="852" y="828"/>
                    <a:pt x="814" y="720"/>
                  </a:cubicBezTo>
                  <a:lnTo>
                    <a:pt x="728" y="491"/>
                  </a:lnTo>
                  <a:cubicBezTo>
                    <a:pt x="725" y="481"/>
                    <a:pt x="719" y="469"/>
                    <a:pt x="713" y="458"/>
                  </a:cubicBezTo>
                  <a:lnTo>
                    <a:pt x="832" y="376"/>
                  </a:lnTo>
                  <a:cubicBezTo>
                    <a:pt x="926" y="310"/>
                    <a:pt x="948" y="180"/>
                    <a:pt x="882" y="89"/>
                  </a:cubicBezTo>
                  <a:cubicBezTo>
                    <a:pt x="842" y="31"/>
                    <a:pt x="778" y="1"/>
                    <a:pt x="71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74"/>
          <p:cNvGrpSpPr/>
          <p:nvPr/>
        </p:nvGrpSpPr>
        <p:grpSpPr>
          <a:xfrm>
            <a:off x="7997056" y="1453544"/>
            <a:ext cx="423818" cy="399445"/>
            <a:chOff x="7997056" y="1453544"/>
            <a:chExt cx="423818" cy="399445"/>
          </a:xfrm>
        </p:grpSpPr>
        <p:sp>
          <p:nvSpPr>
            <p:cNvPr id="2940" name="Google Shape;2940;p74"/>
            <p:cNvSpPr/>
            <p:nvPr/>
          </p:nvSpPr>
          <p:spPr>
            <a:xfrm>
              <a:off x="8163351" y="1473935"/>
              <a:ext cx="169045" cy="227987"/>
            </a:xfrm>
            <a:custGeom>
              <a:rect b="b" l="l" r="r" t="t"/>
              <a:pathLst>
                <a:path extrusionOk="0" h="7558" w="5604">
                  <a:moveTo>
                    <a:pt x="4343" y="1"/>
                  </a:moveTo>
                  <a:cubicBezTo>
                    <a:pt x="4240" y="1"/>
                    <a:pt x="4136" y="13"/>
                    <a:pt x="4030" y="34"/>
                  </a:cubicBezTo>
                  <a:cubicBezTo>
                    <a:pt x="3636" y="117"/>
                    <a:pt x="3225" y="351"/>
                    <a:pt x="2776" y="697"/>
                  </a:cubicBezTo>
                  <a:cubicBezTo>
                    <a:pt x="2046" y="1277"/>
                    <a:pt x="1208" y="2176"/>
                    <a:pt x="612" y="3278"/>
                  </a:cubicBezTo>
                  <a:cubicBezTo>
                    <a:pt x="1" y="4381"/>
                    <a:pt x="143" y="5476"/>
                    <a:pt x="505" y="6214"/>
                  </a:cubicBezTo>
                  <a:cubicBezTo>
                    <a:pt x="737" y="6684"/>
                    <a:pt x="1052" y="7017"/>
                    <a:pt x="1398" y="7260"/>
                  </a:cubicBezTo>
                  <a:cubicBezTo>
                    <a:pt x="1518" y="7343"/>
                    <a:pt x="1641" y="7415"/>
                    <a:pt x="1767" y="7479"/>
                  </a:cubicBezTo>
                  <a:cubicBezTo>
                    <a:pt x="1901" y="7510"/>
                    <a:pt x="2042" y="7533"/>
                    <a:pt x="2188" y="7547"/>
                  </a:cubicBezTo>
                  <a:cubicBezTo>
                    <a:pt x="2269" y="7554"/>
                    <a:pt x="2350" y="7558"/>
                    <a:pt x="2433" y="7558"/>
                  </a:cubicBezTo>
                  <a:cubicBezTo>
                    <a:pt x="2783" y="7558"/>
                    <a:pt x="3156" y="7490"/>
                    <a:pt x="3543" y="7319"/>
                  </a:cubicBezTo>
                  <a:cubicBezTo>
                    <a:pt x="4298" y="6988"/>
                    <a:pt x="5110" y="6239"/>
                    <a:pt x="5352" y="5003"/>
                  </a:cubicBezTo>
                  <a:cubicBezTo>
                    <a:pt x="5604" y="3775"/>
                    <a:pt x="5540" y="2549"/>
                    <a:pt x="5354" y="1633"/>
                  </a:cubicBezTo>
                  <a:cubicBezTo>
                    <a:pt x="5234" y="1078"/>
                    <a:pt x="5067" y="638"/>
                    <a:pt x="4820" y="321"/>
                  </a:cubicBezTo>
                  <a:cubicBezTo>
                    <a:pt x="4721" y="197"/>
                    <a:pt x="4613" y="92"/>
                    <a:pt x="4487" y="9"/>
                  </a:cubicBezTo>
                  <a:cubicBezTo>
                    <a:pt x="4439" y="3"/>
                    <a:pt x="4391" y="1"/>
                    <a:pt x="4343"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4"/>
            <p:cNvSpPr/>
            <p:nvPr/>
          </p:nvSpPr>
          <p:spPr>
            <a:xfrm>
              <a:off x="8091440" y="1473935"/>
              <a:ext cx="168954" cy="227987"/>
            </a:xfrm>
            <a:custGeom>
              <a:rect b="b" l="l" r="r" t="t"/>
              <a:pathLst>
                <a:path extrusionOk="0" h="7558" w="5601">
                  <a:moveTo>
                    <a:pt x="1260" y="1"/>
                  </a:moveTo>
                  <a:cubicBezTo>
                    <a:pt x="1212" y="1"/>
                    <a:pt x="1164" y="3"/>
                    <a:pt x="1117" y="9"/>
                  </a:cubicBezTo>
                  <a:cubicBezTo>
                    <a:pt x="991" y="92"/>
                    <a:pt x="882" y="197"/>
                    <a:pt x="784" y="321"/>
                  </a:cubicBezTo>
                  <a:cubicBezTo>
                    <a:pt x="536" y="638"/>
                    <a:pt x="370" y="1078"/>
                    <a:pt x="249" y="1633"/>
                  </a:cubicBezTo>
                  <a:cubicBezTo>
                    <a:pt x="62" y="2549"/>
                    <a:pt x="0" y="3775"/>
                    <a:pt x="252" y="5003"/>
                  </a:cubicBezTo>
                  <a:cubicBezTo>
                    <a:pt x="493" y="6239"/>
                    <a:pt x="1305" y="6988"/>
                    <a:pt x="2059" y="7319"/>
                  </a:cubicBezTo>
                  <a:cubicBezTo>
                    <a:pt x="2447" y="7490"/>
                    <a:pt x="2820" y="7558"/>
                    <a:pt x="3170" y="7558"/>
                  </a:cubicBezTo>
                  <a:cubicBezTo>
                    <a:pt x="3253" y="7558"/>
                    <a:pt x="3334" y="7554"/>
                    <a:pt x="3414" y="7547"/>
                  </a:cubicBezTo>
                  <a:cubicBezTo>
                    <a:pt x="3561" y="7533"/>
                    <a:pt x="3701" y="7510"/>
                    <a:pt x="3836" y="7479"/>
                  </a:cubicBezTo>
                  <a:cubicBezTo>
                    <a:pt x="3961" y="7415"/>
                    <a:pt x="4084" y="7343"/>
                    <a:pt x="4204" y="7260"/>
                  </a:cubicBezTo>
                  <a:cubicBezTo>
                    <a:pt x="4550" y="7017"/>
                    <a:pt x="4867" y="6684"/>
                    <a:pt x="5097" y="6214"/>
                  </a:cubicBezTo>
                  <a:cubicBezTo>
                    <a:pt x="5460" y="5476"/>
                    <a:pt x="5600" y="4381"/>
                    <a:pt x="4992" y="3278"/>
                  </a:cubicBezTo>
                  <a:cubicBezTo>
                    <a:pt x="4395" y="2176"/>
                    <a:pt x="3558" y="1277"/>
                    <a:pt x="2827" y="697"/>
                  </a:cubicBezTo>
                  <a:cubicBezTo>
                    <a:pt x="2377" y="351"/>
                    <a:pt x="1968" y="117"/>
                    <a:pt x="1573" y="34"/>
                  </a:cubicBezTo>
                  <a:cubicBezTo>
                    <a:pt x="1467" y="13"/>
                    <a:pt x="1363" y="1"/>
                    <a:pt x="1260"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4"/>
            <p:cNvSpPr/>
            <p:nvPr/>
          </p:nvSpPr>
          <p:spPr>
            <a:xfrm>
              <a:off x="8127094" y="1459607"/>
              <a:ext cx="163856" cy="239932"/>
            </a:xfrm>
            <a:custGeom>
              <a:rect b="b" l="l" r="r" t="t"/>
              <a:pathLst>
                <a:path extrusionOk="0" h="7954" w="5432">
                  <a:moveTo>
                    <a:pt x="2714" y="0"/>
                  </a:moveTo>
                  <a:cubicBezTo>
                    <a:pt x="2569" y="37"/>
                    <a:pt x="2429" y="98"/>
                    <a:pt x="2296" y="182"/>
                  </a:cubicBezTo>
                  <a:cubicBezTo>
                    <a:pt x="1956" y="394"/>
                    <a:pt x="1648" y="753"/>
                    <a:pt x="1345" y="1234"/>
                  </a:cubicBezTo>
                  <a:cubicBezTo>
                    <a:pt x="857" y="2028"/>
                    <a:pt x="379" y="3160"/>
                    <a:pt x="195" y="4401"/>
                  </a:cubicBezTo>
                  <a:cubicBezTo>
                    <a:pt x="0" y="5648"/>
                    <a:pt x="507" y="6627"/>
                    <a:pt x="1101" y="7196"/>
                  </a:cubicBezTo>
                  <a:cubicBezTo>
                    <a:pt x="1479" y="7559"/>
                    <a:pt x="1890" y="7766"/>
                    <a:pt x="2297" y="7874"/>
                  </a:cubicBezTo>
                  <a:cubicBezTo>
                    <a:pt x="2438" y="7911"/>
                    <a:pt x="2578" y="7936"/>
                    <a:pt x="2717" y="7954"/>
                  </a:cubicBezTo>
                  <a:cubicBezTo>
                    <a:pt x="2856" y="7936"/>
                    <a:pt x="2997" y="7911"/>
                    <a:pt x="3137" y="7874"/>
                  </a:cubicBezTo>
                  <a:cubicBezTo>
                    <a:pt x="3544" y="7764"/>
                    <a:pt x="3954" y="7559"/>
                    <a:pt x="4333" y="7196"/>
                  </a:cubicBezTo>
                  <a:cubicBezTo>
                    <a:pt x="4923" y="6625"/>
                    <a:pt x="5432" y="5648"/>
                    <a:pt x="5235" y="4401"/>
                  </a:cubicBezTo>
                  <a:cubicBezTo>
                    <a:pt x="5053" y="3161"/>
                    <a:pt x="4574" y="2031"/>
                    <a:pt x="4086" y="1234"/>
                  </a:cubicBezTo>
                  <a:cubicBezTo>
                    <a:pt x="3782" y="755"/>
                    <a:pt x="3475" y="394"/>
                    <a:pt x="3134" y="182"/>
                  </a:cubicBezTo>
                  <a:cubicBezTo>
                    <a:pt x="3000" y="98"/>
                    <a:pt x="2861" y="37"/>
                    <a:pt x="271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4"/>
            <p:cNvSpPr/>
            <p:nvPr/>
          </p:nvSpPr>
          <p:spPr>
            <a:xfrm>
              <a:off x="8127033" y="1536285"/>
              <a:ext cx="163826" cy="154656"/>
            </a:xfrm>
            <a:custGeom>
              <a:rect b="b" l="l" r="r" t="t"/>
              <a:pathLst>
                <a:path extrusionOk="0" h="5127" w="5431">
                  <a:moveTo>
                    <a:pt x="699" y="1"/>
                  </a:moveTo>
                  <a:cubicBezTo>
                    <a:pt x="474" y="567"/>
                    <a:pt x="294" y="1198"/>
                    <a:pt x="196" y="1859"/>
                  </a:cubicBezTo>
                  <a:cubicBezTo>
                    <a:pt x="1" y="3106"/>
                    <a:pt x="508" y="4085"/>
                    <a:pt x="1101" y="4654"/>
                  </a:cubicBezTo>
                  <a:cubicBezTo>
                    <a:pt x="1311" y="4857"/>
                    <a:pt x="1533" y="5009"/>
                    <a:pt x="1758" y="5126"/>
                  </a:cubicBezTo>
                  <a:cubicBezTo>
                    <a:pt x="1913" y="5054"/>
                    <a:pt x="2055" y="4971"/>
                    <a:pt x="2187" y="4879"/>
                  </a:cubicBezTo>
                  <a:cubicBezTo>
                    <a:pt x="2307" y="4795"/>
                    <a:pt x="2416" y="4705"/>
                    <a:pt x="2518" y="4609"/>
                  </a:cubicBezTo>
                  <a:cubicBezTo>
                    <a:pt x="2594" y="4492"/>
                    <a:pt x="2663" y="4369"/>
                    <a:pt x="2727" y="4236"/>
                  </a:cubicBezTo>
                  <a:cubicBezTo>
                    <a:pt x="2742" y="4203"/>
                    <a:pt x="2753" y="4172"/>
                    <a:pt x="2767" y="4141"/>
                  </a:cubicBezTo>
                  <a:cubicBezTo>
                    <a:pt x="2780" y="4172"/>
                    <a:pt x="2795" y="4203"/>
                    <a:pt x="2808" y="4236"/>
                  </a:cubicBezTo>
                  <a:cubicBezTo>
                    <a:pt x="2869" y="4369"/>
                    <a:pt x="2941" y="4492"/>
                    <a:pt x="3017" y="4609"/>
                  </a:cubicBezTo>
                  <a:cubicBezTo>
                    <a:pt x="3119" y="4705"/>
                    <a:pt x="3228" y="4795"/>
                    <a:pt x="3348" y="4879"/>
                  </a:cubicBezTo>
                  <a:cubicBezTo>
                    <a:pt x="3463" y="4961"/>
                    <a:pt x="3588" y="5035"/>
                    <a:pt x="3722" y="5101"/>
                  </a:cubicBezTo>
                  <a:cubicBezTo>
                    <a:pt x="3932" y="4987"/>
                    <a:pt x="4135" y="4844"/>
                    <a:pt x="4332" y="4654"/>
                  </a:cubicBezTo>
                  <a:cubicBezTo>
                    <a:pt x="4925" y="4083"/>
                    <a:pt x="5431" y="3106"/>
                    <a:pt x="5237" y="1859"/>
                  </a:cubicBezTo>
                  <a:cubicBezTo>
                    <a:pt x="5141" y="1214"/>
                    <a:pt x="4965" y="599"/>
                    <a:pt x="4750" y="44"/>
                  </a:cubicBezTo>
                  <a:cubicBezTo>
                    <a:pt x="4539" y="149"/>
                    <a:pt x="4326" y="266"/>
                    <a:pt x="4117" y="393"/>
                  </a:cubicBezTo>
                  <a:cubicBezTo>
                    <a:pt x="3533" y="746"/>
                    <a:pt x="3139" y="1208"/>
                    <a:pt x="2892" y="1687"/>
                  </a:cubicBezTo>
                  <a:cubicBezTo>
                    <a:pt x="2866" y="1739"/>
                    <a:pt x="2816" y="1765"/>
                    <a:pt x="2766" y="1765"/>
                  </a:cubicBezTo>
                  <a:cubicBezTo>
                    <a:pt x="2716" y="1765"/>
                    <a:pt x="2666" y="1739"/>
                    <a:pt x="2639" y="1687"/>
                  </a:cubicBezTo>
                  <a:cubicBezTo>
                    <a:pt x="2394" y="1208"/>
                    <a:pt x="2002" y="746"/>
                    <a:pt x="1416" y="393"/>
                  </a:cubicBezTo>
                  <a:cubicBezTo>
                    <a:pt x="1181" y="249"/>
                    <a:pt x="940" y="118"/>
                    <a:pt x="69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4"/>
            <p:cNvSpPr/>
            <p:nvPr/>
          </p:nvSpPr>
          <p:spPr>
            <a:xfrm>
              <a:off x="8003209" y="1643790"/>
              <a:ext cx="411511" cy="202679"/>
            </a:xfrm>
            <a:custGeom>
              <a:rect b="b" l="l" r="r" t="t"/>
              <a:pathLst>
                <a:path extrusionOk="0" h="6719" w="13642">
                  <a:moveTo>
                    <a:pt x="6823" y="0"/>
                  </a:moveTo>
                  <a:cubicBezTo>
                    <a:pt x="3055" y="0"/>
                    <a:pt x="1" y="1503"/>
                    <a:pt x="1" y="3359"/>
                  </a:cubicBezTo>
                  <a:cubicBezTo>
                    <a:pt x="1" y="4559"/>
                    <a:pt x="1279" y="5612"/>
                    <a:pt x="3199" y="6207"/>
                  </a:cubicBezTo>
                  <a:cubicBezTo>
                    <a:pt x="3208" y="6210"/>
                    <a:pt x="3217" y="6211"/>
                    <a:pt x="3227" y="6211"/>
                  </a:cubicBezTo>
                  <a:cubicBezTo>
                    <a:pt x="3253" y="6211"/>
                    <a:pt x="3280" y="6200"/>
                    <a:pt x="3298" y="6182"/>
                  </a:cubicBezTo>
                  <a:lnTo>
                    <a:pt x="3724" y="5726"/>
                  </a:lnTo>
                  <a:cubicBezTo>
                    <a:pt x="3943" y="5492"/>
                    <a:pt x="4228" y="5383"/>
                    <a:pt x="4510" y="5383"/>
                  </a:cubicBezTo>
                  <a:cubicBezTo>
                    <a:pt x="4960" y="5383"/>
                    <a:pt x="5402" y="5662"/>
                    <a:pt x="5551" y="6152"/>
                  </a:cubicBezTo>
                  <a:lnTo>
                    <a:pt x="5691" y="6612"/>
                  </a:lnTo>
                  <a:cubicBezTo>
                    <a:pt x="5702" y="6650"/>
                    <a:pt x="5737" y="6677"/>
                    <a:pt x="5776" y="6680"/>
                  </a:cubicBezTo>
                  <a:cubicBezTo>
                    <a:pt x="6116" y="6707"/>
                    <a:pt x="6465" y="6719"/>
                    <a:pt x="6820" y="6719"/>
                  </a:cubicBezTo>
                  <a:cubicBezTo>
                    <a:pt x="10587" y="6719"/>
                    <a:pt x="13642" y="5216"/>
                    <a:pt x="13642" y="3359"/>
                  </a:cubicBezTo>
                  <a:cubicBezTo>
                    <a:pt x="13642" y="1503"/>
                    <a:pt x="10589" y="0"/>
                    <a:pt x="6823"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4"/>
            <p:cNvSpPr/>
            <p:nvPr/>
          </p:nvSpPr>
          <p:spPr>
            <a:xfrm>
              <a:off x="8003209" y="1643820"/>
              <a:ext cx="250098" cy="202679"/>
            </a:xfrm>
            <a:custGeom>
              <a:rect b="b" l="l" r="r" t="t"/>
              <a:pathLst>
                <a:path extrusionOk="0" h="6719" w="8291">
                  <a:moveTo>
                    <a:pt x="6823" y="1"/>
                  </a:moveTo>
                  <a:cubicBezTo>
                    <a:pt x="3055" y="1"/>
                    <a:pt x="1" y="1504"/>
                    <a:pt x="1" y="3360"/>
                  </a:cubicBezTo>
                  <a:cubicBezTo>
                    <a:pt x="1" y="4561"/>
                    <a:pt x="1279" y="5613"/>
                    <a:pt x="3199" y="6207"/>
                  </a:cubicBezTo>
                  <a:cubicBezTo>
                    <a:pt x="3208" y="6210"/>
                    <a:pt x="3217" y="6212"/>
                    <a:pt x="3227" y="6212"/>
                  </a:cubicBezTo>
                  <a:cubicBezTo>
                    <a:pt x="3253" y="6212"/>
                    <a:pt x="3280" y="6201"/>
                    <a:pt x="3298" y="6182"/>
                  </a:cubicBezTo>
                  <a:lnTo>
                    <a:pt x="3724" y="5726"/>
                  </a:lnTo>
                  <a:cubicBezTo>
                    <a:pt x="3943" y="5493"/>
                    <a:pt x="4228" y="5384"/>
                    <a:pt x="4510" y="5384"/>
                  </a:cubicBezTo>
                  <a:cubicBezTo>
                    <a:pt x="4960" y="5384"/>
                    <a:pt x="5402" y="5662"/>
                    <a:pt x="5551" y="6152"/>
                  </a:cubicBezTo>
                  <a:lnTo>
                    <a:pt x="5691" y="6612"/>
                  </a:lnTo>
                  <a:cubicBezTo>
                    <a:pt x="5702" y="6651"/>
                    <a:pt x="5737" y="6678"/>
                    <a:pt x="5776" y="6681"/>
                  </a:cubicBezTo>
                  <a:cubicBezTo>
                    <a:pt x="6116" y="6707"/>
                    <a:pt x="6465" y="6719"/>
                    <a:pt x="6820" y="6719"/>
                  </a:cubicBezTo>
                  <a:cubicBezTo>
                    <a:pt x="6996" y="6719"/>
                    <a:pt x="7172" y="6716"/>
                    <a:pt x="7345" y="6710"/>
                  </a:cubicBezTo>
                  <a:cubicBezTo>
                    <a:pt x="6373" y="5953"/>
                    <a:pt x="5762" y="4874"/>
                    <a:pt x="5762" y="3682"/>
                  </a:cubicBezTo>
                  <a:cubicBezTo>
                    <a:pt x="5762" y="2138"/>
                    <a:pt x="6780" y="791"/>
                    <a:pt x="8290" y="79"/>
                  </a:cubicBezTo>
                  <a:cubicBezTo>
                    <a:pt x="7817" y="26"/>
                    <a:pt x="7326" y="1"/>
                    <a:pt x="682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4"/>
            <p:cNvSpPr/>
            <p:nvPr/>
          </p:nvSpPr>
          <p:spPr>
            <a:xfrm>
              <a:off x="8201629" y="1537823"/>
              <a:ext cx="204308" cy="186631"/>
            </a:xfrm>
            <a:custGeom>
              <a:rect b="b" l="l" r="r" t="t"/>
              <a:pathLst>
                <a:path extrusionOk="0" h="6187" w="6773">
                  <a:moveTo>
                    <a:pt x="5429" y="0"/>
                  </a:moveTo>
                  <a:cubicBezTo>
                    <a:pt x="5223" y="0"/>
                    <a:pt x="5000" y="18"/>
                    <a:pt x="4761" y="51"/>
                  </a:cubicBezTo>
                  <a:cubicBezTo>
                    <a:pt x="3839" y="187"/>
                    <a:pt x="2665" y="548"/>
                    <a:pt x="1595" y="1204"/>
                  </a:cubicBezTo>
                  <a:cubicBezTo>
                    <a:pt x="516" y="1854"/>
                    <a:pt x="92" y="2873"/>
                    <a:pt x="35" y="3694"/>
                  </a:cubicBezTo>
                  <a:cubicBezTo>
                    <a:pt x="1" y="4217"/>
                    <a:pt x="107" y="4665"/>
                    <a:pt x="285" y="5046"/>
                  </a:cubicBezTo>
                  <a:cubicBezTo>
                    <a:pt x="345" y="5179"/>
                    <a:pt x="418" y="5303"/>
                    <a:pt x="493" y="5418"/>
                  </a:cubicBezTo>
                  <a:cubicBezTo>
                    <a:pt x="595" y="5515"/>
                    <a:pt x="705" y="5606"/>
                    <a:pt x="825" y="5689"/>
                  </a:cubicBezTo>
                  <a:cubicBezTo>
                    <a:pt x="1168" y="5932"/>
                    <a:pt x="1592" y="6114"/>
                    <a:pt x="2113" y="6170"/>
                  </a:cubicBezTo>
                  <a:cubicBezTo>
                    <a:pt x="2215" y="6181"/>
                    <a:pt x="2322" y="6187"/>
                    <a:pt x="2431" y="6187"/>
                  </a:cubicBezTo>
                  <a:cubicBezTo>
                    <a:pt x="3196" y="6187"/>
                    <a:pt x="4110" y="5897"/>
                    <a:pt x="4838" y="5068"/>
                  </a:cubicBezTo>
                  <a:cubicBezTo>
                    <a:pt x="5669" y="4130"/>
                    <a:pt x="6228" y="3035"/>
                    <a:pt x="6524" y="2149"/>
                  </a:cubicBezTo>
                  <a:cubicBezTo>
                    <a:pt x="6695" y="1611"/>
                    <a:pt x="6772" y="1144"/>
                    <a:pt x="6718" y="747"/>
                  </a:cubicBezTo>
                  <a:cubicBezTo>
                    <a:pt x="6695" y="592"/>
                    <a:pt x="6653" y="445"/>
                    <a:pt x="6586" y="309"/>
                  </a:cubicBezTo>
                  <a:cubicBezTo>
                    <a:pt x="6465" y="219"/>
                    <a:pt x="6327" y="151"/>
                    <a:pt x="6178" y="104"/>
                  </a:cubicBezTo>
                  <a:cubicBezTo>
                    <a:pt x="5958" y="32"/>
                    <a:pt x="5708" y="0"/>
                    <a:pt x="5429"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4"/>
            <p:cNvSpPr/>
            <p:nvPr/>
          </p:nvSpPr>
          <p:spPr>
            <a:xfrm>
              <a:off x="8012047" y="1537823"/>
              <a:ext cx="204338" cy="186631"/>
            </a:xfrm>
            <a:custGeom>
              <a:rect b="b" l="l" r="r" t="t"/>
              <a:pathLst>
                <a:path extrusionOk="0" h="6187" w="6774">
                  <a:moveTo>
                    <a:pt x="1344" y="0"/>
                  </a:moveTo>
                  <a:cubicBezTo>
                    <a:pt x="1065" y="0"/>
                    <a:pt x="816" y="32"/>
                    <a:pt x="595" y="104"/>
                  </a:cubicBezTo>
                  <a:cubicBezTo>
                    <a:pt x="446" y="151"/>
                    <a:pt x="310" y="219"/>
                    <a:pt x="187" y="309"/>
                  </a:cubicBezTo>
                  <a:cubicBezTo>
                    <a:pt x="121" y="445"/>
                    <a:pt x="78" y="592"/>
                    <a:pt x="56" y="747"/>
                  </a:cubicBezTo>
                  <a:cubicBezTo>
                    <a:pt x="1" y="1144"/>
                    <a:pt x="78" y="1611"/>
                    <a:pt x="251" y="2149"/>
                  </a:cubicBezTo>
                  <a:cubicBezTo>
                    <a:pt x="547" y="3035"/>
                    <a:pt x="1104" y="4130"/>
                    <a:pt x="1937" y="5068"/>
                  </a:cubicBezTo>
                  <a:cubicBezTo>
                    <a:pt x="2662" y="5897"/>
                    <a:pt x="3576" y="6187"/>
                    <a:pt x="4342" y="6187"/>
                  </a:cubicBezTo>
                  <a:cubicBezTo>
                    <a:pt x="4451" y="6187"/>
                    <a:pt x="4558" y="6181"/>
                    <a:pt x="4660" y="6170"/>
                  </a:cubicBezTo>
                  <a:cubicBezTo>
                    <a:pt x="5181" y="6114"/>
                    <a:pt x="5605" y="5932"/>
                    <a:pt x="5949" y="5689"/>
                  </a:cubicBezTo>
                  <a:cubicBezTo>
                    <a:pt x="6068" y="5606"/>
                    <a:pt x="6178" y="5515"/>
                    <a:pt x="6280" y="5418"/>
                  </a:cubicBezTo>
                  <a:cubicBezTo>
                    <a:pt x="6355" y="5303"/>
                    <a:pt x="6428" y="5179"/>
                    <a:pt x="6488" y="5046"/>
                  </a:cubicBezTo>
                  <a:cubicBezTo>
                    <a:pt x="6666" y="4665"/>
                    <a:pt x="6774" y="4217"/>
                    <a:pt x="6738" y="3694"/>
                  </a:cubicBezTo>
                  <a:cubicBezTo>
                    <a:pt x="6681" y="2873"/>
                    <a:pt x="6258" y="1854"/>
                    <a:pt x="5178" y="1204"/>
                  </a:cubicBezTo>
                  <a:cubicBezTo>
                    <a:pt x="4108" y="548"/>
                    <a:pt x="2935" y="187"/>
                    <a:pt x="2013" y="51"/>
                  </a:cubicBezTo>
                  <a:cubicBezTo>
                    <a:pt x="1773" y="18"/>
                    <a:pt x="1551" y="0"/>
                    <a:pt x="1344"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4"/>
            <p:cNvSpPr/>
            <p:nvPr/>
          </p:nvSpPr>
          <p:spPr>
            <a:xfrm>
              <a:off x="7997056" y="1453544"/>
              <a:ext cx="423818" cy="399445"/>
            </a:xfrm>
            <a:custGeom>
              <a:rect b="b" l="l" r="r" t="t"/>
              <a:pathLst>
                <a:path extrusionOk="0" h="13242" w="14050">
                  <a:moveTo>
                    <a:pt x="4399" y="882"/>
                  </a:moveTo>
                  <a:cubicBezTo>
                    <a:pt x="4485" y="882"/>
                    <a:pt x="4571" y="892"/>
                    <a:pt x="4660" y="911"/>
                  </a:cubicBezTo>
                  <a:cubicBezTo>
                    <a:pt x="4913" y="966"/>
                    <a:pt x="5188" y="1093"/>
                    <a:pt x="5499" y="1299"/>
                  </a:cubicBezTo>
                  <a:cubicBezTo>
                    <a:pt x="5493" y="1308"/>
                    <a:pt x="5489" y="1317"/>
                    <a:pt x="5481" y="1325"/>
                  </a:cubicBezTo>
                  <a:lnTo>
                    <a:pt x="5478" y="1328"/>
                  </a:lnTo>
                  <a:cubicBezTo>
                    <a:pt x="5230" y="1735"/>
                    <a:pt x="4885" y="2383"/>
                    <a:pt x="4616" y="3229"/>
                  </a:cubicBezTo>
                  <a:cubicBezTo>
                    <a:pt x="4250" y="3077"/>
                    <a:pt x="3878" y="2948"/>
                    <a:pt x="3496" y="2845"/>
                  </a:cubicBezTo>
                  <a:cubicBezTo>
                    <a:pt x="3518" y="2676"/>
                    <a:pt x="3546" y="2512"/>
                    <a:pt x="3580" y="2353"/>
                  </a:cubicBezTo>
                  <a:cubicBezTo>
                    <a:pt x="3702" y="1796"/>
                    <a:pt x="3863" y="1394"/>
                    <a:pt x="4076" y="1124"/>
                  </a:cubicBezTo>
                  <a:cubicBezTo>
                    <a:pt x="4151" y="1030"/>
                    <a:pt x="4231" y="950"/>
                    <a:pt x="4320" y="885"/>
                  </a:cubicBezTo>
                  <a:cubicBezTo>
                    <a:pt x="4346" y="883"/>
                    <a:pt x="4373" y="882"/>
                    <a:pt x="4399" y="882"/>
                  </a:cubicBezTo>
                  <a:close/>
                  <a:moveTo>
                    <a:pt x="9861" y="883"/>
                  </a:moveTo>
                  <a:cubicBezTo>
                    <a:pt x="9884" y="883"/>
                    <a:pt x="9906" y="884"/>
                    <a:pt x="9927" y="885"/>
                  </a:cubicBezTo>
                  <a:cubicBezTo>
                    <a:pt x="10016" y="948"/>
                    <a:pt x="10096" y="1028"/>
                    <a:pt x="10172" y="1124"/>
                  </a:cubicBezTo>
                  <a:cubicBezTo>
                    <a:pt x="10382" y="1394"/>
                    <a:pt x="10544" y="1796"/>
                    <a:pt x="10667" y="2353"/>
                  </a:cubicBezTo>
                  <a:cubicBezTo>
                    <a:pt x="10697" y="2498"/>
                    <a:pt x="10722" y="2646"/>
                    <a:pt x="10742" y="2796"/>
                  </a:cubicBezTo>
                  <a:cubicBezTo>
                    <a:pt x="10299" y="2907"/>
                    <a:pt x="9861" y="3052"/>
                    <a:pt x="9435" y="3229"/>
                  </a:cubicBezTo>
                  <a:cubicBezTo>
                    <a:pt x="9179" y="2427"/>
                    <a:pt x="8857" y="1803"/>
                    <a:pt x="8611" y="1392"/>
                  </a:cubicBezTo>
                  <a:cubicBezTo>
                    <a:pt x="8979" y="1130"/>
                    <a:pt x="9300" y="970"/>
                    <a:pt x="9587" y="911"/>
                  </a:cubicBezTo>
                  <a:cubicBezTo>
                    <a:pt x="9682" y="892"/>
                    <a:pt x="9773" y="883"/>
                    <a:pt x="9861" y="883"/>
                  </a:cubicBezTo>
                  <a:close/>
                  <a:moveTo>
                    <a:pt x="7027" y="416"/>
                  </a:moveTo>
                  <a:cubicBezTo>
                    <a:pt x="7132" y="448"/>
                    <a:pt x="7234" y="494"/>
                    <a:pt x="7337" y="559"/>
                  </a:cubicBezTo>
                  <a:cubicBezTo>
                    <a:pt x="7608" y="728"/>
                    <a:pt x="7880" y="1021"/>
                    <a:pt x="8163" y="1451"/>
                  </a:cubicBezTo>
                  <a:cubicBezTo>
                    <a:pt x="8184" y="1481"/>
                    <a:pt x="8203" y="1513"/>
                    <a:pt x="8222" y="1544"/>
                  </a:cubicBezTo>
                  <a:cubicBezTo>
                    <a:pt x="8465" y="1938"/>
                    <a:pt x="8799" y="2572"/>
                    <a:pt x="9058" y="3396"/>
                  </a:cubicBezTo>
                  <a:cubicBezTo>
                    <a:pt x="8784" y="3526"/>
                    <a:pt x="8521" y="3670"/>
                    <a:pt x="8272" y="3822"/>
                  </a:cubicBezTo>
                  <a:cubicBezTo>
                    <a:pt x="8210" y="3861"/>
                    <a:pt x="8147" y="3902"/>
                    <a:pt x="8086" y="3942"/>
                  </a:cubicBezTo>
                  <a:cubicBezTo>
                    <a:pt x="7642" y="4247"/>
                    <a:pt x="7281" y="4642"/>
                    <a:pt x="7028" y="5094"/>
                  </a:cubicBezTo>
                  <a:cubicBezTo>
                    <a:pt x="6802" y="4696"/>
                    <a:pt x="6497" y="4343"/>
                    <a:pt x="6128" y="4059"/>
                  </a:cubicBezTo>
                  <a:cubicBezTo>
                    <a:pt x="6126" y="4057"/>
                    <a:pt x="6122" y="4054"/>
                    <a:pt x="6120" y="4053"/>
                  </a:cubicBezTo>
                  <a:cubicBezTo>
                    <a:pt x="6014" y="3970"/>
                    <a:pt x="5898" y="3892"/>
                    <a:pt x="5781" y="3824"/>
                  </a:cubicBezTo>
                  <a:cubicBezTo>
                    <a:pt x="5533" y="3670"/>
                    <a:pt x="5268" y="3528"/>
                    <a:pt x="4994" y="3396"/>
                  </a:cubicBezTo>
                  <a:cubicBezTo>
                    <a:pt x="5253" y="2572"/>
                    <a:pt x="5588" y="1939"/>
                    <a:pt x="5830" y="1544"/>
                  </a:cubicBezTo>
                  <a:cubicBezTo>
                    <a:pt x="5870" y="1479"/>
                    <a:pt x="5912" y="1419"/>
                    <a:pt x="5951" y="1359"/>
                  </a:cubicBezTo>
                  <a:cubicBezTo>
                    <a:pt x="6210" y="978"/>
                    <a:pt x="6460" y="718"/>
                    <a:pt x="6716" y="559"/>
                  </a:cubicBezTo>
                  <a:cubicBezTo>
                    <a:pt x="6817" y="496"/>
                    <a:pt x="6920" y="448"/>
                    <a:pt x="7027" y="416"/>
                  </a:cubicBezTo>
                  <a:close/>
                  <a:moveTo>
                    <a:pt x="12211" y="3001"/>
                  </a:moveTo>
                  <a:cubicBezTo>
                    <a:pt x="12478" y="3001"/>
                    <a:pt x="12704" y="3032"/>
                    <a:pt x="12895" y="3093"/>
                  </a:cubicBezTo>
                  <a:cubicBezTo>
                    <a:pt x="13010" y="3133"/>
                    <a:pt x="13111" y="3180"/>
                    <a:pt x="13204" y="3241"/>
                  </a:cubicBezTo>
                  <a:cubicBezTo>
                    <a:pt x="13248" y="3343"/>
                    <a:pt x="13278" y="3451"/>
                    <a:pt x="13294" y="3571"/>
                  </a:cubicBezTo>
                  <a:cubicBezTo>
                    <a:pt x="13343" y="3911"/>
                    <a:pt x="13281" y="4340"/>
                    <a:pt x="13108" y="4881"/>
                  </a:cubicBezTo>
                  <a:cubicBezTo>
                    <a:pt x="12835" y="5696"/>
                    <a:pt x="12390" y="6537"/>
                    <a:pt x="11856" y="7246"/>
                  </a:cubicBezTo>
                  <a:cubicBezTo>
                    <a:pt x="11853" y="7248"/>
                    <a:pt x="11852" y="7252"/>
                    <a:pt x="11850" y="7254"/>
                  </a:cubicBezTo>
                  <a:cubicBezTo>
                    <a:pt x="11728" y="7417"/>
                    <a:pt x="11597" y="7575"/>
                    <a:pt x="11464" y="7727"/>
                  </a:cubicBezTo>
                  <a:cubicBezTo>
                    <a:pt x="10684" y="8621"/>
                    <a:pt x="9758" y="8776"/>
                    <a:pt x="9206" y="8776"/>
                  </a:cubicBezTo>
                  <a:cubicBezTo>
                    <a:pt x="9092" y="8776"/>
                    <a:pt x="8995" y="8769"/>
                    <a:pt x="8917" y="8761"/>
                  </a:cubicBezTo>
                  <a:cubicBezTo>
                    <a:pt x="8479" y="8712"/>
                    <a:pt x="8079" y="8563"/>
                    <a:pt x="7725" y="8314"/>
                  </a:cubicBezTo>
                  <a:lnTo>
                    <a:pt x="7716" y="8310"/>
                  </a:lnTo>
                  <a:cubicBezTo>
                    <a:pt x="7715" y="8310"/>
                    <a:pt x="7715" y="8307"/>
                    <a:pt x="7712" y="8307"/>
                  </a:cubicBezTo>
                  <a:cubicBezTo>
                    <a:pt x="7516" y="8169"/>
                    <a:pt x="7358" y="7979"/>
                    <a:pt x="7253" y="7758"/>
                  </a:cubicBezTo>
                  <a:cubicBezTo>
                    <a:pt x="7252" y="7755"/>
                    <a:pt x="7250" y="7749"/>
                    <a:pt x="7249" y="7745"/>
                  </a:cubicBezTo>
                  <a:cubicBezTo>
                    <a:pt x="7404" y="7344"/>
                    <a:pt x="7468" y="6917"/>
                    <a:pt x="7438" y="6476"/>
                  </a:cubicBezTo>
                  <a:cubicBezTo>
                    <a:pt x="7419" y="6173"/>
                    <a:pt x="7354" y="5871"/>
                    <a:pt x="7246" y="5578"/>
                  </a:cubicBezTo>
                  <a:cubicBezTo>
                    <a:pt x="7466" y="5060"/>
                    <a:pt x="7836" y="4614"/>
                    <a:pt x="8317" y="4282"/>
                  </a:cubicBezTo>
                  <a:cubicBezTo>
                    <a:pt x="8370" y="4245"/>
                    <a:pt x="8426" y="4210"/>
                    <a:pt x="8484" y="4176"/>
                  </a:cubicBezTo>
                  <a:cubicBezTo>
                    <a:pt x="8768" y="4000"/>
                    <a:pt x="9073" y="3839"/>
                    <a:pt x="9389" y="3697"/>
                  </a:cubicBezTo>
                  <a:cubicBezTo>
                    <a:pt x="9913" y="3461"/>
                    <a:pt x="10458" y="3278"/>
                    <a:pt x="11015" y="3155"/>
                  </a:cubicBezTo>
                  <a:cubicBezTo>
                    <a:pt x="11201" y="3112"/>
                    <a:pt x="11389" y="3077"/>
                    <a:pt x="11569" y="3049"/>
                  </a:cubicBezTo>
                  <a:cubicBezTo>
                    <a:pt x="11806" y="3017"/>
                    <a:pt x="12019" y="3001"/>
                    <a:pt x="12211" y="3001"/>
                  </a:cubicBezTo>
                  <a:close/>
                  <a:moveTo>
                    <a:pt x="7024" y="1"/>
                  </a:moveTo>
                  <a:cubicBezTo>
                    <a:pt x="7007" y="1"/>
                    <a:pt x="6991" y="2"/>
                    <a:pt x="6974" y="6"/>
                  </a:cubicBezTo>
                  <a:cubicBezTo>
                    <a:pt x="6809" y="46"/>
                    <a:pt x="6648" y="114"/>
                    <a:pt x="6496" y="210"/>
                  </a:cubicBezTo>
                  <a:cubicBezTo>
                    <a:pt x="6233" y="373"/>
                    <a:pt x="5981" y="620"/>
                    <a:pt x="5730" y="960"/>
                  </a:cubicBezTo>
                  <a:cubicBezTo>
                    <a:pt x="5372" y="723"/>
                    <a:pt x="5048" y="576"/>
                    <a:pt x="4743" y="510"/>
                  </a:cubicBezTo>
                  <a:cubicBezTo>
                    <a:pt x="4623" y="485"/>
                    <a:pt x="4503" y="473"/>
                    <a:pt x="4385" y="473"/>
                  </a:cubicBezTo>
                  <a:cubicBezTo>
                    <a:pt x="4330" y="473"/>
                    <a:pt x="4276" y="476"/>
                    <a:pt x="4222" y="481"/>
                  </a:cubicBezTo>
                  <a:cubicBezTo>
                    <a:pt x="4190" y="484"/>
                    <a:pt x="4156" y="496"/>
                    <a:pt x="4129" y="513"/>
                  </a:cubicBezTo>
                  <a:cubicBezTo>
                    <a:pt x="3989" y="608"/>
                    <a:pt x="3860" y="728"/>
                    <a:pt x="3749" y="871"/>
                  </a:cubicBezTo>
                  <a:cubicBezTo>
                    <a:pt x="3495" y="1194"/>
                    <a:pt x="3313" y="1638"/>
                    <a:pt x="3177" y="2271"/>
                  </a:cubicBezTo>
                  <a:cubicBezTo>
                    <a:pt x="3146" y="2424"/>
                    <a:pt x="3117" y="2583"/>
                    <a:pt x="3095" y="2745"/>
                  </a:cubicBezTo>
                  <a:cubicBezTo>
                    <a:pt x="2906" y="2703"/>
                    <a:pt x="2720" y="2669"/>
                    <a:pt x="2536" y="2642"/>
                  </a:cubicBezTo>
                  <a:cubicBezTo>
                    <a:pt x="2278" y="2607"/>
                    <a:pt x="2045" y="2589"/>
                    <a:pt x="1834" y="2589"/>
                  </a:cubicBezTo>
                  <a:cubicBezTo>
                    <a:pt x="1525" y="2589"/>
                    <a:pt x="1261" y="2627"/>
                    <a:pt x="1027" y="2703"/>
                  </a:cubicBezTo>
                  <a:cubicBezTo>
                    <a:pt x="856" y="2760"/>
                    <a:pt x="699" y="2839"/>
                    <a:pt x="564" y="2938"/>
                  </a:cubicBezTo>
                  <a:cubicBezTo>
                    <a:pt x="536" y="2958"/>
                    <a:pt x="514" y="2984"/>
                    <a:pt x="499" y="3013"/>
                  </a:cubicBezTo>
                  <a:cubicBezTo>
                    <a:pt x="425" y="3166"/>
                    <a:pt x="375" y="3334"/>
                    <a:pt x="350" y="3513"/>
                  </a:cubicBezTo>
                  <a:cubicBezTo>
                    <a:pt x="295" y="3892"/>
                    <a:pt x="351" y="4344"/>
                    <a:pt x="517" y="4898"/>
                  </a:cubicBezTo>
                  <a:cubicBezTo>
                    <a:pt x="545" y="4988"/>
                    <a:pt x="627" y="5045"/>
                    <a:pt x="717" y="5045"/>
                  </a:cubicBezTo>
                  <a:cubicBezTo>
                    <a:pt x="736" y="5045"/>
                    <a:pt x="755" y="5042"/>
                    <a:pt x="774" y="5037"/>
                  </a:cubicBezTo>
                  <a:cubicBezTo>
                    <a:pt x="884" y="5003"/>
                    <a:pt x="945" y="4889"/>
                    <a:pt x="914" y="4779"/>
                  </a:cubicBezTo>
                  <a:cubicBezTo>
                    <a:pt x="766" y="4285"/>
                    <a:pt x="714" y="3890"/>
                    <a:pt x="760" y="3572"/>
                  </a:cubicBezTo>
                  <a:cubicBezTo>
                    <a:pt x="776" y="3452"/>
                    <a:pt x="808" y="3343"/>
                    <a:pt x="850" y="3242"/>
                  </a:cubicBezTo>
                  <a:cubicBezTo>
                    <a:pt x="943" y="3182"/>
                    <a:pt x="1045" y="3134"/>
                    <a:pt x="1159" y="3097"/>
                  </a:cubicBezTo>
                  <a:cubicBezTo>
                    <a:pt x="1347" y="3035"/>
                    <a:pt x="1572" y="3004"/>
                    <a:pt x="1837" y="3004"/>
                  </a:cubicBezTo>
                  <a:cubicBezTo>
                    <a:pt x="2030" y="3004"/>
                    <a:pt x="2244" y="3021"/>
                    <a:pt x="2481" y="3053"/>
                  </a:cubicBezTo>
                  <a:cubicBezTo>
                    <a:pt x="2721" y="3087"/>
                    <a:pt x="2971" y="3137"/>
                    <a:pt x="3222" y="3201"/>
                  </a:cubicBezTo>
                  <a:cubicBezTo>
                    <a:pt x="3715" y="3324"/>
                    <a:pt x="4200" y="3491"/>
                    <a:pt x="4663" y="3700"/>
                  </a:cubicBezTo>
                  <a:cubicBezTo>
                    <a:pt x="4980" y="3841"/>
                    <a:pt x="5284" y="4003"/>
                    <a:pt x="5571" y="4179"/>
                  </a:cubicBezTo>
                  <a:cubicBezTo>
                    <a:pt x="5672" y="4239"/>
                    <a:pt x="5773" y="4307"/>
                    <a:pt x="5867" y="4378"/>
                  </a:cubicBezTo>
                  <a:cubicBezTo>
                    <a:pt x="5869" y="4380"/>
                    <a:pt x="5870" y="4381"/>
                    <a:pt x="5875" y="4384"/>
                  </a:cubicBezTo>
                  <a:cubicBezTo>
                    <a:pt x="6314" y="4720"/>
                    <a:pt x="6639" y="5148"/>
                    <a:pt x="6838" y="5652"/>
                  </a:cubicBezTo>
                  <a:cubicBezTo>
                    <a:pt x="6947" y="5930"/>
                    <a:pt x="7014" y="6218"/>
                    <a:pt x="7031" y="6507"/>
                  </a:cubicBezTo>
                  <a:cubicBezTo>
                    <a:pt x="7059" y="6914"/>
                    <a:pt x="6994" y="7306"/>
                    <a:pt x="6839" y="7671"/>
                  </a:cubicBezTo>
                  <a:cubicBezTo>
                    <a:pt x="6829" y="7695"/>
                    <a:pt x="6817" y="7721"/>
                    <a:pt x="6806" y="7745"/>
                  </a:cubicBezTo>
                  <a:cubicBezTo>
                    <a:pt x="6698" y="7976"/>
                    <a:pt x="6534" y="8174"/>
                    <a:pt x="6335" y="8316"/>
                  </a:cubicBezTo>
                  <a:lnTo>
                    <a:pt x="6329" y="8320"/>
                  </a:lnTo>
                  <a:cubicBezTo>
                    <a:pt x="5977" y="8567"/>
                    <a:pt x="5574" y="8718"/>
                    <a:pt x="5136" y="8766"/>
                  </a:cubicBezTo>
                  <a:cubicBezTo>
                    <a:pt x="5058" y="8774"/>
                    <a:pt x="4959" y="8781"/>
                    <a:pt x="4844" y="8781"/>
                  </a:cubicBezTo>
                  <a:cubicBezTo>
                    <a:pt x="4292" y="8781"/>
                    <a:pt x="3369" y="8624"/>
                    <a:pt x="2589" y="7730"/>
                  </a:cubicBezTo>
                  <a:cubicBezTo>
                    <a:pt x="2456" y="7581"/>
                    <a:pt x="2326" y="7421"/>
                    <a:pt x="2202" y="7258"/>
                  </a:cubicBezTo>
                  <a:cubicBezTo>
                    <a:pt x="2200" y="7257"/>
                    <a:pt x="2199" y="7254"/>
                    <a:pt x="2197" y="7251"/>
                  </a:cubicBezTo>
                  <a:cubicBezTo>
                    <a:pt x="1829" y="6763"/>
                    <a:pt x="1510" y="6227"/>
                    <a:pt x="1251" y="5658"/>
                  </a:cubicBezTo>
                  <a:cubicBezTo>
                    <a:pt x="1215" y="5582"/>
                    <a:pt x="1141" y="5537"/>
                    <a:pt x="1063" y="5537"/>
                  </a:cubicBezTo>
                  <a:cubicBezTo>
                    <a:pt x="1034" y="5537"/>
                    <a:pt x="1005" y="5543"/>
                    <a:pt x="977" y="5556"/>
                  </a:cubicBezTo>
                  <a:cubicBezTo>
                    <a:pt x="874" y="5605"/>
                    <a:pt x="826" y="5726"/>
                    <a:pt x="875" y="5829"/>
                  </a:cubicBezTo>
                  <a:cubicBezTo>
                    <a:pt x="1115" y="6356"/>
                    <a:pt x="1403" y="6856"/>
                    <a:pt x="1733" y="7317"/>
                  </a:cubicBezTo>
                  <a:cubicBezTo>
                    <a:pt x="615" y="7965"/>
                    <a:pt x="1" y="8795"/>
                    <a:pt x="1" y="9675"/>
                  </a:cubicBezTo>
                  <a:cubicBezTo>
                    <a:pt x="1" y="10933"/>
                    <a:pt x="1251" y="12071"/>
                    <a:pt x="3341" y="12719"/>
                  </a:cubicBezTo>
                  <a:cubicBezTo>
                    <a:pt x="3370" y="12728"/>
                    <a:pt x="3400" y="12733"/>
                    <a:pt x="3430" y="12733"/>
                  </a:cubicBezTo>
                  <a:cubicBezTo>
                    <a:pt x="3513" y="12733"/>
                    <a:pt x="3595" y="12699"/>
                    <a:pt x="3651" y="12638"/>
                  </a:cubicBezTo>
                  <a:lnTo>
                    <a:pt x="4077" y="12182"/>
                  </a:lnTo>
                  <a:cubicBezTo>
                    <a:pt x="4246" y="12002"/>
                    <a:pt x="4475" y="11904"/>
                    <a:pt x="4713" y="11904"/>
                  </a:cubicBezTo>
                  <a:cubicBezTo>
                    <a:pt x="4780" y="11904"/>
                    <a:pt x="4848" y="11912"/>
                    <a:pt x="4916" y="11928"/>
                  </a:cubicBezTo>
                  <a:cubicBezTo>
                    <a:pt x="5225" y="11999"/>
                    <a:pt x="5463" y="12224"/>
                    <a:pt x="5557" y="12527"/>
                  </a:cubicBezTo>
                  <a:lnTo>
                    <a:pt x="5697" y="12987"/>
                  </a:lnTo>
                  <a:cubicBezTo>
                    <a:pt x="5734" y="13107"/>
                    <a:pt x="5838" y="13193"/>
                    <a:pt x="5963" y="13202"/>
                  </a:cubicBezTo>
                  <a:cubicBezTo>
                    <a:pt x="6314" y="13227"/>
                    <a:pt x="6672" y="13241"/>
                    <a:pt x="7024" y="13241"/>
                  </a:cubicBezTo>
                  <a:cubicBezTo>
                    <a:pt x="8692" y="13241"/>
                    <a:pt x="10305" y="12946"/>
                    <a:pt x="11568" y="12406"/>
                  </a:cubicBezTo>
                  <a:cubicBezTo>
                    <a:pt x="11673" y="12361"/>
                    <a:pt x="11720" y="12240"/>
                    <a:pt x="11676" y="12137"/>
                  </a:cubicBezTo>
                  <a:cubicBezTo>
                    <a:pt x="11643" y="12058"/>
                    <a:pt x="11566" y="12011"/>
                    <a:pt x="11486" y="12011"/>
                  </a:cubicBezTo>
                  <a:cubicBezTo>
                    <a:pt x="11460" y="12011"/>
                    <a:pt x="11433" y="12016"/>
                    <a:pt x="11407" y="12027"/>
                  </a:cubicBezTo>
                  <a:cubicBezTo>
                    <a:pt x="10194" y="12545"/>
                    <a:pt x="8636" y="12830"/>
                    <a:pt x="7024" y="12830"/>
                  </a:cubicBezTo>
                  <a:cubicBezTo>
                    <a:pt x="6706" y="12830"/>
                    <a:pt x="6386" y="12818"/>
                    <a:pt x="6068" y="12796"/>
                  </a:cubicBezTo>
                  <a:lnTo>
                    <a:pt x="5950" y="12406"/>
                  </a:lnTo>
                  <a:cubicBezTo>
                    <a:pt x="5815" y="11961"/>
                    <a:pt x="5463" y="11632"/>
                    <a:pt x="5009" y="11526"/>
                  </a:cubicBezTo>
                  <a:cubicBezTo>
                    <a:pt x="4910" y="11503"/>
                    <a:pt x="4810" y="11492"/>
                    <a:pt x="4712" y="11492"/>
                  </a:cubicBezTo>
                  <a:cubicBezTo>
                    <a:pt x="4360" y="11492"/>
                    <a:pt x="4024" y="11635"/>
                    <a:pt x="3776" y="11901"/>
                  </a:cubicBezTo>
                  <a:lnTo>
                    <a:pt x="3397" y="12307"/>
                  </a:lnTo>
                  <a:cubicBezTo>
                    <a:pt x="2493" y="12020"/>
                    <a:pt x="1740" y="11628"/>
                    <a:pt x="1217" y="11174"/>
                  </a:cubicBezTo>
                  <a:cubicBezTo>
                    <a:pt x="689" y="10712"/>
                    <a:pt x="409" y="10194"/>
                    <a:pt x="409" y="9680"/>
                  </a:cubicBezTo>
                  <a:cubicBezTo>
                    <a:pt x="409" y="8942"/>
                    <a:pt x="965" y="8227"/>
                    <a:pt x="1978" y="7655"/>
                  </a:cubicBezTo>
                  <a:cubicBezTo>
                    <a:pt x="2075" y="7776"/>
                    <a:pt x="2175" y="7897"/>
                    <a:pt x="2276" y="8010"/>
                  </a:cubicBezTo>
                  <a:cubicBezTo>
                    <a:pt x="3160" y="9023"/>
                    <a:pt x="4212" y="9200"/>
                    <a:pt x="4842" y="9200"/>
                  </a:cubicBezTo>
                  <a:cubicBezTo>
                    <a:pt x="4974" y="9200"/>
                    <a:pt x="5088" y="9193"/>
                    <a:pt x="5176" y="9184"/>
                  </a:cubicBezTo>
                  <a:cubicBezTo>
                    <a:pt x="5685" y="9128"/>
                    <a:pt x="6151" y="8955"/>
                    <a:pt x="6562" y="8666"/>
                  </a:cubicBezTo>
                  <a:lnTo>
                    <a:pt x="6444" y="8498"/>
                  </a:lnTo>
                  <a:lnTo>
                    <a:pt x="6565" y="8664"/>
                  </a:lnTo>
                  <a:cubicBezTo>
                    <a:pt x="6746" y="8538"/>
                    <a:pt x="6901" y="8380"/>
                    <a:pt x="7024" y="8196"/>
                  </a:cubicBezTo>
                  <a:cubicBezTo>
                    <a:pt x="7147" y="8375"/>
                    <a:pt x="7298" y="8533"/>
                    <a:pt x="7474" y="8656"/>
                  </a:cubicBezTo>
                  <a:lnTo>
                    <a:pt x="7482" y="8664"/>
                  </a:lnTo>
                  <a:cubicBezTo>
                    <a:pt x="7484" y="8664"/>
                    <a:pt x="7484" y="8666"/>
                    <a:pt x="7487" y="8666"/>
                  </a:cubicBezTo>
                  <a:cubicBezTo>
                    <a:pt x="7897" y="8955"/>
                    <a:pt x="8363" y="9128"/>
                    <a:pt x="8871" y="9184"/>
                  </a:cubicBezTo>
                  <a:cubicBezTo>
                    <a:pt x="8960" y="9193"/>
                    <a:pt x="9074" y="9200"/>
                    <a:pt x="9206" y="9200"/>
                  </a:cubicBezTo>
                  <a:cubicBezTo>
                    <a:pt x="9836" y="9200"/>
                    <a:pt x="10889" y="9023"/>
                    <a:pt x="11770" y="8011"/>
                  </a:cubicBezTo>
                  <a:cubicBezTo>
                    <a:pt x="11873" y="7897"/>
                    <a:pt x="11972" y="7776"/>
                    <a:pt x="12068" y="7655"/>
                  </a:cubicBezTo>
                  <a:cubicBezTo>
                    <a:pt x="13081" y="8227"/>
                    <a:pt x="13639" y="8942"/>
                    <a:pt x="13639" y="9680"/>
                  </a:cubicBezTo>
                  <a:cubicBezTo>
                    <a:pt x="13639" y="10367"/>
                    <a:pt x="13139" y="11052"/>
                    <a:pt x="12235" y="11607"/>
                  </a:cubicBezTo>
                  <a:cubicBezTo>
                    <a:pt x="12139" y="11666"/>
                    <a:pt x="12108" y="11795"/>
                    <a:pt x="12165" y="11891"/>
                  </a:cubicBezTo>
                  <a:cubicBezTo>
                    <a:pt x="12205" y="11953"/>
                    <a:pt x="12273" y="11989"/>
                    <a:pt x="12341" y="11989"/>
                  </a:cubicBezTo>
                  <a:cubicBezTo>
                    <a:pt x="12378" y="11989"/>
                    <a:pt x="12415" y="11980"/>
                    <a:pt x="12449" y="11959"/>
                  </a:cubicBezTo>
                  <a:cubicBezTo>
                    <a:pt x="13480" y="11326"/>
                    <a:pt x="14050" y="10517"/>
                    <a:pt x="14050" y="9681"/>
                  </a:cubicBezTo>
                  <a:cubicBezTo>
                    <a:pt x="14050" y="8786"/>
                    <a:pt x="13439" y="7956"/>
                    <a:pt x="12319" y="7309"/>
                  </a:cubicBezTo>
                  <a:cubicBezTo>
                    <a:pt x="12821" y="6605"/>
                    <a:pt x="13236" y="5798"/>
                    <a:pt x="13500" y="5009"/>
                  </a:cubicBezTo>
                  <a:lnTo>
                    <a:pt x="13500" y="5007"/>
                  </a:lnTo>
                  <a:cubicBezTo>
                    <a:pt x="13695" y="4395"/>
                    <a:pt x="13758" y="3920"/>
                    <a:pt x="13701" y="3512"/>
                  </a:cubicBezTo>
                  <a:cubicBezTo>
                    <a:pt x="13676" y="3333"/>
                    <a:pt x="13625" y="3164"/>
                    <a:pt x="13551" y="3012"/>
                  </a:cubicBezTo>
                  <a:cubicBezTo>
                    <a:pt x="13537" y="2982"/>
                    <a:pt x="13514" y="2957"/>
                    <a:pt x="13486" y="2936"/>
                  </a:cubicBezTo>
                  <a:cubicBezTo>
                    <a:pt x="13349" y="2839"/>
                    <a:pt x="13195" y="2759"/>
                    <a:pt x="13020" y="2701"/>
                  </a:cubicBezTo>
                  <a:cubicBezTo>
                    <a:pt x="12787" y="2625"/>
                    <a:pt x="12523" y="2587"/>
                    <a:pt x="12213" y="2587"/>
                  </a:cubicBezTo>
                  <a:cubicBezTo>
                    <a:pt x="12002" y="2587"/>
                    <a:pt x="11769" y="2605"/>
                    <a:pt x="11510" y="2640"/>
                  </a:cubicBezTo>
                  <a:cubicBezTo>
                    <a:pt x="11389" y="2660"/>
                    <a:pt x="11266" y="2679"/>
                    <a:pt x="11142" y="2706"/>
                  </a:cubicBezTo>
                  <a:cubicBezTo>
                    <a:pt x="11120" y="2558"/>
                    <a:pt x="11096" y="2411"/>
                    <a:pt x="11066" y="2269"/>
                  </a:cubicBezTo>
                  <a:lnTo>
                    <a:pt x="11066" y="2268"/>
                  </a:lnTo>
                  <a:cubicBezTo>
                    <a:pt x="10929" y="1639"/>
                    <a:pt x="10745" y="1195"/>
                    <a:pt x="10492" y="871"/>
                  </a:cubicBezTo>
                  <a:cubicBezTo>
                    <a:pt x="10380" y="729"/>
                    <a:pt x="10253" y="608"/>
                    <a:pt x="10114" y="515"/>
                  </a:cubicBezTo>
                  <a:cubicBezTo>
                    <a:pt x="10086" y="496"/>
                    <a:pt x="10055" y="485"/>
                    <a:pt x="10019" y="481"/>
                  </a:cubicBezTo>
                  <a:cubicBezTo>
                    <a:pt x="9966" y="476"/>
                    <a:pt x="9912" y="473"/>
                    <a:pt x="9857" y="473"/>
                  </a:cubicBezTo>
                  <a:cubicBezTo>
                    <a:pt x="9740" y="473"/>
                    <a:pt x="9621" y="485"/>
                    <a:pt x="9500" y="510"/>
                  </a:cubicBezTo>
                  <a:cubicBezTo>
                    <a:pt x="9155" y="583"/>
                    <a:pt x="8797" y="756"/>
                    <a:pt x="8383" y="1049"/>
                  </a:cubicBezTo>
                  <a:cubicBezTo>
                    <a:pt x="8108" y="661"/>
                    <a:pt x="7836" y="386"/>
                    <a:pt x="7553" y="210"/>
                  </a:cubicBezTo>
                  <a:cubicBezTo>
                    <a:pt x="7400" y="114"/>
                    <a:pt x="7238" y="46"/>
                    <a:pt x="7074" y="6"/>
                  </a:cubicBezTo>
                  <a:cubicBezTo>
                    <a:pt x="7057" y="2"/>
                    <a:pt x="7041" y="1"/>
                    <a:pt x="702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4"/>
            <p:cNvSpPr/>
            <p:nvPr/>
          </p:nvSpPr>
          <p:spPr>
            <a:xfrm>
              <a:off x="8140426" y="1746228"/>
              <a:ext cx="35172" cy="23861"/>
            </a:xfrm>
            <a:custGeom>
              <a:rect b="b" l="l" r="r" t="t"/>
              <a:pathLst>
                <a:path extrusionOk="0" h="791" w="1166">
                  <a:moveTo>
                    <a:pt x="582" y="0"/>
                  </a:moveTo>
                  <a:cubicBezTo>
                    <a:pt x="262" y="0"/>
                    <a:pt x="0" y="261"/>
                    <a:pt x="0" y="585"/>
                  </a:cubicBezTo>
                  <a:cubicBezTo>
                    <a:pt x="0" y="697"/>
                    <a:pt x="94" y="790"/>
                    <a:pt x="206" y="790"/>
                  </a:cubicBezTo>
                  <a:cubicBezTo>
                    <a:pt x="318" y="790"/>
                    <a:pt x="412" y="697"/>
                    <a:pt x="412" y="585"/>
                  </a:cubicBezTo>
                  <a:cubicBezTo>
                    <a:pt x="412" y="490"/>
                    <a:pt x="489" y="413"/>
                    <a:pt x="583" y="413"/>
                  </a:cubicBezTo>
                  <a:cubicBezTo>
                    <a:pt x="678" y="413"/>
                    <a:pt x="755" y="490"/>
                    <a:pt x="755" y="585"/>
                  </a:cubicBezTo>
                  <a:cubicBezTo>
                    <a:pt x="755" y="697"/>
                    <a:pt x="848" y="790"/>
                    <a:pt x="960" y="790"/>
                  </a:cubicBezTo>
                  <a:cubicBezTo>
                    <a:pt x="1073" y="790"/>
                    <a:pt x="1166" y="697"/>
                    <a:pt x="1166" y="585"/>
                  </a:cubicBezTo>
                  <a:cubicBezTo>
                    <a:pt x="1166" y="264"/>
                    <a:pt x="903" y="0"/>
                    <a:pt x="58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4"/>
            <p:cNvSpPr/>
            <p:nvPr/>
          </p:nvSpPr>
          <p:spPr>
            <a:xfrm>
              <a:off x="8242291" y="1746228"/>
              <a:ext cx="35233" cy="23861"/>
            </a:xfrm>
            <a:custGeom>
              <a:rect b="b" l="l" r="r" t="t"/>
              <a:pathLst>
                <a:path extrusionOk="0" h="791" w="1168">
                  <a:moveTo>
                    <a:pt x="585" y="0"/>
                  </a:moveTo>
                  <a:cubicBezTo>
                    <a:pt x="262" y="0"/>
                    <a:pt x="0" y="264"/>
                    <a:pt x="0" y="585"/>
                  </a:cubicBezTo>
                  <a:cubicBezTo>
                    <a:pt x="0" y="697"/>
                    <a:pt x="92" y="790"/>
                    <a:pt x="206" y="790"/>
                  </a:cubicBezTo>
                  <a:cubicBezTo>
                    <a:pt x="320" y="790"/>
                    <a:pt x="410" y="697"/>
                    <a:pt x="410" y="585"/>
                  </a:cubicBezTo>
                  <a:cubicBezTo>
                    <a:pt x="410" y="490"/>
                    <a:pt x="488" y="413"/>
                    <a:pt x="583" y="413"/>
                  </a:cubicBezTo>
                  <a:cubicBezTo>
                    <a:pt x="676" y="413"/>
                    <a:pt x="755" y="490"/>
                    <a:pt x="755" y="585"/>
                  </a:cubicBezTo>
                  <a:cubicBezTo>
                    <a:pt x="755" y="697"/>
                    <a:pt x="846" y="790"/>
                    <a:pt x="960" y="790"/>
                  </a:cubicBezTo>
                  <a:cubicBezTo>
                    <a:pt x="1074" y="790"/>
                    <a:pt x="1164" y="697"/>
                    <a:pt x="1164" y="585"/>
                  </a:cubicBezTo>
                  <a:cubicBezTo>
                    <a:pt x="1167" y="261"/>
                    <a:pt x="906"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4"/>
            <p:cNvSpPr/>
            <p:nvPr/>
          </p:nvSpPr>
          <p:spPr>
            <a:xfrm>
              <a:off x="8189896" y="1770932"/>
              <a:ext cx="38098" cy="17918"/>
            </a:xfrm>
            <a:custGeom>
              <a:rect b="b" l="l" r="r" t="t"/>
              <a:pathLst>
                <a:path extrusionOk="0" h="594" w="1263">
                  <a:moveTo>
                    <a:pt x="230" y="1"/>
                  </a:moveTo>
                  <a:cubicBezTo>
                    <a:pt x="182" y="1"/>
                    <a:pt x="134" y="17"/>
                    <a:pt x="95" y="51"/>
                  </a:cubicBezTo>
                  <a:cubicBezTo>
                    <a:pt x="10" y="125"/>
                    <a:pt x="1" y="255"/>
                    <a:pt x="75" y="341"/>
                  </a:cubicBezTo>
                  <a:cubicBezTo>
                    <a:pt x="215" y="501"/>
                    <a:pt x="416" y="594"/>
                    <a:pt x="631" y="594"/>
                  </a:cubicBezTo>
                  <a:cubicBezTo>
                    <a:pt x="845" y="594"/>
                    <a:pt x="1048" y="501"/>
                    <a:pt x="1189" y="341"/>
                  </a:cubicBezTo>
                  <a:cubicBezTo>
                    <a:pt x="1262" y="255"/>
                    <a:pt x="1255" y="125"/>
                    <a:pt x="1168" y="51"/>
                  </a:cubicBezTo>
                  <a:cubicBezTo>
                    <a:pt x="1129" y="17"/>
                    <a:pt x="1081" y="1"/>
                    <a:pt x="1033" y="1"/>
                  </a:cubicBezTo>
                  <a:cubicBezTo>
                    <a:pt x="976" y="1"/>
                    <a:pt x="919" y="24"/>
                    <a:pt x="878" y="70"/>
                  </a:cubicBezTo>
                  <a:cubicBezTo>
                    <a:pt x="814" y="141"/>
                    <a:pt x="726" y="184"/>
                    <a:pt x="631" y="184"/>
                  </a:cubicBezTo>
                  <a:cubicBezTo>
                    <a:pt x="538" y="184"/>
                    <a:pt x="449" y="143"/>
                    <a:pt x="385" y="70"/>
                  </a:cubicBezTo>
                  <a:cubicBezTo>
                    <a:pt x="345" y="24"/>
                    <a:pt x="288" y="1"/>
                    <a:pt x="2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74"/>
          <p:cNvGrpSpPr/>
          <p:nvPr/>
        </p:nvGrpSpPr>
        <p:grpSpPr>
          <a:xfrm>
            <a:off x="4764659" y="2772957"/>
            <a:ext cx="418328" cy="423939"/>
            <a:chOff x="4764659" y="2772957"/>
            <a:chExt cx="418328" cy="423939"/>
          </a:xfrm>
        </p:grpSpPr>
        <p:sp>
          <p:nvSpPr>
            <p:cNvPr id="2953" name="Google Shape;2953;p74"/>
            <p:cNvSpPr/>
            <p:nvPr/>
          </p:nvSpPr>
          <p:spPr>
            <a:xfrm>
              <a:off x="4958766" y="2779171"/>
              <a:ext cx="217761" cy="237338"/>
            </a:xfrm>
            <a:custGeom>
              <a:rect b="b" l="l" r="r" t="t"/>
              <a:pathLst>
                <a:path extrusionOk="0" h="7868" w="7219">
                  <a:moveTo>
                    <a:pt x="3611" y="0"/>
                  </a:moveTo>
                  <a:cubicBezTo>
                    <a:pt x="3489" y="0"/>
                    <a:pt x="3366" y="46"/>
                    <a:pt x="3279" y="138"/>
                  </a:cubicBezTo>
                  <a:cubicBezTo>
                    <a:pt x="2853" y="607"/>
                    <a:pt x="2037" y="1419"/>
                    <a:pt x="1312" y="2396"/>
                  </a:cubicBezTo>
                  <a:cubicBezTo>
                    <a:pt x="584" y="3358"/>
                    <a:pt x="0" y="4540"/>
                    <a:pt x="36" y="5303"/>
                  </a:cubicBezTo>
                  <a:cubicBezTo>
                    <a:pt x="134" y="7215"/>
                    <a:pt x="1685" y="7867"/>
                    <a:pt x="3482" y="7867"/>
                  </a:cubicBezTo>
                  <a:cubicBezTo>
                    <a:pt x="3524" y="7867"/>
                    <a:pt x="3567" y="7867"/>
                    <a:pt x="3609" y="7866"/>
                  </a:cubicBezTo>
                  <a:cubicBezTo>
                    <a:pt x="3652" y="7867"/>
                    <a:pt x="3694" y="7867"/>
                    <a:pt x="3737" y="7867"/>
                  </a:cubicBezTo>
                  <a:cubicBezTo>
                    <a:pt x="5536" y="7867"/>
                    <a:pt x="7086" y="7215"/>
                    <a:pt x="7184" y="5303"/>
                  </a:cubicBezTo>
                  <a:cubicBezTo>
                    <a:pt x="7218" y="4540"/>
                    <a:pt x="6634" y="3358"/>
                    <a:pt x="5908" y="2396"/>
                  </a:cubicBezTo>
                  <a:cubicBezTo>
                    <a:pt x="5183" y="1419"/>
                    <a:pt x="4368" y="607"/>
                    <a:pt x="3942" y="138"/>
                  </a:cubicBezTo>
                  <a:cubicBezTo>
                    <a:pt x="3856" y="46"/>
                    <a:pt x="3734" y="0"/>
                    <a:pt x="3611"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4"/>
            <p:cNvSpPr/>
            <p:nvPr/>
          </p:nvSpPr>
          <p:spPr>
            <a:xfrm>
              <a:off x="4958766" y="2779201"/>
              <a:ext cx="135200" cy="237368"/>
            </a:xfrm>
            <a:custGeom>
              <a:rect b="b" l="l" r="r" t="t"/>
              <a:pathLst>
                <a:path extrusionOk="0" h="7869" w="4482">
                  <a:moveTo>
                    <a:pt x="3611" y="1"/>
                  </a:moveTo>
                  <a:cubicBezTo>
                    <a:pt x="3488" y="1"/>
                    <a:pt x="3365" y="46"/>
                    <a:pt x="3278" y="138"/>
                  </a:cubicBezTo>
                  <a:cubicBezTo>
                    <a:pt x="2853" y="607"/>
                    <a:pt x="2035" y="1419"/>
                    <a:pt x="1311" y="2397"/>
                  </a:cubicBezTo>
                  <a:cubicBezTo>
                    <a:pt x="584" y="3358"/>
                    <a:pt x="0" y="4540"/>
                    <a:pt x="36" y="5303"/>
                  </a:cubicBezTo>
                  <a:cubicBezTo>
                    <a:pt x="132" y="7215"/>
                    <a:pt x="1685" y="7868"/>
                    <a:pt x="3482" y="7868"/>
                  </a:cubicBezTo>
                  <a:cubicBezTo>
                    <a:pt x="3524" y="7868"/>
                    <a:pt x="3567" y="7867"/>
                    <a:pt x="3609" y="7867"/>
                  </a:cubicBezTo>
                  <a:cubicBezTo>
                    <a:pt x="3655" y="7868"/>
                    <a:pt x="3701" y="7868"/>
                    <a:pt x="3747" y="7868"/>
                  </a:cubicBezTo>
                  <a:cubicBezTo>
                    <a:pt x="3997" y="7868"/>
                    <a:pt x="4244" y="7854"/>
                    <a:pt x="4482" y="7828"/>
                  </a:cubicBezTo>
                  <a:cubicBezTo>
                    <a:pt x="3547" y="6797"/>
                    <a:pt x="2978" y="5432"/>
                    <a:pt x="2978" y="3934"/>
                  </a:cubicBezTo>
                  <a:cubicBezTo>
                    <a:pt x="2978" y="2602"/>
                    <a:pt x="3429" y="1375"/>
                    <a:pt x="4185" y="398"/>
                  </a:cubicBezTo>
                  <a:cubicBezTo>
                    <a:pt x="4094" y="302"/>
                    <a:pt x="4013" y="216"/>
                    <a:pt x="3942" y="138"/>
                  </a:cubicBezTo>
                  <a:cubicBezTo>
                    <a:pt x="3856" y="46"/>
                    <a:pt x="3734" y="1"/>
                    <a:pt x="361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4"/>
            <p:cNvSpPr/>
            <p:nvPr/>
          </p:nvSpPr>
          <p:spPr>
            <a:xfrm>
              <a:off x="4771265" y="2886888"/>
              <a:ext cx="278906" cy="303822"/>
            </a:xfrm>
            <a:custGeom>
              <a:rect b="b" l="l" r="r" t="t"/>
              <a:pathLst>
                <a:path extrusionOk="0" h="10072" w="9246">
                  <a:moveTo>
                    <a:pt x="4622" y="0"/>
                  </a:moveTo>
                  <a:cubicBezTo>
                    <a:pt x="4464" y="0"/>
                    <a:pt x="4307" y="59"/>
                    <a:pt x="4197" y="176"/>
                  </a:cubicBezTo>
                  <a:cubicBezTo>
                    <a:pt x="3654" y="775"/>
                    <a:pt x="2607" y="1813"/>
                    <a:pt x="1679" y="3067"/>
                  </a:cubicBezTo>
                  <a:cubicBezTo>
                    <a:pt x="749" y="4298"/>
                    <a:pt x="1" y="5811"/>
                    <a:pt x="46" y="6789"/>
                  </a:cubicBezTo>
                  <a:cubicBezTo>
                    <a:pt x="171" y="9235"/>
                    <a:pt x="2156" y="10071"/>
                    <a:pt x="4459" y="10071"/>
                  </a:cubicBezTo>
                  <a:cubicBezTo>
                    <a:pt x="4514" y="10071"/>
                    <a:pt x="4568" y="10071"/>
                    <a:pt x="4623" y="10070"/>
                  </a:cubicBezTo>
                  <a:cubicBezTo>
                    <a:pt x="4678" y="10071"/>
                    <a:pt x="4732" y="10071"/>
                    <a:pt x="4786" y="10071"/>
                  </a:cubicBezTo>
                  <a:cubicBezTo>
                    <a:pt x="7087" y="10071"/>
                    <a:pt x="9072" y="9235"/>
                    <a:pt x="9199" y="6789"/>
                  </a:cubicBezTo>
                  <a:cubicBezTo>
                    <a:pt x="9245" y="5811"/>
                    <a:pt x="8497" y="4298"/>
                    <a:pt x="7567" y="3067"/>
                  </a:cubicBezTo>
                  <a:cubicBezTo>
                    <a:pt x="6636" y="1816"/>
                    <a:pt x="5592" y="776"/>
                    <a:pt x="5046" y="176"/>
                  </a:cubicBezTo>
                  <a:cubicBezTo>
                    <a:pt x="4936" y="59"/>
                    <a:pt x="4779" y="0"/>
                    <a:pt x="4622"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4"/>
            <p:cNvSpPr/>
            <p:nvPr/>
          </p:nvSpPr>
          <p:spPr>
            <a:xfrm>
              <a:off x="4771265" y="2886918"/>
              <a:ext cx="195047" cy="303822"/>
            </a:xfrm>
            <a:custGeom>
              <a:rect b="b" l="l" r="r" t="t"/>
              <a:pathLst>
                <a:path extrusionOk="0" h="10072" w="6466">
                  <a:moveTo>
                    <a:pt x="4622" y="1"/>
                  </a:moveTo>
                  <a:cubicBezTo>
                    <a:pt x="4464" y="1"/>
                    <a:pt x="4307" y="59"/>
                    <a:pt x="4197" y="176"/>
                  </a:cubicBezTo>
                  <a:cubicBezTo>
                    <a:pt x="3654" y="775"/>
                    <a:pt x="2607" y="1815"/>
                    <a:pt x="1679" y="3068"/>
                  </a:cubicBezTo>
                  <a:cubicBezTo>
                    <a:pt x="749" y="4299"/>
                    <a:pt x="1" y="5812"/>
                    <a:pt x="46" y="6789"/>
                  </a:cubicBezTo>
                  <a:cubicBezTo>
                    <a:pt x="171" y="9236"/>
                    <a:pt x="2156" y="10072"/>
                    <a:pt x="4459" y="10072"/>
                  </a:cubicBezTo>
                  <a:cubicBezTo>
                    <a:pt x="4514" y="10072"/>
                    <a:pt x="4568" y="10071"/>
                    <a:pt x="4623" y="10070"/>
                  </a:cubicBezTo>
                  <a:cubicBezTo>
                    <a:pt x="4675" y="10071"/>
                    <a:pt x="4727" y="10071"/>
                    <a:pt x="4779" y="10071"/>
                  </a:cubicBezTo>
                  <a:cubicBezTo>
                    <a:pt x="5370" y="10071"/>
                    <a:pt x="5942" y="10017"/>
                    <a:pt x="6466" y="9894"/>
                  </a:cubicBezTo>
                  <a:cubicBezTo>
                    <a:pt x="4647" y="8916"/>
                    <a:pt x="3409" y="6997"/>
                    <a:pt x="3409" y="4790"/>
                  </a:cubicBezTo>
                  <a:cubicBezTo>
                    <a:pt x="3409" y="3078"/>
                    <a:pt x="4151" y="1541"/>
                    <a:pt x="5332" y="484"/>
                  </a:cubicBezTo>
                  <a:cubicBezTo>
                    <a:pt x="5225" y="370"/>
                    <a:pt x="5129" y="268"/>
                    <a:pt x="5046" y="176"/>
                  </a:cubicBezTo>
                  <a:cubicBezTo>
                    <a:pt x="4936" y="59"/>
                    <a:pt x="4779" y="1"/>
                    <a:pt x="4622"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4"/>
            <p:cNvSpPr/>
            <p:nvPr/>
          </p:nvSpPr>
          <p:spPr>
            <a:xfrm>
              <a:off x="4816541" y="3077525"/>
              <a:ext cx="50768" cy="40391"/>
            </a:xfrm>
            <a:custGeom>
              <a:rect b="b" l="l" r="r" t="t"/>
              <a:pathLst>
                <a:path extrusionOk="0" h="1339" w="1683">
                  <a:moveTo>
                    <a:pt x="843" y="0"/>
                  </a:moveTo>
                  <a:cubicBezTo>
                    <a:pt x="378" y="0"/>
                    <a:pt x="1" y="299"/>
                    <a:pt x="1" y="669"/>
                  </a:cubicBezTo>
                  <a:cubicBezTo>
                    <a:pt x="1" y="1038"/>
                    <a:pt x="378" y="1339"/>
                    <a:pt x="843" y="1339"/>
                  </a:cubicBezTo>
                  <a:cubicBezTo>
                    <a:pt x="1306" y="1339"/>
                    <a:pt x="1683" y="1038"/>
                    <a:pt x="1683" y="669"/>
                  </a:cubicBezTo>
                  <a:cubicBezTo>
                    <a:pt x="1683" y="299"/>
                    <a:pt x="1306"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4"/>
            <p:cNvSpPr/>
            <p:nvPr/>
          </p:nvSpPr>
          <p:spPr>
            <a:xfrm>
              <a:off x="4954030" y="3077525"/>
              <a:ext cx="50798" cy="40391"/>
            </a:xfrm>
            <a:custGeom>
              <a:rect b="b" l="l" r="r" t="t"/>
              <a:pathLst>
                <a:path extrusionOk="0" h="1339" w="1684">
                  <a:moveTo>
                    <a:pt x="842" y="0"/>
                  </a:moveTo>
                  <a:cubicBezTo>
                    <a:pt x="377" y="0"/>
                    <a:pt x="0" y="299"/>
                    <a:pt x="0" y="669"/>
                  </a:cubicBezTo>
                  <a:cubicBezTo>
                    <a:pt x="0" y="1038"/>
                    <a:pt x="377" y="1339"/>
                    <a:pt x="842" y="1339"/>
                  </a:cubicBezTo>
                  <a:cubicBezTo>
                    <a:pt x="1306" y="1339"/>
                    <a:pt x="1684" y="1038"/>
                    <a:pt x="1684" y="669"/>
                  </a:cubicBezTo>
                  <a:cubicBezTo>
                    <a:pt x="1684" y="299"/>
                    <a:pt x="1306" y="0"/>
                    <a:pt x="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4"/>
            <p:cNvSpPr/>
            <p:nvPr/>
          </p:nvSpPr>
          <p:spPr>
            <a:xfrm>
              <a:off x="4890172" y="3068355"/>
              <a:ext cx="40934" cy="36711"/>
            </a:xfrm>
            <a:custGeom>
              <a:rect b="b" l="l" r="r" t="t"/>
              <a:pathLst>
                <a:path extrusionOk="0" h="1217" w="1357">
                  <a:moveTo>
                    <a:pt x="678" y="1"/>
                  </a:moveTo>
                  <a:cubicBezTo>
                    <a:pt x="305" y="1"/>
                    <a:pt x="1" y="39"/>
                    <a:pt x="1" y="459"/>
                  </a:cubicBezTo>
                  <a:cubicBezTo>
                    <a:pt x="1" y="878"/>
                    <a:pt x="304" y="1217"/>
                    <a:pt x="678" y="1217"/>
                  </a:cubicBezTo>
                  <a:cubicBezTo>
                    <a:pt x="1054" y="1217"/>
                    <a:pt x="1357" y="877"/>
                    <a:pt x="1357" y="459"/>
                  </a:cubicBezTo>
                  <a:cubicBezTo>
                    <a:pt x="1357" y="39"/>
                    <a:pt x="1054" y="1"/>
                    <a:pt x="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4"/>
            <p:cNvSpPr/>
            <p:nvPr/>
          </p:nvSpPr>
          <p:spPr>
            <a:xfrm>
              <a:off x="4985702" y="2918952"/>
              <a:ext cx="44192" cy="35172"/>
            </a:xfrm>
            <a:custGeom>
              <a:rect b="b" l="l" r="r" t="t"/>
              <a:pathLst>
                <a:path extrusionOk="0" h="1166" w="1465">
                  <a:moveTo>
                    <a:pt x="733" y="0"/>
                  </a:moveTo>
                  <a:cubicBezTo>
                    <a:pt x="327" y="0"/>
                    <a:pt x="0" y="262"/>
                    <a:pt x="0" y="584"/>
                  </a:cubicBezTo>
                  <a:cubicBezTo>
                    <a:pt x="0" y="905"/>
                    <a:pt x="327" y="1166"/>
                    <a:pt x="733" y="1166"/>
                  </a:cubicBezTo>
                  <a:cubicBezTo>
                    <a:pt x="1138" y="1166"/>
                    <a:pt x="1465" y="905"/>
                    <a:pt x="1465" y="584"/>
                  </a:cubicBezTo>
                  <a:cubicBezTo>
                    <a:pt x="1465" y="261"/>
                    <a:pt x="1136" y="0"/>
                    <a:pt x="7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4"/>
            <p:cNvSpPr/>
            <p:nvPr/>
          </p:nvSpPr>
          <p:spPr>
            <a:xfrm>
              <a:off x="5105454" y="2918952"/>
              <a:ext cx="44192" cy="35172"/>
            </a:xfrm>
            <a:custGeom>
              <a:rect b="b" l="l" r="r" t="t"/>
              <a:pathLst>
                <a:path extrusionOk="0" h="1166" w="1465">
                  <a:moveTo>
                    <a:pt x="733" y="0"/>
                  </a:moveTo>
                  <a:cubicBezTo>
                    <a:pt x="327" y="0"/>
                    <a:pt x="0" y="261"/>
                    <a:pt x="0" y="584"/>
                  </a:cubicBezTo>
                  <a:cubicBezTo>
                    <a:pt x="0" y="905"/>
                    <a:pt x="327" y="1166"/>
                    <a:pt x="733" y="1166"/>
                  </a:cubicBezTo>
                  <a:cubicBezTo>
                    <a:pt x="1138" y="1166"/>
                    <a:pt x="1465" y="905"/>
                    <a:pt x="1465" y="584"/>
                  </a:cubicBezTo>
                  <a:cubicBezTo>
                    <a:pt x="1465" y="262"/>
                    <a:pt x="1138" y="0"/>
                    <a:pt x="7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4"/>
            <p:cNvSpPr/>
            <p:nvPr/>
          </p:nvSpPr>
          <p:spPr>
            <a:xfrm>
              <a:off x="4764659" y="2772957"/>
              <a:ext cx="418328" cy="423939"/>
            </a:xfrm>
            <a:custGeom>
              <a:rect b="b" l="l" r="r" t="t"/>
              <a:pathLst>
                <a:path extrusionOk="0" h="14054" w="13868">
                  <a:moveTo>
                    <a:pt x="10041" y="0"/>
                  </a:moveTo>
                  <a:cubicBezTo>
                    <a:pt x="9856" y="0"/>
                    <a:pt x="9680" y="74"/>
                    <a:pt x="9560" y="203"/>
                  </a:cubicBezTo>
                  <a:lnTo>
                    <a:pt x="9556" y="206"/>
                  </a:lnTo>
                  <a:cubicBezTo>
                    <a:pt x="9464" y="308"/>
                    <a:pt x="9355" y="425"/>
                    <a:pt x="9228" y="560"/>
                  </a:cubicBezTo>
                  <a:cubicBezTo>
                    <a:pt x="8772" y="1043"/>
                    <a:pt x="8149" y="1707"/>
                    <a:pt x="7575" y="2478"/>
                  </a:cubicBezTo>
                  <a:cubicBezTo>
                    <a:pt x="6975" y="3274"/>
                    <a:pt x="6530" y="4132"/>
                    <a:pt x="6348" y="4820"/>
                  </a:cubicBezTo>
                  <a:cubicBezTo>
                    <a:pt x="6166" y="4620"/>
                    <a:pt x="5991" y="4435"/>
                    <a:pt x="5833" y="4266"/>
                  </a:cubicBezTo>
                  <a:cubicBezTo>
                    <a:pt x="5670" y="4095"/>
                    <a:pt x="5530" y="3945"/>
                    <a:pt x="5413" y="3814"/>
                  </a:cubicBezTo>
                  <a:lnTo>
                    <a:pt x="5409" y="3811"/>
                  </a:lnTo>
                  <a:cubicBezTo>
                    <a:pt x="5265" y="3658"/>
                    <a:pt x="5056" y="3571"/>
                    <a:pt x="4836" y="3571"/>
                  </a:cubicBezTo>
                  <a:cubicBezTo>
                    <a:pt x="4616" y="3571"/>
                    <a:pt x="4406" y="3658"/>
                    <a:pt x="4262" y="3811"/>
                  </a:cubicBezTo>
                  <a:cubicBezTo>
                    <a:pt x="4262" y="3812"/>
                    <a:pt x="4261" y="3812"/>
                    <a:pt x="4259" y="3814"/>
                  </a:cubicBezTo>
                  <a:cubicBezTo>
                    <a:pt x="4141" y="3944"/>
                    <a:pt x="4000" y="4093"/>
                    <a:pt x="3838" y="4266"/>
                  </a:cubicBezTo>
                  <a:cubicBezTo>
                    <a:pt x="3256" y="4886"/>
                    <a:pt x="2461" y="5734"/>
                    <a:pt x="1728" y="6720"/>
                  </a:cubicBezTo>
                  <a:cubicBezTo>
                    <a:pt x="922" y="7785"/>
                    <a:pt x="1" y="9434"/>
                    <a:pt x="52" y="10578"/>
                  </a:cubicBezTo>
                  <a:cubicBezTo>
                    <a:pt x="116" y="11816"/>
                    <a:pt x="635" y="12745"/>
                    <a:pt x="1597" y="13336"/>
                  </a:cubicBezTo>
                  <a:cubicBezTo>
                    <a:pt x="2372" y="13813"/>
                    <a:pt x="3403" y="14054"/>
                    <a:pt x="4664" y="14054"/>
                  </a:cubicBezTo>
                  <a:cubicBezTo>
                    <a:pt x="4719" y="14054"/>
                    <a:pt x="4777" y="14054"/>
                    <a:pt x="4832" y="14051"/>
                  </a:cubicBezTo>
                  <a:cubicBezTo>
                    <a:pt x="4887" y="14052"/>
                    <a:pt x="4943" y="14052"/>
                    <a:pt x="4998" y="14052"/>
                  </a:cubicBezTo>
                  <a:cubicBezTo>
                    <a:pt x="6198" y="14052"/>
                    <a:pt x="7189" y="13836"/>
                    <a:pt x="7951" y="13404"/>
                  </a:cubicBezTo>
                  <a:cubicBezTo>
                    <a:pt x="8049" y="13348"/>
                    <a:pt x="8084" y="13223"/>
                    <a:pt x="8030" y="13123"/>
                  </a:cubicBezTo>
                  <a:cubicBezTo>
                    <a:pt x="7991" y="13057"/>
                    <a:pt x="7921" y="13019"/>
                    <a:pt x="7848" y="13019"/>
                  </a:cubicBezTo>
                  <a:cubicBezTo>
                    <a:pt x="7814" y="13019"/>
                    <a:pt x="7780" y="13028"/>
                    <a:pt x="7749" y="13045"/>
                  </a:cubicBezTo>
                  <a:cubicBezTo>
                    <a:pt x="7049" y="13441"/>
                    <a:pt x="6121" y="13641"/>
                    <a:pt x="4993" y="13641"/>
                  </a:cubicBezTo>
                  <a:cubicBezTo>
                    <a:pt x="4941" y="13641"/>
                    <a:pt x="4889" y="13641"/>
                    <a:pt x="4836" y="13640"/>
                  </a:cubicBezTo>
                  <a:lnTo>
                    <a:pt x="4829" y="13640"/>
                  </a:lnTo>
                  <a:cubicBezTo>
                    <a:pt x="4773" y="13641"/>
                    <a:pt x="4719" y="13641"/>
                    <a:pt x="4664" y="13641"/>
                  </a:cubicBezTo>
                  <a:cubicBezTo>
                    <a:pt x="3494" y="13641"/>
                    <a:pt x="2509" y="13414"/>
                    <a:pt x="1811" y="12983"/>
                  </a:cubicBezTo>
                  <a:cubicBezTo>
                    <a:pt x="971" y="12465"/>
                    <a:pt x="518" y="11647"/>
                    <a:pt x="461" y="10556"/>
                  </a:cubicBezTo>
                  <a:cubicBezTo>
                    <a:pt x="422" y="9707"/>
                    <a:pt x="1048" y="8300"/>
                    <a:pt x="2054" y="6966"/>
                  </a:cubicBezTo>
                  <a:cubicBezTo>
                    <a:pt x="2771" y="5997"/>
                    <a:pt x="3558" y="5160"/>
                    <a:pt x="4133" y="4547"/>
                  </a:cubicBezTo>
                  <a:cubicBezTo>
                    <a:pt x="4296" y="4374"/>
                    <a:pt x="4437" y="4225"/>
                    <a:pt x="4557" y="4092"/>
                  </a:cubicBezTo>
                  <a:cubicBezTo>
                    <a:pt x="4623" y="4021"/>
                    <a:pt x="4724" y="3982"/>
                    <a:pt x="4830" y="3982"/>
                  </a:cubicBezTo>
                  <a:cubicBezTo>
                    <a:pt x="4938" y="3982"/>
                    <a:pt x="5037" y="4021"/>
                    <a:pt x="5104" y="4092"/>
                  </a:cubicBezTo>
                  <a:cubicBezTo>
                    <a:pt x="5224" y="4225"/>
                    <a:pt x="5364" y="4374"/>
                    <a:pt x="5527" y="4546"/>
                  </a:cubicBezTo>
                  <a:cubicBezTo>
                    <a:pt x="6102" y="5158"/>
                    <a:pt x="6891" y="5995"/>
                    <a:pt x="7609" y="6966"/>
                  </a:cubicBezTo>
                  <a:cubicBezTo>
                    <a:pt x="7867" y="7304"/>
                    <a:pt x="8098" y="7649"/>
                    <a:pt x="8299" y="7989"/>
                  </a:cubicBezTo>
                  <a:cubicBezTo>
                    <a:pt x="8306" y="8006"/>
                    <a:pt x="8314" y="8020"/>
                    <a:pt x="8325" y="8034"/>
                  </a:cubicBezTo>
                  <a:cubicBezTo>
                    <a:pt x="8899" y="9007"/>
                    <a:pt x="9229" y="9931"/>
                    <a:pt x="9201" y="10553"/>
                  </a:cubicBezTo>
                  <a:cubicBezTo>
                    <a:pt x="9161" y="11347"/>
                    <a:pt x="8910" y="11999"/>
                    <a:pt x="8456" y="12489"/>
                  </a:cubicBezTo>
                  <a:cubicBezTo>
                    <a:pt x="8379" y="12572"/>
                    <a:pt x="8385" y="12703"/>
                    <a:pt x="8467" y="12779"/>
                  </a:cubicBezTo>
                  <a:cubicBezTo>
                    <a:pt x="8507" y="12816"/>
                    <a:pt x="8557" y="12834"/>
                    <a:pt x="8607" y="12834"/>
                  </a:cubicBezTo>
                  <a:cubicBezTo>
                    <a:pt x="8663" y="12834"/>
                    <a:pt x="8718" y="12812"/>
                    <a:pt x="8757" y="12768"/>
                  </a:cubicBezTo>
                  <a:cubicBezTo>
                    <a:pt x="9276" y="12205"/>
                    <a:pt x="9565" y="11467"/>
                    <a:pt x="9612" y="10573"/>
                  </a:cubicBezTo>
                  <a:cubicBezTo>
                    <a:pt x="9643" y="9887"/>
                    <a:pt x="9321" y="9017"/>
                    <a:pt x="8887" y="8201"/>
                  </a:cubicBezTo>
                  <a:lnTo>
                    <a:pt x="8887" y="8201"/>
                  </a:lnTo>
                  <a:cubicBezTo>
                    <a:pt x="9206" y="8253"/>
                    <a:pt x="9551" y="8279"/>
                    <a:pt x="9919" y="8279"/>
                  </a:cubicBezTo>
                  <a:cubicBezTo>
                    <a:pt x="9957" y="8279"/>
                    <a:pt x="9996" y="8278"/>
                    <a:pt x="10035" y="8278"/>
                  </a:cubicBezTo>
                  <a:cubicBezTo>
                    <a:pt x="10080" y="8278"/>
                    <a:pt x="10124" y="8279"/>
                    <a:pt x="10168" y="8279"/>
                  </a:cubicBezTo>
                  <a:cubicBezTo>
                    <a:pt x="11162" y="8279"/>
                    <a:pt x="11976" y="8088"/>
                    <a:pt x="12588" y="7711"/>
                  </a:cubicBezTo>
                  <a:cubicBezTo>
                    <a:pt x="13352" y="7239"/>
                    <a:pt x="13766" y="6504"/>
                    <a:pt x="13816" y="5519"/>
                  </a:cubicBezTo>
                  <a:cubicBezTo>
                    <a:pt x="13868" y="4618"/>
                    <a:pt x="13173" y="3357"/>
                    <a:pt x="12510" y="2481"/>
                  </a:cubicBezTo>
                  <a:cubicBezTo>
                    <a:pt x="12384" y="2311"/>
                    <a:pt x="12245" y="2133"/>
                    <a:pt x="12099" y="1956"/>
                  </a:cubicBezTo>
                  <a:cubicBezTo>
                    <a:pt x="12058" y="1906"/>
                    <a:pt x="11999" y="1880"/>
                    <a:pt x="11939" y="1880"/>
                  </a:cubicBezTo>
                  <a:cubicBezTo>
                    <a:pt x="11893" y="1880"/>
                    <a:pt x="11847" y="1895"/>
                    <a:pt x="11809" y="1926"/>
                  </a:cubicBezTo>
                  <a:cubicBezTo>
                    <a:pt x="11720" y="1997"/>
                    <a:pt x="11707" y="2127"/>
                    <a:pt x="11779" y="2216"/>
                  </a:cubicBezTo>
                  <a:cubicBezTo>
                    <a:pt x="11920" y="2389"/>
                    <a:pt x="12054" y="2562"/>
                    <a:pt x="12179" y="2728"/>
                  </a:cubicBezTo>
                  <a:cubicBezTo>
                    <a:pt x="12945" y="3746"/>
                    <a:pt x="13443" y="4859"/>
                    <a:pt x="13414" y="5501"/>
                  </a:cubicBezTo>
                  <a:cubicBezTo>
                    <a:pt x="13371" y="6342"/>
                    <a:pt x="13023" y="6967"/>
                    <a:pt x="12380" y="7364"/>
                  </a:cubicBezTo>
                  <a:cubicBezTo>
                    <a:pt x="11840" y="7696"/>
                    <a:pt x="11079" y="7869"/>
                    <a:pt x="10169" y="7869"/>
                  </a:cubicBezTo>
                  <a:cubicBezTo>
                    <a:pt x="10128" y="7869"/>
                    <a:pt x="10087" y="7869"/>
                    <a:pt x="10046" y="7868"/>
                  </a:cubicBezTo>
                  <a:lnTo>
                    <a:pt x="10038" y="7868"/>
                  </a:lnTo>
                  <a:cubicBezTo>
                    <a:pt x="9996" y="7869"/>
                    <a:pt x="9954" y="7869"/>
                    <a:pt x="9912" y="7869"/>
                  </a:cubicBezTo>
                  <a:cubicBezTo>
                    <a:pt x="9440" y="7869"/>
                    <a:pt x="9009" y="7823"/>
                    <a:pt x="8626" y="7732"/>
                  </a:cubicBezTo>
                  <a:cubicBezTo>
                    <a:pt x="8407" y="7365"/>
                    <a:pt x="8172" y="7022"/>
                    <a:pt x="7948" y="6725"/>
                  </a:cubicBezTo>
                  <a:cubicBezTo>
                    <a:pt x="7534" y="6166"/>
                    <a:pt x="7098" y="5652"/>
                    <a:pt x="6692" y="5197"/>
                  </a:cubicBezTo>
                  <a:cubicBezTo>
                    <a:pt x="6790" y="4534"/>
                    <a:pt x="7249" y="3599"/>
                    <a:pt x="7908" y="2727"/>
                  </a:cubicBezTo>
                  <a:cubicBezTo>
                    <a:pt x="8469" y="1972"/>
                    <a:pt x="9083" y="1320"/>
                    <a:pt x="9531" y="842"/>
                  </a:cubicBezTo>
                  <a:cubicBezTo>
                    <a:pt x="9658" y="707"/>
                    <a:pt x="9768" y="589"/>
                    <a:pt x="9861" y="486"/>
                  </a:cubicBezTo>
                  <a:cubicBezTo>
                    <a:pt x="9904" y="441"/>
                    <a:pt x="9970" y="415"/>
                    <a:pt x="10043" y="415"/>
                  </a:cubicBezTo>
                  <a:cubicBezTo>
                    <a:pt x="10115" y="415"/>
                    <a:pt x="10179" y="441"/>
                    <a:pt x="10223" y="486"/>
                  </a:cubicBezTo>
                  <a:cubicBezTo>
                    <a:pt x="10318" y="589"/>
                    <a:pt x="10427" y="706"/>
                    <a:pt x="10554" y="842"/>
                  </a:cubicBezTo>
                  <a:cubicBezTo>
                    <a:pt x="10733" y="1033"/>
                    <a:pt x="10936" y="1247"/>
                    <a:pt x="11152" y="1487"/>
                  </a:cubicBezTo>
                  <a:cubicBezTo>
                    <a:pt x="11192" y="1533"/>
                    <a:pt x="11248" y="1556"/>
                    <a:pt x="11304" y="1556"/>
                  </a:cubicBezTo>
                  <a:cubicBezTo>
                    <a:pt x="11354" y="1556"/>
                    <a:pt x="11403" y="1538"/>
                    <a:pt x="11442" y="1502"/>
                  </a:cubicBezTo>
                  <a:cubicBezTo>
                    <a:pt x="11528" y="1426"/>
                    <a:pt x="11532" y="1295"/>
                    <a:pt x="11457" y="1212"/>
                  </a:cubicBezTo>
                  <a:cubicBezTo>
                    <a:pt x="11236" y="968"/>
                    <a:pt x="11034" y="752"/>
                    <a:pt x="10855" y="560"/>
                  </a:cubicBezTo>
                  <a:cubicBezTo>
                    <a:pt x="10726" y="425"/>
                    <a:pt x="10618" y="308"/>
                    <a:pt x="10525" y="206"/>
                  </a:cubicBezTo>
                  <a:lnTo>
                    <a:pt x="10522" y="203"/>
                  </a:lnTo>
                  <a:cubicBezTo>
                    <a:pt x="10401" y="74"/>
                    <a:pt x="10226" y="0"/>
                    <a:pt x="1004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4"/>
            <p:cNvSpPr/>
            <p:nvPr/>
          </p:nvSpPr>
          <p:spPr>
            <a:xfrm>
              <a:off x="4839979" y="3057044"/>
              <a:ext cx="12398" cy="22775"/>
            </a:xfrm>
            <a:custGeom>
              <a:rect b="b" l="l" r="r" t="t"/>
              <a:pathLst>
                <a:path extrusionOk="0" h="755" w="411">
                  <a:moveTo>
                    <a:pt x="206" y="0"/>
                  </a:moveTo>
                  <a:cubicBezTo>
                    <a:pt x="92" y="0"/>
                    <a:pt x="1" y="92"/>
                    <a:pt x="1" y="206"/>
                  </a:cubicBezTo>
                  <a:lnTo>
                    <a:pt x="1" y="549"/>
                  </a:lnTo>
                  <a:cubicBezTo>
                    <a:pt x="1" y="661"/>
                    <a:pt x="92" y="755"/>
                    <a:pt x="206" y="755"/>
                  </a:cubicBezTo>
                  <a:cubicBezTo>
                    <a:pt x="320" y="755"/>
                    <a:pt x="410" y="661"/>
                    <a:pt x="410" y="549"/>
                  </a:cubicBezTo>
                  <a:lnTo>
                    <a:pt x="410" y="206"/>
                  </a:lnTo>
                  <a:cubicBezTo>
                    <a:pt x="410" y="90"/>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4"/>
            <p:cNvSpPr/>
            <p:nvPr/>
          </p:nvSpPr>
          <p:spPr>
            <a:xfrm>
              <a:off x="4884019" y="3062172"/>
              <a:ext cx="53362" cy="49139"/>
            </a:xfrm>
            <a:custGeom>
              <a:rect b="b" l="l" r="r" t="t"/>
              <a:pathLst>
                <a:path extrusionOk="0" h="1629" w="1769">
                  <a:moveTo>
                    <a:pt x="885" y="410"/>
                  </a:moveTo>
                  <a:cubicBezTo>
                    <a:pt x="1338" y="410"/>
                    <a:pt x="1357" y="488"/>
                    <a:pt x="1357" y="664"/>
                  </a:cubicBezTo>
                  <a:cubicBezTo>
                    <a:pt x="1357" y="969"/>
                    <a:pt x="1144" y="1216"/>
                    <a:pt x="885" y="1216"/>
                  </a:cubicBezTo>
                  <a:cubicBezTo>
                    <a:pt x="625" y="1216"/>
                    <a:pt x="413" y="969"/>
                    <a:pt x="413" y="664"/>
                  </a:cubicBezTo>
                  <a:cubicBezTo>
                    <a:pt x="413" y="488"/>
                    <a:pt x="432" y="410"/>
                    <a:pt x="885" y="410"/>
                  </a:cubicBezTo>
                  <a:close/>
                  <a:moveTo>
                    <a:pt x="885" y="0"/>
                  </a:moveTo>
                  <a:cubicBezTo>
                    <a:pt x="598" y="0"/>
                    <a:pt x="0" y="0"/>
                    <a:pt x="0" y="664"/>
                  </a:cubicBezTo>
                  <a:cubicBezTo>
                    <a:pt x="0" y="1197"/>
                    <a:pt x="397" y="1629"/>
                    <a:pt x="885" y="1629"/>
                  </a:cubicBezTo>
                  <a:cubicBezTo>
                    <a:pt x="1373" y="1629"/>
                    <a:pt x="1768" y="1197"/>
                    <a:pt x="1768" y="664"/>
                  </a:cubicBezTo>
                  <a:cubicBezTo>
                    <a:pt x="1768" y="0"/>
                    <a:pt x="1170" y="0"/>
                    <a:pt x="8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4"/>
            <p:cNvSpPr/>
            <p:nvPr/>
          </p:nvSpPr>
          <p:spPr>
            <a:xfrm>
              <a:off x="4968961" y="3057044"/>
              <a:ext cx="12428" cy="22775"/>
            </a:xfrm>
            <a:custGeom>
              <a:rect b="b" l="l" r="r" t="t"/>
              <a:pathLst>
                <a:path extrusionOk="0" h="755" w="412">
                  <a:moveTo>
                    <a:pt x="206" y="0"/>
                  </a:moveTo>
                  <a:cubicBezTo>
                    <a:pt x="94" y="0"/>
                    <a:pt x="1" y="92"/>
                    <a:pt x="1" y="206"/>
                  </a:cubicBezTo>
                  <a:lnTo>
                    <a:pt x="1" y="549"/>
                  </a:lnTo>
                  <a:cubicBezTo>
                    <a:pt x="1" y="661"/>
                    <a:pt x="94" y="755"/>
                    <a:pt x="206" y="755"/>
                  </a:cubicBezTo>
                  <a:cubicBezTo>
                    <a:pt x="319" y="755"/>
                    <a:pt x="412" y="661"/>
                    <a:pt x="412" y="549"/>
                  </a:cubicBezTo>
                  <a:lnTo>
                    <a:pt x="412" y="206"/>
                  </a:lnTo>
                  <a:cubicBezTo>
                    <a:pt x="412" y="90"/>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4"/>
            <p:cNvSpPr/>
            <p:nvPr/>
          </p:nvSpPr>
          <p:spPr>
            <a:xfrm>
              <a:off x="5014449" y="2904413"/>
              <a:ext cx="12368" cy="21447"/>
            </a:xfrm>
            <a:custGeom>
              <a:rect b="b" l="l" r="r" t="t"/>
              <a:pathLst>
                <a:path extrusionOk="0" h="711" w="410">
                  <a:moveTo>
                    <a:pt x="206" y="0"/>
                  </a:moveTo>
                  <a:cubicBezTo>
                    <a:pt x="92" y="0"/>
                    <a:pt x="0" y="90"/>
                    <a:pt x="0" y="204"/>
                  </a:cubicBezTo>
                  <a:lnTo>
                    <a:pt x="0" y="504"/>
                  </a:lnTo>
                  <a:cubicBezTo>
                    <a:pt x="0" y="617"/>
                    <a:pt x="92" y="710"/>
                    <a:pt x="206" y="710"/>
                  </a:cubicBezTo>
                  <a:cubicBezTo>
                    <a:pt x="318" y="710"/>
                    <a:pt x="410" y="617"/>
                    <a:pt x="410" y="504"/>
                  </a:cubicBezTo>
                  <a:lnTo>
                    <a:pt x="410" y="204"/>
                  </a:lnTo>
                  <a:cubicBezTo>
                    <a:pt x="410" y="90"/>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4"/>
            <p:cNvSpPr/>
            <p:nvPr/>
          </p:nvSpPr>
          <p:spPr>
            <a:xfrm>
              <a:off x="5108440" y="2904413"/>
              <a:ext cx="12428" cy="21447"/>
            </a:xfrm>
            <a:custGeom>
              <a:rect b="b" l="l" r="r" t="t"/>
              <a:pathLst>
                <a:path extrusionOk="0" h="711" w="412">
                  <a:moveTo>
                    <a:pt x="206" y="0"/>
                  </a:moveTo>
                  <a:cubicBezTo>
                    <a:pt x="94" y="0"/>
                    <a:pt x="1" y="90"/>
                    <a:pt x="1" y="204"/>
                  </a:cubicBezTo>
                  <a:lnTo>
                    <a:pt x="1" y="504"/>
                  </a:lnTo>
                  <a:cubicBezTo>
                    <a:pt x="1" y="617"/>
                    <a:pt x="94" y="710"/>
                    <a:pt x="206" y="710"/>
                  </a:cubicBezTo>
                  <a:cubicBezTo>
                    <a:pt x="319" y="710"/>
                    <a:pt x="412" y="617"/>
                    <a:pt x="412" y="504"/>
                  </a:cubicBezTo>
                  <a:lnTo>
                    <a:pt x="412" y="204"/>
                  </a:lnTo>
                  <a:cubicBezTo>
                    <a:pt x="412" y="90"/>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4"/>
            <p:cNvSpPr/>
            <p:nvPr/>
          </p:nvSpPr>
          <p:spPr>
            <a:xfrm>
              <a:off x="5048383" y="2913130"/>
              <a:ext cx="38641" cy="18039"/>
            </a:xfrm>
            <a:custGeom>
              <a:rect b="b" l="l" r="r" t="t"/>
              <a:pathLst>
                <a:path extrusionOk="0" h="598" w="1281">
                  <a:moveTo>
                    <a:pt x="229" y="0"/>
                  </a:moveTo>
                  <a:cubicBezTo>
                    <a:pt x="181" y="0"/>
                    <a:pt x="133" y="16"/>
                    <a:pt x="95" y="50"/>
                  </a:cubicBezTo>
                  <a:cubicBezTo>
                    <a:pt x="10" y="124"/>
                    <a:pt x="1" y="255"/>
                    <a:pt x="75" y="341"/>
                  </a:cubicBezTo>
                  <a:cubicBezTo>
                    <a:pt x="217" y="505"/>
                    <a:pt x="424" y="597"/>
                    <a:pt x="641" y="597"/>
                  </a:cubicBezTo>
                  <a:cubicBezTo>
                    <a:pt x="857" y="597"/>
                    <a:pt x="1064" y="504"/>
                    <a:pt x="1206" y="341"/>
                  </a:cubicBezTo>
                  <a:cubicBezTo>
                    <a:pt x="1280" y="255"/>
                    <a:pt x="1273" y="124"/>
                    <a:pt x="1185" y="50"/>
                  </a:cubicBezTo>
                  <a:cubicBezTo>
                    <a:pt x="1147" y="17"/>
                    <a:pt x="1099" y="1"/>
                    <a:pt x="1051" y="1"/>
                  </a:cubicBezTo>
                  <a:cubicBezTo>
                    <a:pt x="993" y="1"/>
                    <a:pt x="936" y="24"/>
                    <a:pt x="896" y="70"/>
                  </a:cubicBezTo>
                  <a:cubicBezTo>
                    <a:pt x="830" y="144"/>
                    <a:pt x="739" y="187"/>
                    <a:pt x="641" y="187"/>
                  </a:cubicBezTo>
                  <a:cubicBezTo>
                    <a:pt x="542" y="187"/>
                    <a:pt x="450" y="144"/>
                    <a:pt x="385" y="70"/>
                  </a:cubicBezTo>
                  <a:cubicBezTo>
                    <a:pt x="345" y="24"/>
                    <a:pt x="287" y="0"/>
                    <a:pt x="2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74"/>
          <p:cNvGrpSpPr/>
          <p:nvPr/>
        </p:nvGrpSpPr>
        <p:grpSpPr>
          <a:xfrm>
            <a:off x="7355825" y="1440996"/>
            <a:ext cx="423909" cy="424120"/>
            <a:chOff x="7355825" y="1440996"/>
            <a:chExt cx="423909" cy="424120"/>
          </a:xfrm>
        </p:grpSpPr>
        <p:sp>
          <p:nvSpPr>
            <p:cNvPr id="2970" name="Google Shape;2970;p74"/>
            <p:cNvSpPr/>
            <p:nvPr/>
          </p:nvSpPr>
          <p:spPr>
            <a:xfrm>
              <a:off x="7669442" y="1623339"/>
              <a:ext cx="71642" cy="89198"/>
            </a:xfrm>
            <a:custGeom>
              <a:rect b="b" l="l" r="r" t="t"/>
              <a:pathLst>
                <a:path extrusionOk="0" h="2957" w="2375">
                  <a:moveTo>
                    <a:pt x="1637" y="1"/>
                  </a:moveTo>
                  <a:cubicBezTo>
                    <a:pt x="1577" y="1"/>
                    <a:pt x="1516" y="6"/>
                    <a:pt x="1456" y="17"/>
                  </a:cubicBezTo>
                  <a:cubicBezTo>
                    <a:pt x="981" y="100"/>
                    <a:pt x="509" y="492"/>
                    <a:pt x="253" y="1070"/>
                  </a:cubicBezTo>
                  <a:cubicBezTo>
                    <a:pt x="0" y="1650"/>
                    <a:pt x="34" y="2264"/>
                    <a:pt x="296" y="2668"/>
                  </a:cubicBezTo>
                  <a:cubicBezTo>
                    <a:pt x="364" y="2773"/>
                    <a:pt x="450" y="2863"/>
                    <a:pt x="549" y="2937"/>
                  </a:cubicBezTo>
                  <a:cubicBezTo>
                    <a:pt x="612" y="2950"/>
                    <a:pt x="675" y="2956"/>
                    <a:pt x="739" y="2956"/>
                  </a:cubicBezTo>
                  <a:cubicBezTo>
                    <a:pt x="799" y="2956"/>
                    <a:pt x="860" y="2951"/>
                    <a:pt x="919" y="2940"/>
                  </a:cubicBezTo>
                  <a:cubicBezTo>
                    <a:pt x="1395" y="2858"/>
                    <a:pt x="1866" y="2467"/>
                    <a:pt x="2122" y="1887"/>
                  </a:cubicBezTo>
                  <a:cubicBezTo>
                    <a:pt x="2374" y="1307"/>
                    <a:pt x="2342" y="695"/>
                    <a:pt x="2079" y="289"/>
                  </a:cubicBezTo>
                  <a:cubicBezTo>
                    <a:pt x="2011" y="184"/>
                    <a:pt x="1925" y="91"/>
                    <a:pt x="1826" y="20"/>
                  </a:cubicBezTo>
                  <a:cubicBezTo>
                    <a:pt x="1764" y="7"/>
                    <a:pt x="1701" y="1"/>
                    <a:pt x="1637"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4"/>
            <p:cNvSpPr/>
            <p:nvPr/>
          </p:nvSpPr>
          <p:spPr>
            <a:xfrm>
              <a:off x="7371118" y="1457647"/>
              <a:ext cx="114717" cy="107086"/>
            </a:xfrm>
            <a:custGeom>
              <a:rect b="b" l="l" r="r" t="t"/>
              <a:pathLst>
                <a:path extrusionOk="0" h="3550" w="3803">
                  <a:moveTo>
                    <a:pt x="1160" y="1"/>
                  </a:moveTo>
                  <a:cubicBezTo>
                    <a:pt x="1026" y="1"/>
                    <a:pt x="897" y="15"/>
                    <a:pt x="773" y="43"/>
                  </a:cubicBezTo>
                  <a:cubicBezTo>
                    <a:pt x="603" y="83"/>
                    <a:pt x="443" y="151"/>
                    <a:pt x="300" y="246"/>
                  </a:cubicBezTo>
                  <a:cubicBezTo>
                    <a:pt x="211" y="391"/>
                    <a:pt x="152" y="553"/>
                    <a:pt x="121" y="726"/>
                  </a:cubicBezTo>
                  <a:cubicBezTo>
                    <a:pt x="1" y="1385"/>
                    <a:pt x="288" y="2188"/>
                    <a:pt x="924" y="2797"/>
                  </a:cubicBezTo>
                  <a:cubicBezTo>
                    <a:pt x="1440" y="3291"/>
                    <a:pt x="2075" y="3549"/>
                    <a:pt x="2645" y="3549"/>
                  </a:cubicBezTo>
                  <a:cubicBezTo>
                    <a:pt x="2777" y="3549"/>
                    <a:pt x="2906" y="3535"/>
                    <a:pt x="3029" y="3507"/>
                  </a:cubicBezTo>
                  <a:cubicBezTo>
                    <a:pt x="3199" y="3467"/>
                    <a:pt x="3360" y="3399"/>
                    <a:pt x="3502" y="3305"/>
                  </a:cubicBezTo>
                  <a:cubicBezTo>
                    <a:pt x="3591" y="3160"/>
                    <a:pt x="3650" y="2997"/>
                    <a:pt x="3682" y="2822"/>
                  </a:cubicBezTo>
                  <a:cubicBezTo>
                    <a:pt x="3802" y="2164"/>
                    <a:pt x="3515" y="1360"/>
                    <a:pt x="2879" y="750"/>
                  </a:cubicBezTo>
                  <a:cubicBezTo>
                    <a:pt x="2363" y="257"/>
                    <a:pt x="1729" y="1"/>
                    <a:pt x="1160"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4"/>
            <p:cNvSpPr/>
            <p:nvPr/>
          </p:nvSpPr>
          <p:spPr>
            <a:xfrm>
              <a:off x="7561605" y="1500751"/>
              <a:ext cx="133691" cy="134355"/>
            </a:xfrm>
            <a:custGeom>
              <a:rect b="b" l="l" r="r" t="t"/>
              <a:pathLst>
                <a:path extrusionOk="0" h="4454" w="4432">
                  <a:moveTo>
                    <a:pt x="3106" y="0"/>
                  </a:moveTo>
                  <a:cubicBezTo>
                    <a:pt x="2360" y="0"/>
                    <a:pt x="1531" y="402"/>
                    <a:pt x="914" y="1135"/>
                  </a:cubicBezTo>
                  <a:cubicBezTo>
                    <a:pt x="234" y="1945"/>
                    <a:pt x="0" y="2944"/>
                    <a:pt x="231" y="3711"/>
                  </a:cubicBezTo>
                  <a:cubicBezTo>
                    <a:pt x="292" y="3914"/>
                    <a:pt x="383" y="4100"/>
                    <a:pt x="508" y="4263"/>
                  </a:cubicBezTo>
                  <a:cubicBezTo>
                    <a:pt x="691" y="4358"/>
                    <a:pt x="889" y="4417"/>
                    <a:pt x="1098" y="4440"/>
                  </a:cubicBezTo>
                  <a:cubicBezTo>
                    <a:pt x="1173" y="4449"/>
                    <a:pt x="1250" y="4454"/>
                    <a:pt x="1328" y="4454"/>
                  </a:cubicBezTo>
                  <a:cubicBezTo>
                    <a:pt x="2072" y="4454"/>
                    <a:pt x="2902" y="4053"/>
                    <a:pt x="3518" y="3321"/>
                  </a:cubicBezTo>
                  <a:cubicBezTo>
                    <a:pt x="4198" y="2510"/>
                    <a:pt x="4432" y="1513"/>
                    <a:pt x="4203" y="743"/>
                  </a:cubicBezTo>
                  <a:cubicBezTo>
                    <a:pt x="4142" y="541"/>
                    <a:pt x="4049" y="355"/>
                    <a:pt x="3925" y="191"/>
                  </a:cubicBezTo>
                  <a:cubicBezTo>
                    <a:pt x="3744" y="98"/>
                    <a:pt x="3544" y="39"/>
                    <a:pt x="3336" y="13"/>
                  </a:cubicBezTo>
                  <a:cubicBezTo>
                    <a:pt x="3260" y="5"/>
                    <a:pt x="3184" y="0"/>
                    <a:pt x="3106"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4"/>
            <p:cNvSpPr/>
            <p:nvPr/>
          </p:nvSpPr>
          <p:spPr>
            <a:xfrm>
              <a:off x="7504836" y="1447391"/>
              <a:ext cx="42110" cy="299327"/>
            </a:xfrm>
            <a:custGeom>
              <a:rect b="b" l="l" r="r" t="t"/>
              <a:pathLst>
                <a:path extrusionOk="0" h="9923" w="1396">
                  <a:moveTo>
                    <a:pt x="693" y="0"/>
                  </a:moveTo>
                  <a:cubicBezTo>
                    <a:pt x="311" y="0"/>
                    <a:pt x="1" y="309"/>
                    <a:pt x="1" y="692"/>
                  </a:cubicBezTo>
                  <a:lnTo>
                    <a:pt x="1" y="9231"/>
                  </a:lnTo>
                  <a:cubicBezTo>
                    <a:pt x="1" y="9612"/>
                    <a:pt x="310" y="9922"/>
                    <a:pt x="693" y="9922"/>
                  </a:cubicBezTo>
                  <a:lnTo>
                    <a:pt x="703" y="9922"/>
                  </a:lnTo>
                  <a:cubicBezTo>
                    <a:pt x="1087" y="9922"/>
                    <a:pt x="1396" y="9612"/>
                    <a:pt x="1396" y="9231"/>
                  </a:cubicBezTo>
                  <a:lnTo>
                    <a:pt x="1396" y="692"/>
                  </a:lnTo>
                  <a:cubicBezTo>
                    <a:pt x="1396" y="312"/>
                    <a:pt x="1087" y="0"/>
                    <a:pt x="703"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4"/>
            <p:cNvSpPr/>
            <p:nvPr/>
          </p:nvSpPr>
          <p:spPr>
            <a:xfrm>
              <a:off x="7361978" y="1703425"/>
              <a:ext cx="411451" cy="155410"/>
            </a:xfrm>
            <a:custGeom>
              <a:rect b="b" l="l" r="r" t="t"/>
              <a:pathLst>
                <a:path extrusionOk="0" h="5152" w="13640">
                  <a:moveTo>
                    <a:pt x="6819" y="1"/>
                  </a:moveTo>
                  <a:cubicBezTo>
                    <a:pt x="4889" y="1"/>
                    <a:pt x="3233" y="440"/>
                    <a:pt x="2503" y="1069"/>
                  </a:cubicBezTo>
                  <a:cubicBezTo>
                    <a:pt x="1413" y="1118"/>
                    <a:pt x="480" y="1505"/>
                    <a:pt x="1" y="2054"/>
                  </a:cubicBezTo>
                  <a:lnTo>
                    <a:pt x="1" y="3746"/>
                  </a:lnTo>
                  <a:lnTo>
                    <a:pt x="1" y="5151"/>
                  </a:lnTo>
                  <a:lnTo>
                    <a:pt x="13640" y="5151"/>
                  </a:lnTo>
                  <a:lnTo>
                    <a:pt x="13640" y="2054"/>
                  </a:lnTo>
                  <a:cubicBezTo>
                    <a:pt x="13159" y="1505"/>
                    <a:pt x="12227" y="1121"/>
                    <a:pt x="11134" y="1069"/>
                  </a:cubicBezTo>
                  <a:cubicBezTo>
                    <a:pt x="10406" y="440"/>
                    <a:pt x="8750" y="1"/>
                    <a:pt x="6819"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4"/>
            <p:cNvSpPr/>
            <p:nvPr/>
          </p:nvSpPr>
          <p:spPr>
            <a:xfrm>
              <a:off x="7362069" y="1703425"/>
              <a:ext cx="222980" cy="155410"/>
            </a:xfrm>
            <a:custGeom>
              <a:rect b="b" l="l" r="r" t="t"/>
              <a:pathLst>
                <a:path extrusionOk="0" h="5152" w="7392">
                  <a:moveTo>
                    <a:pt x="6819" y="1"/>
                  </a:moveTo>
                  <a:cubicBezTo>
                    <a:pt x="4889" y="1"/>
                    <a:pt x="3233" y="440"/>
                    <a:pt x="2505" y="1069"/>
                  </a:cubicBezTo>
                  <a:cubicBezTo>
                    <a:pt x="1413" y="1118"/>
                    <a:pt x="480" y="1505"/>
                    <a:pt x="1" y="2054"/>
                  </a:cubicBezTo>
                  <a:lnTo>
                    <a:pt x="1" y="3746"/>
                  </a:lnTo>
                  <a:lnTo>
                    <a:pt x="1" y="5151"/>
                  </a:lnTo>
                  <a:lnTo>
                    <a:pt x="7392" y="5151"/>
                  </a:lnTo>
                  <a:cubicBezTo>
                    <a:pt x="6581" y="4434"/>
                    <a:pt x="6101" y="3542"/>
                    <a:pt x="6101" y="2578"/>
                  </a:cubicBezTo>
                  <a:cubicBezTo>
                    <a:pt x="6101" y="1616"/>
                    <a:pt x="6575" y="730"/>
                    <a:pt x="7379" y="14"/>
                  </a:cubicBezTo>
                  <a:cubicBezTo>
                    <a:pt x="7195" y="7"/>
                    <a:pt x="7009" y="1"/>
                    <a:pt x="681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4"/>
            <p:cNvSpPr/>
            <p:nvPr/>
          </p:nvSpPr>
          <p:spPr>
            <a:xfrm>
              <a:off x="7478865" y="1785170"/>
              <a:ext cx="47872" cy="38189"/>
            </a:xfrm>
            <a:custGeom>
              <a:rect b="b" l="l" r="r" t="t"/>
              <a:pathLst>
                <a:path extrusionOk="0" h="1266" w="1587">
                  <a:moveTo>
                    <a:pt x="794" y="1"/>
                  </a:moveTo>
                  <a:cubicBezTo>
                    <a:pt x="356" y="1"/>
                    <a:pt x="1" y="283"/>
                    <a:pt x="1" y="632"/>
                  </a:cubicBezTo>
                  <a:cubicBezTo>
                    <a:pt x="1" y="981"/>
                    <a:pt x="356" y="1265"/>
                    <a:pt x="794" y="1265"/>
                  </a:cubicBezTo>
                  <a:cubicBezTo>
                    <a:pt x="1232" y="1265"/>
                    <a:pt x="1587" y="981"/>
                    <a:pt x="1587" y="632"/>
                  </a:cubicBezTo>
                  <a:cubicBezTo>
                    <a:pt x="1587" y="283"/>
                    <a:pt x="1232" y="1"/>
                    <a:pt x="7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4"/>
            <p:cNvSpPr/>
            <p:nvPr/>
          </p:nvSpPr>
          <p:spPr>
            <a:xfrm>
              <a:off x="7608661" y="1785170"/>
              <a:ext cx="47872" cy="38189"/>
            </a:xfrm>
            <a:custGeom>
              <a:rect b="b" l="l" r="r" t="t"/>
              <a:pathLst>
                <a:path extrusionOk="0" h="1266" w="1587">
                  <a:moveTo>
                    <a:pt x="794" y="1"/>
                  </a:moveTo>
                  <a:cubicBezTo>
                    <a:pt x="356" y="1"/>
                    <a:pt x="1" y="283"/>
                    <a:pt x="1" y="632"/>
                  </a:cubicBezTo>
                  <a:cubicBezTo>
                    <a:pt x="1" y="981"/>
                    <a:pt x="356" y="1265"/>
                    <a:pt x="794" y="1265"/>
                  </a:cubicBezTo>
                  <a:cubicBezTo>
                    <a:pt x="1231" y="1265"/>
                    <a:pt x="1586" y="981"/>
                    <a:pt x="1586" y="632"/>
                  </a:cubicBezTo>
                  <a:cubicBezTo>
                    <a:pt x="1586" y="283"/>
                    <a:pt x="1231" y="1"/>
                    <a:pt x="7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4"/>
            <p:cNvSpPr/>
            <p:nvPr/>
          </p:nvSpPr>
          <p:spPr>
            <a:xfrm>
              <a:off x="7355825" y="1440996"/>
              <a:ext cx="423909" cy="424120"/>
            </a:xfrm>
            <a:custGeom>
              <a:rect b="b" l="l" r="r" t="t"/>
              <a:pathLst>
                <a:path extrusionOk="0" h="14060" w="14053">
                  <a:moveTo>
                    <a:pt x="1662" y="761"/>
                  </a:moveTo>
                  <a:cubicBezTo>
                    <a:pt x="2192" y="761"/>
                    <a:pt x="2781" y="1013"/>
                    <a:pt x="3240" y="1452"/>
                  </a:cubicBezTo>
                  <a:cubicBezTo>
                    <a:pt x="3802" y="1988"/>
                    <a:pt x="4095" y="2730"/>
                    <a:pt x="3984" y="3337"/>
                  </a:cubicBezTo>
                  <a:cubicBezTo>
                    <a:pt x="3972" y="3394"/>
                    <a:pt x="3960" y="3448"/>
                    <a:pt x="3942" y="3500"/>
                  </a:cubicBezTo>
                  <a:lnTo>
                    <a:pt x="2713" y="2271"/>
                  </a:lnTo>
                  <a:cubicBezTo>
                    <a:pt x="2673" y="2231"/>
                    <a:pt x="2620" y="2211"/>
                    <a:pt x="2568" y="2211"/>
                  </a:cubicBezTo>
                  <a:cubicBezTo>
                    <a:pt x="2515" y="2211"/>
                    <a:pt x="2463" y="2231"/>
                    <a:pt x="2423" y="2271"/>
                  </a:cubicBezTo>
                  <a:cubicBezTo>
                    <a:pt x="2343" y="2352"/>
                    <a:pt x="2343" y="2481"/>
                    <a:pt x="2423" y="2561"/>
                  </a:cubicBezTo>
                  <a:lnTo>
                    <a:pt x="3664" y="3802"/>
                  </a:lnTo>
                  <a:cubicBezTo>
                    <a:pt x="3608" y="3826"/>
                    <a:pt x="3550" y="3843"/>
                    <a:pt x="3490" y="3857"/>
                  </a:cubicBezTo>
                  <a:cubicBezTo>
                    <a:pt x="3381" y="3882"/>
                    <a:pt x="3267" y="3894"/>
                    <a:pt x="3150" y="3894"/>
                  </a:cubicBezTo>
                  <a:cubicBezTo>
                    <a:pt x="2621" y="3894"/>
                    <a:pt x="2033" y="3644"/>
                    <a:pt x="1571" y="3203"/>
                  </a:cubicBezTo>
                  <a:cubicBezTo>
                    <a:pt x="1009" y="2666"/>
                    <a:pt x="716" y="1925"/>
                    <a:pt x="827" y="1317"/>
                  </a:cubicBezTo>
                  <a:cubicBezTo>
                    <a:pt x="851" y="1181"/>
                    <a:pt x="895" y="1057"/>
                    <a:pt x="957" y="946"/>
                  </a:cubicBezTo>
                  <a:cubicBezTo>
                    <a:pt x="1065" y="879"/>
                    <a:pt x="1190" y="829"/>
                    <a:pt x="1323" y="798"/>
                  </a:cubicBezTo>
                  <a:cubicBezTo>
                    <a:pt x="1432" y="773"/>
                    <a:pt x="1545" y="761"/>
                    <a:pt x="1662" y="761"/>
                  </a:cubicBezTo>
                  <a:close/>
                  <a:moveTo>
                    <a:pt x="12031" y="6254"/>
                  </a:moveTo>
                  <a:cubicBezTo>
                    <a:pt x="12067" y="6254"/>
                    <a:pt x="12101" y="6256"/>
                    <a:pt x="12135" y="6260"/>
                  </a:cubicBezTo>
                  <a:cubicBezTo>
                    <a:pt x="12199" y="6312"/>
                    <a:pt x="12254" y="6376"/>
                    <a:pt x="12300" y="6447"/>
                  </a:cubicBezTo>
                  <a:cubicBezTo>
                    <a:pt x="12533" y="6805"/>
                    <a:pt x="12542" y="7355"/>
                    <a:pt x="12326" y="7849"/>
                  </a:cubicBezTo>
                  <a:cubicBezTo>
                    <a:pt x="12110" y="8343"/>
                    <a:pt x="11699" y="8708"/>
                    <a:pt x="11279" y="8781"/>
                  </a:cubicBezTo>
                  <a:cubicBezTo>
                    <a:pt x="11270" y="8782"/>
                    <a:pt x="11263" y="8782"/>
                    <a:pt x="11254" y="8784"/>
                  </a:cubicBezTo>
                  <a:lnTo>
                    <a:pt x="11647" y="7871"/>
                  </a:lnTo>
                  <a:cubicBezTo>
                    <a:pt x="11692" y="7766"/>
                    <a:pt x="11643" y="7646"/>
                    <a:pt x="11541" y="7600"/>
                  </a:cubicBezTo>
                  <a:cubicBezTo>
                    <a:pt x="11514" y="7589"/>
                    <a:pt x="11487" y="7584"/>
                    <a:pt x="11459" y="7584"/>
                  </a:cubicBezTo>
                  <a:cubicBezTo>
                    <a:pt x="11379" y="7584"/>
                    <a:pt x="11303" y="7631"/>
                    <a:pt x="11270" y="7708"/>
                  </a:cubicBezTo>
                  <a:lnTo>
                    <a:pt x="10878" y="8618"/>
                  </a:lnTo>
                  <a:cubicBezTo>
                    <a:pt x="10874" y="8612"/>
                    <a:pt x="10869" y="8608"/>
                    <a:pt x="10865" y="8599"/>
                  </a:cubicBezTo>
                  <a:cubicBezTo>
                    <a:pt x="10634" y="8242"/>
                    <a:pt x="10624" y="7692"/>
                    <a:pt x="10840" y="7198"/>
                  </a:cubicBezTo>
                  <a:cubicBezTo>
                    <a:pt x="11056" y="6704"/>
                    <a:pt x="11467" y="6339"/>
                    <a:pt x="11885" y="6266"/>
                  </a:cubicBezTo>
                  <a:cubicBezTo>
                    <a:pt x="11935" y="6258"/>
                    <a:pt x="11983" y="6254"/>
                    <a:pt x="12031" y="6254"/>
                  </a:cubicBezTo>
                  <a:close/>
                  <a:moveTo>
                    <a:pt x="7025" y="8906"/>
                  </a:moveTo>
                  <a:cubicBezTo>
                    <a:pt x="8475" y="8906"/>
                    <a:pt x="9807" y="9158"/>
                    <a:pt x="10655" y="9572"/>
                  </a:cubicBezTo>
                  <a:cubicBezTo>
                    <a:pt x="10664" y="9578"/>
                    <a:pt x="10673" y="9584"/>
                    <a:pt x="10681" y="9587"/>
                  </a:cubicBezTo>
                  <a:cubicBezTo>
                    <a:pt x="10686" y="9588"/>
                    <a:pt x="10692" y="9591"/>
                    <a:pt x="10695" y="9593"/>
                  </a:cubicBezTo>
                  <a:cubicBezTo>
                    <a:pt x="10897" y="9695"/>
                    <a:pt x="11069" y="9806"/>
                    <a:pt x="11205" y="9924"/>
                  </a:cubicBezTo>
                  <a:cubicBezTo>
                    <a:pt x="11241" y="9954"/>
                    <a:pt x="11285" y="9971"/>
                    <a:pt x="11331" y="9973"/>
                  </a:cubicBezTo>
                  <a:cubicBezTo>
                    <a:pt x="12297" y="10017"/>
                    <a:pt x="13171" y="10346"/>
                    <a:pt x="13638" y="10834"/>
                  </a:cubicBezTo>
                  <a:lnTo>
                    <a:pt x="13638" y="13646"/>
                  </a:lnTo>
                  <a:lnTo>
                    <a:pt x="410" y="13646"/>
                  </a:lnTo>
                  <a:lnTo>
                    <a:pt x="410" y="12446"/>
                  </a:lnTo>
                  <a:lnTo>
                    <a:pt x="410" y="10834"/>
                  </a:lnTo>
                  <a:cubicBezTo>
                    <a:pt x="878" y="10346"/>
                    <a:pt x="1752" y="10017"/>
                    <a:pt x="2718" y="9973"/>
                  </a:cubicBezTo>
                  <a:cubicBezTo>
                    <a:pt x="2764" y="9971"/>
                    <a:pt x="2808" y="9954"/>
                    <a:pt x="2842" y="9924"/>
                  </a:cubicBezTo>
                  <a:cubicBezTo>
                    <a:pt x="3269" y="9556"/>
                    <a:pt x="4028" y="9263"/>
                    <a:pt x="4957" y="9090"/>
                  </a:cubicBezTo>
                  <a:cubicBezTo>
                    <a:pt x="4970" y="9088"/>
                    <a:pt x="4984" y="9085"/>
                    <a:pt x="4997" y="9082"/>
                  </a:cubicBezTo>
                  <a:cubicBezTo>
                    <a:pt x="5614" y="8970"/>
                    <a:pt x="6306" y="8906"/>
                    <a:pt x="7025" y="8906"/>
                  </a:cubicBezTo>
                  <a:close/>
                  <a:moveTo>
                    <a:pt x="5636" y="1"/>
                  </a:moveTo>
                  <a:cubicBezTo>
                    <a:pt x="5141" y="1"/>
                    <a:pt x="4738" y="403"/>
                    <a:pt x="4738" y="898"/>
                  </a:cubicBezTo>
                  <a:lnTo>
                    <a:pt x="4738" y="4266"/>
                  </a:lnTo>
                  <a:lnTo>
                    <a:pt x="4266" y="3815"/>
                  </a:lnTo>
                  <a:cubicBezTo>
                    <a:pt x="4326" y="3688"/>
                    <a:pt x="4368" y="3553"/>
                    <a:pt x="4394" y="3411"/>
                  </a:cubicBezTo>
                  <a:cubicBezTo>
                    <a:pt x="4531" y="2659"/>
                    <a:pt x="4200" y="1793"/>
                    <a:pt x="3530" y="1154"/>
                  </a:cubicBezTo>
                  <a:cubicBezTo>
                    <a:pt x="2988" y="636"/>
                    <a:pt x="2308" y="347"/>
                    <a:pt x="1673" y="347"/>
                  </a:cubicBezTo>
                  <a:cubicBezTo>
                    <a:pt x="1524" y="347"/>
                    <a:pt x="1377" y="363"/>
                    <a:pt x="1236" y="395"/>
                  </a:cubicBezTo>
                  <a:cubicBezTo>
                    <a:pt x="1037" y="441"/>
                    <a:pt x="855" y="520"/>
                    <a:pt x="696" y="626"/>
                  </a:cubicBezTo>
                  <a:cubicBezTo>
                    <a:pt x="671" y="644"/>
                    <a:pt x="650" y="666"/>
                    <a:pt x="635" y="691"/>
                  </a:cubicBezTo>
                  <a:cubicBezTo>
                    <a:pt x="534" y="857"/>
                    <a:pt x="466" y="1042"/>
                    <a:pt x="429" y="1243"/>
                  </a:cubicBezTo>
                  <a:cubicBezTo>
                    <a:pt x="293" y="1994"/>
                    <a:pt x="623" y="2861"/>
                    <a:pt x="1293" y="3500"/>
                  </a:cubicBezTo>
                  <a:cubicBezTo>
                    <a:pt x="1835" y="4018"/>
                    <a:pt x="2515" y="4306"/>
                    <a:pt x="3150" y="4306"/>
                  </a:cubicBezTo>
                  <a:cubicBezTo>
                    <a:pt x="3299" y="4306"/>
                    <a:pt x="3447" y="4290"/>
                    <a:pt x="3587" y="4259"/>
                  </a:cubicBezTo>
                  <a:cubicBezTo>
                    <a:pt x="3728" y="4225"/>
                    <a:pt x="3861" y="4176"/>
                    <a:pt x="3984" y="4113"/>
                  </a:cubicBezTo>
                  <a:lnTo>
                    <a:pt x="4740" y="4833"/>
                  </a:lnTo>
                  <a:lnTo>
                    <a:pt x="4740" y="6243"/>
                  </a:lnTo>
                  <a:cubicBezTo>
                    <a:pt x="4740" y="6356"/>
                    <a:pt x="4831" y="6447"/>
                    <a:pt x="4945" y="6447"/>
                  </a:cubicBezTo>
                  <a:cubicBezTo>
                    <a:pt x="5059" y="6447"/>
                    <a:pt x="5149" y="6355"/>
                    <a:pt x="5149" y="6243"/>
                  </a:cubicBezTo>
                  <a:lnTo>
                    <a:pt x="5149" y="903"/>
                  </a:lnTo>
                  <a:cubicBezTo>
                    <a:pt x="5149" y="634"/>
                    <a:pt x="5368" y="416"/>
                    <a:pt x="5636" y="416"/>
                  </a:cubicBezTo>
                  <a:lnTo>
                    <a:pt x="5648" y="416"/>
                  </a:lnTo>
                  <a:cubicBezTo>
                    <a:pt x="5916" y="416"/>
                    <a:pt x="6133" y="634"/>
                    <a:pt x="6133" y="903"/>
                  </a:cubicBezTo>
                  <a:lnTo>
                    <a:pt x="6133" y="7423"/>
                  </a:lnTo>
                  <a:lnTo>
                    <a:pt x="6133" y="7429"/>
                  </a:lnTo>
                  <a:lnTo>
                    <a:pt x="6133" y="8528"/>
                  </a:lnTo>
                  <a:cubicBezTo>
                    <a:pt x="5793" y="8551"/>
                    <a:pt x="5464" y="8590"/>
                    <a:pt x="5149" y="8642"/>
                  </a:cubicBezTo>
                  <a:lnTo>
                    <a:pt x="5149" y="7207"/>
                  </a:lnTo>
                  <a:cubicBezTo>
                    <a:pt x="5149" y="7093"/>
                    <a:pt x="5058" y="7001"/>
                    <a:pt x="4945" y="7001"/>
                  </a:cubicBezTo>
                  <a:cubicBezTo>
                    <a:pt x="4831" y="7001"/>
                    <a:pt x="4740" y="7095"/>
                    <a:pt x="4740" y="7207"/>
                  </a:cubicBezTo>
                  <a:lnTo>
                    <a:pt x="4740" y="8717"/>
                  </a:lnTo>
                  <a:cubicBezTo>
                    <a:pt x="3839" y="8905"/>
                    <a:pt x="3092" y="9196"/>
                    <a:pt x="2633" y="9566"/>
                  </a:cubicBezTo>
                  <a:cubicBezTo>
                    <a:pt x="1539" y="9631"/>
                    <a:pt x="579" y="10019"/>
                    <a:pt x="57" y="10615"/>
                  </a:cubicBezTo>
                  <a:cubicBezTo>
                    <a:pt x="35" y="10639"/>
                    <a:pt x="17" y="10670"/>
                    <a:pt x="8" y="10704"/>
                  </a:cubicBezTo>
                  <a:cubicBezTo>
                    <a:pt x="2" y="10721"/>
                    <a:pt x="0" y="10741"/>
                    <a:pt x="2" y="10761"/>
                  </a:cubicBezTo>
                  <a:lnTo>
                    <a:pt x="2" y="12440"/>
                  </a:lnTo>
                  <a:lnTo>
                    <a:pt x="2" y="12455"/>
                  </a:lnTo>
                  <a:lnTo>
                    <a:pt x="2" y="13854"/>
                  </a:lnTo>
                  <a:cubicBezTo>
                    <a:pt x="2" y="13967"/>
                    <a:pt x="95" y="14060"/>
                    <a:pt x="208" y="14060"/>
                  </a:cubicBezTo>
                  <a:lnTo>
                    <a:pt x="13847" y="14060"/>
                  </a:lnTo>
                  <a:cubicBezTo>
                    <a:pt x="13961" y="14060"/>
                    <a:pt x="14052" y="13967"/>
                    <a:pt x="14052" y="13854"/>
                  </a:cubicBezTo>
                  <a:lnTo>
                    <a:pt x="14052" y="10757"/>
                  </a:lnTo>
                  <a:cubicBezTo>
                    <a:pt x="14049" y="10698"/>
                    <a:pt x="14029" y="10650"/>
                    <a:pt x="13996" y="10613"/>
                  </a:cubicBezTo>
                  <a:cubicBezTo>
                    <a:pt x="13473" y="10020"/>
                    <a:pt x="12514" y="9630"/>
                    <a:pt x="11418" y="9566"/>
                  </a:cubicBezTo>
                  <a:cubicBezTo>
                    <a:pt x="11306" y="9476"/>
                    <a:pt x="11174" y="9389"/>
                    <a:pt x="11028" y="9307"/>
                  </a:cubicBezTo>
                  <a:lnTo>
                    <a:pt x="11075" y="9204"/>
                  </a:lnTo>
                  <a:cubicBezTo>
                    <a:pt x="11094" y="9207"/>
                    <a:pt x="11115" y="9207"/>
                    <a:pt x="11136" y="9207"/>
                  </a:cubicBezTo>
                  <a:cubicBezTo>
                    <a:pt x="11205" y="9207"/>
                    <a:pt x="11278" y="9201"/>
                    <a:pt x="11351" y="9187"/>
                  </a:cubicBezTo>
                  <a:cubicBezTo>
                    <a:pt x="11914" y="9091"/>
                    <a:pt x="12433" y="8642"/>
                    <a:pt x="12706" y="8013"/>
                  </a:cubicBezTo>
                  <a:cubicBezTo>
                    <a:pt x="12980" y="7387"/>
                    <a:pt x="12958" y="6700"/>
                    <a:pt x="12647" y="6222"/>
                  </a:cubicBezTo>
                  <a:cubicBezTo>
                    <a:pt x="12564" y="6093"/>
                    <a:pt x="12461" y="5985"/>
                    <a:pt x="12344" y="5898"/>
                  </a:cubicBezTo>
                  <a:cubicBezTo>
                    <a:pt x="12320" y="5880"/>
                    <a:pt x="12292" y="5868"/>
                    <a:pt x="12263" y="5864"/>
                  </a:cubicBezTo>
                  <a:cubicBezTo>
                    <a:pt x="12188" y="5849"/>
                    <a:pt x="12111" y="5842"/>
                    <a:pt x="12032" y="5842"/>
                  </a:cubicBezTo>
                  <a:cubicBezTo>
                    <a:pt x="11962" y="5842"/>
                    <a:pt x="11891" y="5848"/>
                    <a:pt x="11819" y="5859"/>
                  </a:cubicBezTo>
                  <a:cubicBezTo>
                    <a:pt x="11257" y="5956"/>
                    <a:pt x="10738" y="6405"/>
                    <a:pt x="10464" y="7032"/>
                  </a:cubicBezTo>
                  <a:cubicBezTo>
                    <a:pt x="10190" y="7658"/>
                    <a:pt x="10213" y="8346"/>
                    <a:pt x="10523" y="8824"/>
                  </a:cubicBezTo>
                  <a:cubicBezTo>
                    <a:pt x="10575" y="8903"/>
                    <a:pt x="10634" y="8974"/>
                    <a:pt x="10699" y="9038"/>
                  </a:cubicBezTo>
                  <a:lnTo>
                    <a:pt x="10661" y="9125"/>
                  </a:lnTo>
                  <a:cubicBezTo>
                    <a:pt x="9748" y="8730"/>
                    <a:pt x="8435" y="8494"/>
                    <a:pt x="7025" y="8494"/>
                  </a:cubicBezTo>
                  <a:cubicBezTo>
                    <a:pt x="6862" y="8494"/>
                    <a:pt x="6701" y="8498"/>
                    <a:pt x="6543" y="8504"/>
                  </a:cubicBezTo>
                  <a:lnTo>
                    <a:pt x="6543" y="7501"/>
                  </a:lnTo>
                  <a:lnTo>
                    <a:pt x="7387" y="6494"/>
                  </a:lnTo>
                  <a:cubicBezTo>
                    <a:pt x="7547" y="6559"/>
                    <a:pt x="7719" y="6603"/>
                    <a:pt x="7898" y="6623"/>
                  </a:cubicBezTo>
                  <a:cubicBezTo>
                    <a:pt x="7983" y="6633"/>
                    <a:pt x="8069" y="6637"/>
                    <a:pt x="8157" y="6637"/>
                  </a:cubicBezTo>
                  <a:cubicBezTo>
                    <a:pt x="8983" y="6637"/>
                    <a:pt x="9862" y="6191"/>
                    <a:pt x="10500" y="5430"/>
                  </a:cubicBezTo>
                  <a:cubicBezTo>
                    <a:pt x="10529" y="5395"/>
                    <a:pt x="10559" y="5358"/>
                    <a:pt x="10588" y="5321"/>
                  </a:cubicBezTo>
                  <a:cubicBezTo>
                    <a:pt x="10658" y="5231"/>
                    <a:pt x="10642" y="5104"/>
                    <a:pt x="10553" y="5033"/>
                  </a:cubicBezTo>
                  <a:cubicBezTo>
                    <a:pt x="10515" y="5003"/>
                    <a:pt x="10470" y="4989"/>
                    <a:pt x="10426" y="4989"/>
                  </a:cubicBezTo>
                  <a:cubicBezTo>
                    <a:pt x="10364" y="4989"/>
                    <a:pt x="10304" y="5016"/>
                    <a:pt x="10264" y="5068"/>
                  </a:cubicBezTo>
                  <a:cubicBezTo>
                    <a:pt x="10239" y="5102"/>
                    <a:pt x="10213" y="5135"/>
                    <a:pt x="10184" y="5166"/>
                  </a:cubicBezTo>
                  <a:cubicBezTo>
                    <a:pt x="9631" y="5825"/>
                    <a:pt x="8854" y="6226"/>
                    <a:pt x="8153" y="6226"/>
                  </a:cubicBezTo>
                  <a:cubicBezTo>
                    <a:pt x="8084" y="6226"/>
                    <a:pt x="8015" y="6222"/>
                    <a:pt x="7948" y="6214"/>
                  </a:cubicBezTo>
                  <a:cubicBezTo>
                    <a:pt x="7852" y="6204"/>
                    <a:pt x="7757" y="6183"/>
                    <a:pt x="7668" y="6155"/>
                  </a:cubicBezTo>
                  <a:lnTo>
                    <a:pt x="9075" y="4429"/>
                  </a:lnTo>
                  <a:cubicBezTo>
                    <a:pt x="9148" y="4340"/>
                    <a:pt x="9134" y="4210"/>
                    <a:pt x="9046" y="4138"/>
                  </a:cubicBezTo>
                  <a:cubicBezTo>
                    <a:pt x="9007" y="4107"/>
                    <a:pt x="8961" y="4092"/>
                    <a:pt x="8915" y="4092"/>
                  </a:cubicBezTo>
                  <a:cubicBezTo>
                    <a:pt x="8855" y="4092"/>
                    <a:pt x="8797" y="4117"/>
                    <a:pt x="8756" y="4167"/>
                  </a:cubicBezTo>
                  <a:lnTo>
                    <a:pt x="7356" y="5888"/>
                  </a:lnTo>
                  <a:cubicBezTo>
                    <a:pt x="7315" y="5806"/>
                    <a:pt x="7279" y="5720"/>
                    <a:pt x="7254" y="5630"/>
                  </a:cubicBezTo>
                  <a:cubicBezTo>
                    <a:pt x="7038" y="4905"/>
                    <a:pt x="7290" y="3971"/>
                    <a:pt x="7898" y="3246"/>
                  </a:cubicBezTo>
                  <a:cubicBezTo>
                    <a:pt x="8451" y="2585"/>
                    <a:pt x="9230" y="2185"/>
                    <a:pt x="9931" y="2185"/>
                  </a:cubicBezTo>
                  <a:cubicBezTo>
                    <a:pt x="10000" y="2185"/>
                    <a:pt x="10067" y="2189"/>
                    <a:pt x="10134" y="2197"/>
                  </a:cubicBezTo>
                  <a:cubicBezTo>
                    <a:pt x="10307" y="2218"/>
                    <a:pt x="10467" y="2264"/>
                    <a:pt x="10613" y="2332"/>
                  </a:cubicBezTo>
                  <a:cubicBezTo>
                    <a:pt x="10708" y="2463"/>
                    <a:pt x="10781" y="2613"/>
                    <a:pt x="10829" y="2780"/>
                  </a:cubicBezTo>
                  <a:cubicBezTo>
                    <a:pt x="10964" y="3227"/>
                    <a:pt x="10923" y="3763"/>
                    <a:pt x="10715" y="4286"/>
                  </a:cubicBezTo>
                  <a:cubicBezTo>
                    <a:pt x="10673" y="4392"/>
                    <a:pt x="10724" y="4512"/>
                    <a:pt x="10829" y="4552"/>
                  </a:cubicBezTo>
                  <a:cubicBezTo>
                    <a:pt x="10855" y="4562"/>
                    <a:pt x="10881" y="4567"/>
                    <a:pt x="10907" y="4567"/>
                  </a:cubicBezTo>
                  <a:cubicBezTo>
                    <a:pt x="10989" y="4567"/>
                    <a:pt x="11066" y="4518"/>
                    <a:pt x="11099" y="4438"/>
                  </a:cubicBezTo>
                  <a:cubicBezTo>
                    <a:pt x="11341" y="3827"/>
                    <a:pt x="11384" y="3197"/>
                    <a:pt x="11224" y="2661"/>
                  </a:cubicBezTo>
                  <a:cubicBezTo>
                    <a:pt x="11155" y="2432"/>
                    <a:pt x="11050" y="2225"/>
                    <a:pt x="10914" y="2043"/>
                  </a:cubicBezTo>
                  <a:cubicBezTo>
                    <a:pt x="10894" y="2020"/>
                    <a:pt x="10871" y="1999"/>
                    <a:pt x="10844" y="1986"/>
                  </a:cubicBezTo>
                  <a:cubicBezTo>
                    <a:pt x="10643" y="1882"/>
                    <a:pt x="10421" y="1814"/>
                    <a:pt x="10183" y="1786"/>
                  </a:cubicBezTo>
                  <a:cubicBezTo>
                    <a:pt x="10098" y="1776"/>
                    <a:pt x="10012" y="1771"/>
                    <a:pt x="9925" y="1771"/>
                  </a:cubicBezTo>
                  <a:cubicBezTo>
                    <a:pt x="9097" y="1771"/>
                    <a:pt x="8221" y="2218"/>
                    <a:pt x="7581" y="2980"/>
                  </a:cubicBezTo>
                  <a:cubicBezTo>
                    <a:pt x="6876" y="3820"/>
                    <a:pt x="6598" y="4882"/>
                    <a:pt x="6858" y="5748"/>
                  </a:cubicBezTo>
                  <a:cubicBezTo>
                    <a:pt x="6910" y="5920"/>
                    <a:pt x="6982" y="6081"/>
                    <a:pt x="7075" y="6228"/>
                  </a:cubicBezTo>
                  <a:lnTo>
                    <a:pt x="6546" y="6858"/>
                  </a:lnTo>
                  <a:lnTo>
                    <a:pt x="6546" y="898"/>
                  </a:lnTo>
                  <a:cubicBezTo>
                    <a:pt x="6546" y="403"/>
                    <a:pt x="6143" y="1"/>
                    <a:pt x="564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4"/>
            <p:cNvSpPr/>
            <p:nvPr/>
          </p:nvSpPr>
          <p:spPr>
            <a:xfrm>
              <a:off x="7499135" y="1765865"/>
              <a:ext cx="35293" cy="23861"/>
            </a:xfrm>
            <a:custGeom>
              <a:rect b="b" l="l" r="r" t="t"/>
              <a:pathLst>
                <a:path extrusionOk="0" h="791" w="1170">
                  <a:moveTo>
                    <a:pt x="585" y="0"/>
                  </a:moveTo>
                  <a:cubicBezTo>
                    <a:pt x="262" y="0"/>
                    <a:pt x="1" y="263"/>
                    <a:pt x="1" y="584"/>
                  </a:cubicBezTo>
                  <a:cubicBezTo>
                    <a:pt x="1" y="697"/>
                    <a:pt x="92" y="790"/>
                    <a:pt x="205" y="790"/>
                  </a:cubicBezTo>
                  <a:cubicBezTo>
                    <a:pt x="319" y="790"/>
                    <a:pt x="410" y="697"/>
                    <a:pt x="410" y="584"/>
                  </a:cubicBezTo>
                  <a:cubicBezTo>
                    <a:pt x="410" y="490"/>
                    <a:pt x="489" y="413"/>
                    <a:pt x="582" y="413"/>
                  </a:cubicBezTo>
                  <a:cubicBezTo>
                    <a:pt x="676" y="413"/>
                    <a:pt x="753" y="490"/>
                    <a:pt x="753" y="584"/>
                  </a:cubicBezTo>
                  <a:cubicBezTo>
                    <a:pt x="753" y="697"/>
                    <a:pt x="847" y="790"/>
                    <a:pt x="959" y="790"/>
                  </a:cubicBezTo>
                  <a:cubicBezTo>
                    <a:pt x="1073" y="790"/>
                    <a:pt x="1165" y="697"/>
                    <a:pt x="1165" y="584"/>
                  </a:cubicBezTo>
                  <a:cubicBezTo>
                    <a:pt x="1169" y="263"/>
                    <a:pt x="906"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4"/>
            <p:cNvSpPr/>
            <p:nvPr/>
          </p:nvSpPr>
          <p:spPr>
            <a:xfrm>
              <a:off x="7601000" y="1765865"/>
              <a:ext cx="35233" cy="23861"/>
            </a:xfrm>
            <a:custGeom>
              <a:rect b="b" l="l" r="r" t="t"/>
              <a:pathLst>
                <a:path extrusionOk="0" h="791" w="1168">
                  <a:moveTo>
                    <a:pt x="585" y="0"/>
                  </a:moveTo>
                  <a:cubicBezTo>
                    <a:pt x="264" y="0"/>
                    <a:pt x="0" y="263"/>
                    <a:pt x="0" y="584"/>
                  </a:cubicBezTo>
                  <a:cubicBezTo>
                    <a:pt x="0" y="697"/>
                    <a:pt x="94" y="790"/>
                    <a:pt x="206" y="790"/>
                  </a:cubicBezTo>
                  <a:cubicBezTo>
                    <a:pt x="318" y="790"/>
                    <a:pt x="412" y="697"/>
                    <a:pt x="412" y="584"/>
                  </a:cubicBezTo>
                  <a:cubicBezTo>
                    <a:pt x="412" y="490"/>
                    <a:pt x="489" y="413"/>
                    <a:pt x="583" y="413"/>
                  </a:cubicBezTo>
                  <a:cubicBezTo>
                    <a:pt x="678" y="413"/>
                    <a:pt x="755" y="490"/>
                    <a:pt x="755" y="584"/>
                  </a:cubicBezTo>
                  <a:cubicBezTo>
                    <a:pt x="755" y="697"/>
                    <a:pt x="848" y="790"/>
                    <a:pt x="960" y="790"/>
                  </a:cubicBezTo>
                  <a:cubicBezTo>
                    <a:pt x="1076" y="790"/>
                    <a:pt x="1166" y="697"/>
                    <a:pt x="1166" y="584"/>
                  </a:cubicBezTo>
                  <a:cubicBezTo>
                    <a:pt x="1167" y="263"/>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4"/>
            <p:cNvSpPr/>
            <p:nvPr/>
          </p:nvSpPr>
          <p:spPr>
            <a:xfrm>
              <a:off x="7548665" y="1790599"/>
              <a:ext cx="38098" cy="17948"/>
            </a:xfrm>
            <a:custGeom>
              <a:rect b="b" l="l" r="r" t="t"/>
              <a:pathLst>
                <a:path extrusionOk="0" h="595" w="1263">
                  <a:moveTo>
                    <a:pt x="1031" y="1"/>
                  </a:moveTo>
                  <a:cubicBezTo>
                    <a:pt x="973" y="1"/>
                    <a:pt x="916" y="25"/>
                    <a:pt x="876" y="72"/>
                  </a:cubicBezTo>
                  <a:cubicBezTo>
                    <a:pt x="814" y="142"/>
                    <a:pt x="725" y="185"/>
                    <a:pt x="630" y="185"/>
                  </a:cubicBezTo>
                  <a:cubicBezTo>
                    <a:pt x="536" y="185"/>
                    <a:pt x="447" y="143"/>
                    <a:pt x="385" y="72"/>
                  </a:cubicBezTo>
                  <a:cubicBezTo>
                    <a:pt x="345" y="25"/>
                    <a:pt x="287" y="1"/>
                    <a:pt x="229" y="1"/>
                  </a:cubicBezTo>
                  <a:cubicBezTo>
                    <a:pt x="181" y="1"/>
                    <a:pt x="132" y="18"/>
                    <a:pt x="94" y="51"/>
                  </a:cubicBezTo>
                  <a:cubicBezTo>
                    <a:pt x="9" y="125"/>
                    <a:pt x="0" y="257"/>
                    <a:pt x="74" y="341"/>
                  </a:cubicBezTo>
                  <a:cubicBezTo>
                    <a:pt x="215" y="503"/>
                    <a:pt x="416" y="594"/>
                    <a:pt x="630" y="594"/>
                  </a:cubicBezTo>
                  <a:cubicBezTo>
                    <a:pt x="843" y="594"/>
                    <a:pt x="1046" y="503"/>
                    <a:pt x="1187" y="341"/>
                  </a:cubicBezTo>
                  <a:cubicBezTo>
                    <a:pt x="1262" y="254"/>
                    <a:pt x="1253" y="125"/>
                    <a:pt x="1166" y="51"/>
                  </a:cubicBezTo>
                  <a:cubicBezTo>
                    <a:pt x="1127" y="18"/>
                    <a:pt x="1079" y="1"/>
                    <a:pt x="10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74"/>
          <p:cNvGrpSpPr/>
          <p:nvPr/>
        </p:nvGrpSpPr>
        <p:grpSpPr>
          <a:xfrm>
            <a:off x="6712543" y="1445762"/>
            <a:ext cx="423818" cy="414706"/>
            <a:chOff x="6712543" y="1445762"/>
            <a:chExt cx="423818" cy="414706"/>
          </a:xfrm>
        </p:grpSpPr>
        <p:sp>
          <p:nvSpPr>
            <p:cNvPr id="2983" name="Google Shape;2983;p74"/>
            <p:cNvSpPr/>
            <p:nvPr/>
          </p:nvSpPr>
          <p:spPr>
            <a:xfrm>
              <a:off x="6717520" y="1541865"/>
              <a:ext cx="231637" cy="153087"/>
            </a:xfrm>
            <a:custGeom>
              <a:rect b="b" l="l" r="r" t="t"/>
              <a:pathLst>
                <a:path extrusionOk="0" h="5075" w="7679">
                  <a:moveTo>
                    <a:pt x="3840" y="0"/>
                  </a:moveTo>
                  <a:cubicBezTo>
                    <a:pt x="3221" y="0"/>
                    <a:pt x="2602" y="311"/>
                    <a:pt x="2255" y="931"/>
                  </a:cubicBezTo>
                  <a:lnTo>
                    <a:pt x="50" y="4879"/>
                  </a:lnTo>
                  <a:cubicBezTo>
                    <a:pt x="1" y="4965"/>
                    <a:pt x="64" y="5074"/>
                    <a:pt x="163" y="5074"/>
                  </a:cubicBezTo>
                  <a:lnTo>
                    <a:pt x="7515" y="5074"/>
                  </a:lnTo>
                  <a:cubicBezTo>
                    <a:pt x="7615" y="5074"/>
                    <a:pt x="7679" y="4968"/>
                    <a:pt x="7629" y="4879"/>
                  </a:cubicBezTo>
                  <a:lnTo>
                    <a:pt x="5423" y="931"/>
                  </a:lnTo>
                  <a:cubicBezTo>
                    <a:pt x="5078" y="311"/>
                    <a:pt x="4459" y="0"/>
                    <a:pt x="3840"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4"/>
            <p:cNvSpPr/>
            <p:nvPr/>
          </p:nvSpPr>
          <p:spPr>
            <a:xfrm>
              <a:off x="6717490" y="1542107"/>
              <a:ext cx="151458" cy="152846"/>
            </a:xfrm>
            <a:custGeom>
              <a:rect b="b" l="l" r="r" t="t"/>
              <a:pathLst>
                <a:path extrusionOk="0" h="5067" w="5021">
                  <a:moveTo>
                    <a:pt x="3655" y="0"/>
                  </a:moveTo>
                  <a:lnTo>
                    <a:pt x="3655" y="0"/>
                  </a:lnTo>
                  <a:cubicBezTo>
                    <a:pt x="3101" y="56"/>
                    <a:pt x="2567" y="363"/>
                    <a:pt x="2254" y="922"/>
                  </a:cubicBezTo>
                  <a:lnTo>
                    <a:pt x="51" y="4871"/>
                  </a:lnTo>
                  <a:cubicBezTo>
                    <a:pt x="0" y="4960"/>
                    <a:pt x="65" y="5066"/>
                    <a:pt x="164" y="5066"/>
                  </a:cubicBezTo>
                  <a:lnTo>
                    <a:pt x="5020" y="5066"/>
                  </a:lnTo>
                  <a:cubicBezTo>
                    <a:pt x="4025" y="4216"/>
                    <a:pt x="3393" y="2953"/>
                    <a:pt x="3393" y="1543"/>
                  </a:cubicBezTo>
                  <a:cubicBezTo>
                    <a:pt x="3393" y="1003"/>
                    <a:pt x="3485" y="482"/>
                    <a:pt x="365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4"/>
            <p:cNvSpPr/>
            <p:nvPr/>
          </p:nvSpPr>
          <p:spPr>
            <a:xfrm>
              <a:off x="6718455" y="1647832"/>
              <a:ext cx="308437" cy="135501"/>
            </a:xfrm>
            <a:custGeom>
              <a:rect b="b" l="l" r="r" t="t"/>
              <a:pathLst>
                <a:path extrusionOk="0" h="4492" w="10225">
                  <a:moveTo>
                    <a:pt x="3199" y="1"/>
                  </a:moveTo>
                  <a:cubicBezTo>
                    <a:pt x="2149" y="1"/>
                    <a:pt x="896" y="153"/>
                    <a:pt x="1" y="424"/>
                  </a:cubicBezTo>
                  <a:lnTo>
                    <a:pt x="4" y="424"/>
                  </a:lnTo>
                  <a:lnTo>
                    <a:pt x="4" y="4492"/>
                  </a:lnTo>
                  <a:lnTo>
                    <a:pt x="10225" y="4492"/>
                  </a:lnTo>
                  <a:cubicBezTo>
                    <a:pt x="10121" y="1999"/>
                    <a:pt x="7015" y="1"/>
                    <a:pt x="3199"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4"/>
            <p:cNvSpPr/>
            <p:nvPr/>
          </p:nvSpPr>
          <p:spPr>
            <a:xfrm>
              <a:off x="6718455" y="1647832"/>
              <a:ext cx="308347" cy="135501"/>
            </a:xfrm>
            <a:custGeom>
              <a:rect b="b" l="l" r="r" t="t"/>
              <a:pathLst>
                <a:path extrusionOk="0" h="4492" w="10222">
                  <a:moveTo>
                    <a:pt x="3199" y="1"/>
                  </a:moveTo>
                  <a:cubicBezTo>
                    <a:pt x="2149" y="1"/>
                    <a:pt x="896" y="153"/>
                    <a:pt x="1" y="424"/>
                  </a:cubicBezTo>
                  <a:lnTo>
                    <a:pt x="1" y="4492"/>
                  </a:lnTo>
                  <a:lnTo>
                    <a:pt x="10222" y="4492"/>
                  </a:lnTo>
                  <a:cubicBezTo>
                    <a:pt x="10192" y="3755"/>
                    <a:pt x="9899" y="3060"/>
                    <a:pt x="9399" y="2447"/>
                  </a:cubicBezTo>
                  <a:cubicBezTo>
                    <a:pt x="8956" y="2589"/>
                    <a:pt x="8482" y="2665"/>
                    <a:pt x="7991" y="2665"/>
                  </a:cubicBezTo>
                  <a:cubicBezTo>
                    <a:pt x="6144" y="2665"/>
                    <a:pt x="4548" y="1582"/>
                    <a:pt x="3807" y="17"/>
                  </a:cubicBezTo>
                  <a:cubicBezTo>
                    <a:pt x="3607" y="7"/>
                    <a:pt x="3403" y="1"/>
                    <a:pt x="319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4"/>
            <p:cNvSpPr/>
            <p:nvPr/>
          </p:nvSpPr>
          <p:spPr>
            <a:xfrm>
              <a:off x="6718455" y="1708311"/>
              <a:ext cx="411511" cy="145878"/>
            </a:xfrm>
            <a:custGeom>
              <a:rect b="b" l="l" r="r" t="t"/>
              <a:pathLst>
                <a:path extrusionOk="0" h="4836" w="13642">
                  <a:moveTo>
                    <a:pt x="1944" y="0"/>
                  </a:moveTo>
                  <a:cubicBezTo>
                    <a:pt x="921" y="0"/>
                    <a:pt x="521" y="46"/>
                    <a:pt x="1" y="161"/>
                  </a:cubicBezTo>
                  <a:lnTo>
                    <a:pt x="1" y="4835"/>
                  </a:lnTo>
                  <a:lnTo>
                    <a:pt x="13642" y="4835"/>
                  </a:lnTo>
                  <a:lnTo>
                    <a:pt x="13642" y="204"/>
                  </a:lnTo>
                  <a:cubicBezTo>
                    <a:pt x="13260" y="346"/>
                    <a:pt x="12831" y="490"/>
                    <a:pt x="12130" y="490"/>
                  </a:cubicBezTo>
                  <a:cubicBezTo>
                    <a:pt x="10433" y="490"/>
                    <a:pt x="10433" y="0"/>
                    <a:pt x="8735" y="0"/>
                  </a:cubicBezTo>
                  <a:cubicBezTo>
                    <a:pt x="7039" y="0"/>
                    <a:pt x="7039" y="490"/>
                    <a:pt x="5341" y="490"/>
                  </a:cubicBezTo>
                  <a:cubicBezTo>
                    <a:pt x="3642" y="490"/>
                    <a:pt x="3642" y="0"/>
                    <a:pt x="1944"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4"/>
            <p:cNvSpPr/>
            <p:nvPr/>
          </p:nvSpPr>
          <p:spPr>
            <a:xfrm>
              <a:off x="6718455" y="1708311"/>
              <a:ext cx="241380" cy="145908"/>
            </a:xfrm>
            <a:custGeom>
              <a:rect b="b" l="l" r="r" t="t"/>
              <a:pathLst>
                <a:path extrusionOk="0" h="4837" w="8002">
                  <a:moveTo>
                    <a:pt x="1944" y="0"/>
                  </a:moveTo>
                  <a:cubicBezTo>
                    <a:pt x="921" y="0"/>
                    <a:pt x="521" y="46"/>
                    <a:pt x="1" y="161"/>
                  </a:cubicBezTo>
                  <a:lnTo>
                    <a:pt x="1" y="4837"/>
                  </a:lnTo>
                  <a:lnTo>
                    <a:pt x="8002" y="4837"/>
                  </a:lnTo>
                  <a:cubicBezTo>
                    <a:pt x="6978" y="3853"/>
                    <a:pt x="6345" y="2498"/>
                    <a:pt x="6345" y="1000"/>
                  </a:cubicBezTo>
                  <a:cubicBezTo>
                    <a:pt x="6345" y="800"/>
                    <a:pt x="6357" y="604"/>
                    <a:pt x="6379" y="408"/>
                  </a:cubicBezTo>
                  <a:lnTo>
                    <a:pt x="6379" y="408"/>
                  </a:lnTo>
                  <a:cubicBezTo>
                    <a:pt x="6107" y="457"/>
                    <a:pt x="5781" y="490"/>
                    <a:pt x="5341" y="490"/>
                  </a:cubicBezTo>
                  <a:cubicBezTo>
                    <a:pt x="3644" y="490"/>
                    <a:pt x="3644" y="0"/>
                    <a:pt x="1944"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4"/>
            <p:cNvSpPr/>
            <p:nvPr/>
          </p:nvSpPr>
          <p:spPr>
            <a:xfrm>
              <a:off x="6941851" y="1452066"/>
              <a:ext cx="157190" cy="157220"/>
            </a:xfrm>
            <a:custGeom>
              <a:rect b="b" l="l" r="r" t="t"/>
              <a:pathLst>
                <a:path extrusionOk="0" h="5212" w="5211">
                  <a:moveTo>
                    <a:pt x="2606" y="0"/>
                  </a:moveTo>
                  <a:cubicBezTo>
                    <a:pt x="2442" y="0"/>
                    <a:pt x="2301" y="255"/>
                    <a:pt x="2143" y="284"/>
                  </a:cubicBezTo>
                  <a:cubicBezTo>
                    <a:pt x="2130" y="287"/>
                    <a:pt x="2116" y="288"/>
                    <a:pt x="2103" y="288"/>
                  </a:cubicBezTo>
                  <a:cubicBezTo>
                    <a:pt x="1972" y="288"/>
                    <a:pt x="1809" y="184"/>
                    <a:pt x="1678" y="184"/>
                  </a:cubicBezTo>
                  <a:cubicBezTo>
                    <a:pt x="1653" y="184"/>
                    <a:pt x="1629" y="188"/>
                    <a:pt x="1607" y="197"/>
                  </a:cubicBezTo>
                  <a:cubicBezTo>
                    <a:pt x="1458" y="259"/>
                    <a:pt x="1425" y="546"/>
                    <a:pt x="1289" y="636"/>
                  </a:cubicBezTo>
                  <a:cubicBezTo>
                    <a:pt x="1156" y="728"/>
                    <a:pt x="878" y="647"/>
                    <a:pt x="763" y="762"/>
                  </a:cubicBezTo>
                  <a:cubicBezTo>
                    <a:pt x="646" y="879"/>
                    <a:pt x="726" y="1157"/>
                    <a:pt x="637" y="1290"/>
                  </a:cubicBezTo>
                  <a:cubicBezTo>
                    <a:pt x="545" y="1426"/>
                    <a:pt x="260" y="1457"/>
                    <a:pt x="196" y="1608"/>
                  </a:cubicBezTo>
                  <a:cubicBezTo>
                    <a:pt x="134" y="1758"/>
                    <a:pt x="314" y="1982"/>
                    <a:pt x="283" y="2144"/>
                  </a:cubicBezTo>
                  <a:cubicBezTo>
                    <a:pt x="252" y="2303"/>
                    <a:pt x="1" y="2441"/>
                    <a:pt x="1" y="2607"/>
                  </a:cubicBezTo>
                  <a:cubicBezTo>
                    <a:pt x="1" y="2771"/>
                    <a:pt x="254" y="2911"/>
                    <a:pt x="283" y="3068"/>
                  </a:cubicBezTo>
                  <a:cubicBezTo>
                    <a:pt x="314" y="3229"/>
                    <a:pt x="136" y="3454"/>
                    <a:pt x="196" y="3605"/>
                  </a:cubicBezTo>
                  <a:cubicBezTo>
                    <a:pt x="260" y="3754"/>
                    <a:pt x="545" y="3785"/>
                    <a:pt x="637" y="3923"/>
                  </a:cubicBezTo>
                  <a:cubicBezTo>
                    <a:pt x="727" y="4056"/>
                    <a:pt x="646" y="4333"/>
                    <a:pt x="763" y="4450"/>
                  </a:cubicBezTo>
                  <a:cubicBezTo>
                    <a:pt x="878" y="4566"/>
                    <a:pt x="1156" y="4487"/>
                    <a:pt x="1289" y="4575"/>
                  </a:cubicBezTo>
                  <a:cubicBezTo>
                    <a:pt x="1425" y="4666"/>
                    <a:pt x="1458" y="4953"/>
                    <a:pt x="1607" y="5015"/>
                  </a:cubicBezTo>
                  <a:cubicBezTo>
                    <a:pt x="1630" y="5024"/>
                    <a:pt x="1654" y="5028"/>
                    <a:pt x="1680" y="5028"/>
                  </a:cubicBezTo>
                  <a:cubicBezTo>
                    <a:pt x="1809" y="5028"/>
                    <a:pt x="1971" y="4925"/>
                    <a:pt x="2101" y="4925"/>
                  </a:cubicBezTo>
                  <a:cubicBezTo>
                    <a:pt x="2116" y="4925"/>
                    <a:pt x="2129" y="4926"/>
                    <a:pt x="2143" y="4929"/>
                  </a:cubicBezTo>
                  <a:cubicBezTo>
                    <a:pt x="2301" y="4958"/>
                    <a:pt x="2439" y="5211"/>
                    <a:pt x="2606" y="5211"/>
                  </a:cubicBezTo>
                  <a:cubicBezTo>
                    <a:pt x="2770" y="5211"/>
                    <a:pt x="2910" y="4958"/>
                    <a:pt x="3067" y="4929"/>
                  </a:cubicBezTo>
                  <a:cubicBezTo>
                    <a:pt x="3080" y="4926"/>
                    <a:pt x="3094" y="4925"/>
                    <a:pt x="3108" y="4925"/>
                  </a:cubicBezTo>
                  <a:cubicBezTo>
                    <a:pt x="3239" y="4925"/>
                    <a:pt x="3402" y="5028"/>
                    <a:pt x="3532" y="5028"/>
                  </a:cubicBezTo>
                  <a:cubicBezTo>
                    <a:pt x="3558" y="5028"/>
                    <a:pt x="3582" y="5024"/>
                    <a:pt x="3604" y="5015"/>
                  </a:cubicBezTo>
                  <a:cubicBezTo>
                    <a:pt x="3754" y="4953"/>
                    <a:pt x="3785" y="4666"/>
                    <a:pt x="3922" y="4575"/>
                  </a:cubicBezTo>
                  <a:cubicBezTo>
                    <a:pt x="4055" y="4485"/>
                    <a:pt x="4332" y="4566"/>
                    <a:pt x="4449" y="4450"/>
                  </a:cubicBezTo>
                  <a:cubicBezTo>
                    <a:pt x="4566" y="4333"/>
                    <a:pt x="4486" y="4056"/>
                    <a:pt x="4574" y="3923"/>
                  </a:cubicBezTo>
                  <a:cubicBezTo>
                    <a:pt x="4665" y="3785"/>
                    <a:pt x="4952" y="3754"/>
                    <a:pt x="5015" y="3605"/>
                  </a:cubicBezTo>
                  <a:cubicBezTo>
                    <a:pt x="5077" y="3454"/>
                    <a:pt x="4897" y="3229"/>
                    <a:pt x="4928" y="3068"/>
                  </a:cubicBezTo>
                  <a:cubicBezTo>
                    <a:pt x="4959" y="2910"/>
                    <a:pt x="5210" y="2771"/>
                    <a:pt x="5210" y="2607"/>
                  </a:cubicBezTo>
                  <a:cubicBezTo>
                    <a:pt x="5210" y="2441"/>
                    <a:pt x="4958" y="2300"/>
                    <a:pt x="4928" y="2144"/>
                  </a:cubicBezTo>
                  <a:cubicBezTo>
                    <a:pt x="4895" y="1982"/>
                    <a:pt x="5076" y="1758"/>
                    <a:pt x="5015" y="1608"/>
                  </a:cubicBezTo>
                  <a:cubicBezTo>
                    <a:pt x="4952" y="1457"/>
                    <a:pt x="4665" y="1426"/>
                    <a:pt x="4574" y="1290"/>
                  </a:cubicBezTo>
                  <a:cubicBezTo>
                    <a:pt x="4484" y="1157"/>
                    <a:pt x="4566" y="879"/>
                    <a:pt x="4449" y="762"/>
                  </a:cubicBezTo>
                  <a:cubicBezTo>
                    <a:pt x="4332" y="647"/>
                    <a:pt x="4055" y="725"/>
                    <a:pt x="3922" y="636"/>
                  </a:cubicBezTo>
                  <a:cubicBezTo>
                    <a:pt x="3785" y="546"/>
                    <a:pt x="3754" y="259"/>
                    <a:pt x="3604" y="197"/>
                  </a:cubicBezTo>
                  <a:cubicBezTo>
                    <a:pt x="3582" y="187"/>
                    <a:pt x="3557" y="183"/>
                    <a:pt x="3532" y="183"/>
                  </a:cubicBezTo>
                  <a:cubicBezTo>
                    <a:pt x="3401" y="183"/>
                    <a:pt x="3238" y="288"/>
                    <a:pt x="3107" y="288"/>
                  </a:cubicBezTo>
                  <a:cubicBezTo>
                    <a:pt x="3093" y="288"/>
                    <a:pt x="3080" y="287"/>
                    <a:pt x="3067" y="284"/>
                  </a:cubicBezTo>
                  <a:cubicBezTo>
                    <a:pt x="2909" y="252"/>
                    <a:pt x="2770" y="0"/>
                    <a:pt x="2606"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4"/>
            <p:cNvSpPr/>
            <p:nvPr/>
          </p:nvSpPr>
          <p:spPr>
            <a:xfrm>
              <a:off x="6970899" y="1484493"/>
              <a:ext cx="99303" cy="92305"/>
            </a:xfrm>
            <a:custGeom>
              <a:rect b="b" l="l" r="r" t="t"/>
              <a:pathLst>
                <a:path extrusionOk="0" h="3060" w="3292">
                  <a:moveTo>
                    <a:pt x="1650" y="0"/>
                  </a:moveTo>
                  <a:cubicBezTo>
                    <a:pt x="1567" y="0"/>
                    <a:pt x="1482" y="7"/>
                    <a:pt x="1397" y="21"/>
                  </a:cubicBezTo>
                  <a:cubicBezTo>
                    <a:pt x="564" y="157"/>
                    <a:pt x="1" y="946"/>
                    <a:pt x="137" y="1779"/>
                  </a:cubicBezTo>
                  <a:cubicBezTo>
                    <a:pt x="261" y="2528"/>
                    <a:pt x="910" y="3059"/>
                    <a:pt x="1647" y="3059"/>
                  </a:cubicBezTo>
                  <a:cubicBezTo>
                    <a:pt x="1729" y="3059"/>
                    <a:pt x="1812" y="3053"/>
                    <a:pt x="1896" y="3039"/>
                  </a:cubicBezTo>
                  <a:cubicBezTo>
                    <a:pt x="2728" y="2901"/>
                    <a:pt x="3292" y="2114"/>
                    <a:pt x="3154" y="1280"/>
                  </a:cubicBezTo>
                  <a:cubicBezTo>
                    <a:pt x="3031" y="532"/>
                    <a:pt x="2384" y="0"/>
                    <a:pt x="1650"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4"/>
            <p:cNvSpPr/>
            <p:nvPr/>
          </p:nvSpPr>
          <p:spPr>
            <a:xfrm>
              <a:off x="6712543" y="1535621"/>
              <a:ext cx="423818" cy="324847"/>
            </a:xfrm>
            <a:custGeom>
              <a:rect b="b" l="l" r="r" t="t"/>
              <a:pathLst>
                <a:path extrusionOk="0" h="10769" w="14050">
                  <a:moveTo>
                    <a:pt x="3395" y="3926"/>
                  </a:moveTo>
                  <a:cubicBezTo>
                    <a:pt x="4861" y="3926"/>
                    <a:pt x="6260" y="4224"/>
                    <a:pt x="7437" y="4787"/>
                  </a:cubicBezTo>
                  <a:cubicBezTo>
                    <a:pt x="7885" y="5002"/>
                    <a:pt x="8288" y="5249"/>
                    <a:pt x="8641" y="5524"/>
                  </a:cubicBezTo>
                  <a:cubicBezTo>
                    <a:pt x="7951" y="5549"/>
                    <a:pt x="7559" y="5663"/>
                    <a:pt x="7177" y="5771"/>
                  </a:cubicBezTo>
                  <a:cubicBezTo>
                    <a:pt x="6755" y="5894"/>
                    <a:pt x="6356" y="6008"/>
                    <a:pt x="5537" y="6008"/>
                  </a:cubicBezTo>
                  <a:cubicBezTo>
                    <a:pt x="4719" y="6008"/>
                    <a:pt x="4319" y="5894"/>
                    <a:pt x="3898" y="5771"/>
                  </a:cubicBezTo>
                  <a:cubicBezTo>
                    <a:pt x="3466" y="5648"/>
                    <a:pt x="3020" y="5518"/>
                    <a:pt x="2142" y="5518"/>
                  </a:cubicBezTo>
                  <a:cubicBezTo>
                    <a:pt x="1254" y="5518"/>
                    <a:pt x="824" y="5553"/>
                    <a:pt x="404" y="5630"/>
                  </a:cubicBezTo>
                  <a:lnTo>
                    <a:pt x="404" y="4296"/>
                  </a:lnTo>
                  <a:cubicBezTo>
                    <a:pt x="549" y="4259"/>
                    <a:pt x="706" y="4221"/>
                    <a:pt x="873" y="4185"/>
                  </a:cubicBezTo>
                  <a:cubicBezTo>
                    <a:pt x="1645" y="4021"/>
                    <a:pt x="2563" y="3926"/>
                    <a:pt x="3395" y="3926"/>
                  </a:cubicBezTo>
                  <a:close/>
                  <a:moveTo>
                    <a:pt x="8931" y="5932"/>
                  </a:moveTo>
                  <a:cubicBezTo>
                    <a:pt x="9751" y="5932"/>
                    <a:pt x="10150" y="6048"/>
                    <a:pt x="10572" y="6169"/>
                  </a:cubicBezTo>
                  <a:cubicBezTo>
                    <a:pt x="11002" y="6293"/>
                    <a:pt x="11449" y="6422"/>
                    <a:pt x="12326" y="6422"/>
                  </a:cubicBezTo>
                  <a:cubicBezTo>
                    <a:pt x="12892" y="6422"/>
                    <a:pt x="13292" y="6333"/>
                    <a:pt x="13630" y="6221"/>
                  </a:cubicBezTo>
                  <a:lnTo>
                    <a:pt x="13630" y="10355"/>
                  </a:lnTo>
                  <a:lnTo>
                    <a:pt x="404" y="10355"/>
                  </a:lnTo>
                  <a:lnTo>
                    <a:pt x="404" y="6052"/>
                  </a:lnTo>
                  <a:cubicBezTo>
                    <a:pt x="830" y="5968"/>
                    <a:pt x="1225" y="5932"/>
                    <a:pt x="2142" y="5932"/>
                  </a:cubicBezTo>
                  <a:cubicBezTo>
                    <a:pt x="2961" y="5932"/>
                    <a:pt x="3361" y="6048"/>
                    <a:pt x="3782" y="6169"/>
                  </a:cubicBezTo>
                  <a:cubicBezTo>
                    <a:pt x="4213" y="6293"/>
                    <a:pt x="4659" y="6422"/>
                    <a:pt x="5537" y="6422"/>
                  </a:cubicBezTo>
                  <a:cubicBezTo>
                    <a:pt x="6415" y="6422"/>
                    <a:pt x="6860" y="6293"/>
                    <a:pt x="7292" y="6169"/>
                  </a:cubicBezTo>
                  <a:cubicBezTo>
                    <a:pt x="7714" y="6048"/>
                    <a:pt x="8113" y="5932"/>
                    <a:pt x="8931" y="5932"/>
                  </a:cubicBezTo>
                  <a:close/>
                  <a:moveTo>
                    <a:pt x="4009" y="1"/>
                  </a:moveTo>
                  <a:cubicBezTo>
                    <a:pt x="3265" y="1"/>
                    <a:pt x="2606" y="387"/>
                    <a:pt x="2244" y="1036"/>
                  </a:cubicBezTo>
                  <a:lnTo>
                    <a:pt x="1950" y="1561"/>
                  </a:lnTo>
                  <a:cubicBezTo>
                    <a:pt x="1895" y="1660"/>
                    <a:pt x="1930" y="1786"/>
                    <a:pt x="2029" y="1842"/>
                  </a:cubicBezTo>
                  <a:cubicBezTo>
                    <a:pt x="2061" y="1860"/>
                    <a:pt x="2096" y="1868"/>
                    <a:pt x="2130" y="1868"/>
                  </a:cubicBezTo>
                  <a:cubicBezTo>
                    <a:pt x="2203" y="1868"/>
                    <a:pt x="2273" y="1831"/>
                    <a:pt x="2311" y="1762"/>
                  </a:cubicBezTo>
                  <a:lnTo>
                    <a:pt x="2605" y="1237"/>
                  </a:lnTo>
                  <a:cubicBezTo>
                    <a:pt x="2893" y="721"/>
                    <a:pt x="3418" y="413"/>
                    <a:pt x="4010" y="413"/>
                  </a:cubicBezTo>
                  <a:cubicBezTo>
                    <a:pt x="4602" y="413"/>
                    <a:pt x="5127" y="721"/>
                    <a:pt x="5415" y="1237"/>
                  </a:cubicBezTo>
                  <a:lnTo>
                    <a:pt x="7056" y="4173"/>
                  </a:lnTo>
                  <a:cubicBezTo>
                    <a:pt x="5951" y="3743"/>
                    <a:pt x="4699" y="3515"/>
                    <a:pt x="3398" y="3515"/>
                  </a:cubicBezTo>
                  <a:cubicBezTo>
                    <a:pt x="2692" y="3515"/>
                    <a:pt x="1924" y="3582"/>
                    <a:pt x="1229" y="3700"/>
                  </a:cubicBezTo>
                  <a:lnTo>
                    <a:pt x="1843" y="2604"/>
                  </a:lnTo>
                  <a:cubicBezTo>
                    <a:pt x="1898" y="2503"/>
                    <a:pt x="1864" y="2378"/>
                    <a:pt x="1763" y="2323"/>
                  </a:cubicBezTo>
                  <a:cubicBezTo>
                    <a:pt x="1731" y="2305"/>
                    <a:pt x="1697" y="2296"/>
                    <a:pt x="1663" y="2296"/>
                  </a:cubicBezTo>
                  <a:cubicBezTo>
                    <a:pt x="1591" y="2296"/>
                    <a:pt x="1521" y="2335"/>
                    <a:pt x="1484" y="2403"/>
                  </a:cubicBezTo>
                  <a:lnTo>
                    <a:pt x="703" y="3804"/>
                  </a:lnTo>
                  <a:cubicBezTo>
                    <a:pt x="503" y="3848"/>
                    <a:pt x="315" y="3897"/>
                    <a:pt x="145" y="3949"/>
                  </a:cubicBezTo>
                  <a:cubicBezTo>
                    <a:pt x="59" y="3974"/>
                    <a:pt x="0" y="4054"/>
                    <a:pt x="0" y="4147"/>
                  </a:cubicBezTo>
                  <a:lnTo>
                    <a:pt x="0" y="10563"/>
                  </a:lnTo>
                  <a:cubicBezTo>
                    <a:pt x="0" y="10676"/>
                    <a:pt x="92" y="10769"/>
                    <a:pt x="204" y="10769"/>
                  </a:cubicBezTo>
                  <a:lnTo>
                    <a:pt x="13845" y="10769"/>
                  </a:lnTo>
                  <a:cubicBezTo>
                    <a:pt x="13957" y="10769"/>
                    <a:pt x="14049" y="10676"/>
                    <a:pt x="14049" y="10563"/>
                  </a:cubicBezTo>
                  <a:lnTo>
                    <a:pt x="14049" y="5932"/>
                  </a:lnTo>
                  <a:cubicBezTo>
                    <a:pt x="14045" y="5863"/>
                    <a:pt x="14011" y="5799"/>
                    <a:pt x="13956" y="5761"/>
                  </a:cubicBezTo>
                  <a:cubicBezTo>
                    <a:pt x="13920" y="5736"/>
                    <a:pt x="13880" y="5723"/>
                    <a:pt x="13838" y="5723"/>
                  </a:cubicBezTo>
                  <a:cubicBezTo>
                    <a:pt x="13814" y="5723"/>
                    <a:pt x="13789" y="5728"/>
                    <a:pt x="13765" y="5737"/>
                  </a:cubicBezTo>
                  <a:cubicBezTo>
                    <a:pt x="13383" y="5880"/>
                    <a:pt x="12987" y="6011"/>
                    <a:pt x="12329" y="6011"/>
                  </a:cubicBezTo>
                  <a:cubicBezTo>
                    <a:pt x="11509" y="6011"/>
                    <a:pt x="11110" y="5895"/>
                    <a:pt x="10688" y="5774"/>
                  </a:cubicBezTo>
                  <a:cubicBezTo>
                    <a:pt x="10319" y="5666"/>
                    <a:pt x="9936" y="5556"/>
                    <a:pt x="9279" y="5527"/>
                  </a:cubicBezTo>
                  <a:cubicBezTo>
                    <a:pt x="8834" y="5113"/>
                    <a:pt x="8295" y="4749"/>
                    <a:pt x="7675" y="4447"/>
                  </a:cubicBezTo>
                  <a:lnTo>
                    <a:pt x="5772" y="1036"/>
                  </a:lnTo>
                  <a:cubicBezTo>
                    <a:pt x="5409" y="387"/>
                    <a:pt x="4750" y="1"/>
                    <a:pt x="400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4"/>
            <p:cNvSpPr/>
            <p:nvPr/>
          </p:nvSpPr>
          <p:spPr>
            <a:xfrm>
              <a:off x="6935517" y="1445762"/>
              <a:ext cx="169859" cy="169799"/>
            </a:xfrm>
            <a:custGeom>
              <a:rect b="b" l="l" r="r" t="t"/>
              <a:pathLst>
                <a:path extrusionOk="0" h="5629" w="5631">
                  <a:moveTo>
                    <a:pt x="2817" y="413"/>
                  </a:moveTo>
                  <a:cubicBezTo>
                    <a:pt x="2845" y="427"/>
                    <a:pt x="2897" y="474"/>
                    <a:pt x="2930" y="504"/>
                  </a:cubicBezTo>
                  <a:cubicBezTo>
                    <a:pt x="3015" y="581"/>
                    <a:pt x="3112" y="666"/>
                    <a:pt x="3240" y="692"/>
                  </a:cubicBezTo>
                  <a:cubicBezTo>
                    <a:pt x="3267" y="697"/>
                    <a:pt x="3294" y="699"/>
                    <a:pt x="3320" y="699"/>
                  </a:cubicBezTo>
                  <a:cubicBezTo>
                    <a:pt x="3421" y="699"/>
                    <a:pt x="3517" y="666"/>
                    <a:pt x="3601" y="635"/>
                  </a:cubicBezTo>
                  <a:cubicBezTo>
                    <a:pt x="3640" y="621"/>
                    <a:pt x="3705" y="598"/>
                    <a:pt x="3736" y="597"/>
                  </a:cubicBezTo>
                  <a:cubicBezTo>
                    <a:pt x="3756" y="621"/>
                    <a:pt x="3785" y="681"/>
                    <a:pt x="3802" y="721"/>
                  </a:cubicBezTo>
                  <a:cubicBezTo>
                    <a:pt x="3853" y="825"/>
                    <a:pt x="3909" y="940"/>
                    <a:pt x="4020" y="1014"/>
                  </a:cubicBezTo>
                  <a:cubicBezTo>
                    <a:pt x="4128" y="1088"/>
                    <a:pt x="4258" y="1094"/>
                    <a:pt x="4370" y="1101"/>
                  </a:cubicBezTo>
                  <a:cubicBezTo>
                    <a:pt x="4415" y="1103"/>
                    <a:pt x="4486" y="1107"/>
                    <a:pt x="4515" y="1118"/>
                  </a:cubicBezTo>
                  <a:cubicBezTo>
                    <a:pt x="4524" y="1147"/>
                    <a:pt x="4527" y="1218"/>
                    <a:pt x="4532" y="1261"/>
                  </a:cubicBezTo>
                  <a:cubicBezTo>
                    <a:pt x="4536" y="1375"/>
                    <a:pt x="4545" y="1502"/>
                    <a:pt x="4619" y="1612"/>
                  </a:cubicBezTo>
                  <a:cubicBezTo>
                    <a:pt x="4693" y="1723"/>
                    <a:pt x="4808" y="1779"/>
                    <a:pt x="4912" y="1828"/>
                  </a:cubicBezTo>
                  <a:cubicBezTo>
                    <a:pt x="4952" y="1847"/>
                    <a:pt x="5011" y="1876"/>
                    <a:pt x="5036" y="1894"/>
                  </a:cubicBezTo>
                  <a:cubicBezTo>
                    <a:pt x="5033" y="1925"/>
                    <a:pt x="5011" y="1989"/>
                    <a:pt x="4997" y="2030"/>
                  </a:cubicBezTo>
                  <a:cubicBezTo>
                    <a:pt x="4959" y="2138"/>
                    <a:pt x="4916" y="2261"/>
                    <a:pt x="4941" y="2390"/>
                  </a:cubicBezTo>
                  <a:cubicBezTo>
                    <a:pt x="4968" y="2520"/>
                    <a:pt x="5052" y="2616"/>
                    <a:pt x="5129" y="2700"/>
                  </a:cubicBezTo>
                  <a:cubicBezTo>
                    <a:pt x="5159" y="2734"/>
                    <a:pt x="5205" y="2786"/>
                    <a:pt x="5219" y="2814"/>
                  </a:cubicBezTo>
                  <a:cubicBezTo>
                    <a:pt x="5205" y="2841"/>
                    <a:pt x="5159" y="2893"/>
                    <a:pt x="5129" y="2927"/>
                  </a:cubicBezTo>
                  <a:cubicBezTo>
                    <a:pt x="5052" y="3011"/>
                    <a:pt x="4966" y="3107"/>
                    <a:pt x="4941" y="3237"/>
                  </a:cubicBezTo>
                  <a:cubicBezTo>
                    <a:pt x="4916" y="3366"/>
                    <a:pt x="4960" y="3490"/>
                    <a:pt x="4997" y="3598"/>
                  </a:cubicBezTo>
                  <a:cubicBezTo>
                    <a:pt x="5012" y="3637"/>
                    <a:pt x="5034" y="3702"/>
                    <a:pt x="5036" y="3733"/>
                  </a:cubicBezTo>
                  <a:cubicBezTo>
                    <a:pt x="5012" y="3753"/>
                    <a:pt x="4952" y="3780"/>
                    <a:pt x="4912" y="3799"/>
                  </a:cubicBezTo>
                  <a:cubicBezTo>
                    <a:pt x="4808" y="3850"/>
                    <a:pt x="4693" y="3904"/>
                    <a:pt x="4619" y="4015"/>
                  </a:cubicBezTo>
                  <a:cubicBezTo>
                    <a:pt x="4545" y="4125"/>
                    <a:pt x="4539" y="4253"/>
                    <a:pt x="4532" y="4367"/>
                  </a:cubicBezTo>
                  <a:cubicBezTo>
                    <a:pt x="4530" y="4412"/>
                    <a:pt x="4526" y="4481"/>
                    <a:pt x="4515" y="4511"/>
                  </a:cubicBezTo>
                  <a:cubicBezTo>
                    <a:pt x="4486" y="4520"/>
                    <a:pt x="4415" y="4524"/>
                    <a:pt x="4370" y="4527"/>
                  </a:cubicBezTo>
                  <a:cubicBezTo>
                    <a:pt x="4256" y="4533"/>
                    <a:pt x="4128" y="4540"/>
                    <a:pt x="4020" y="4614"/>
                  </a:cubicBezTo>
                  <a:cubicBezTo>
                    <a:pt x="3909" y="4688"/>
                    <a:pt x="3853" y="4805"/>
                    <a:pt x="3802" y="4909"/>
                  </a:cubicBezTo>
                  <a:cubicBezTo>
                    <a:pt x="3785" y="4947"/>
                    <a:pt x="3755" y="5006"/>
                    <a:pt x="3736" y="5033"/>
                  </a:cubicBezTo>
                  <a:cubicBezTo>
                    <a:pt x="3705" y="5028"/>
                    <a:pt x="3643" y="5006"/>
                    <a:pt x="3601" y="4993"/>
                  </a:cubicBezTo>
                  <a:cubicBezTo>
                    <a:pt x="3515" y="4963"/>
                    <a:pt x="3422" y="4930"/>
                    <a:pt x="3323" y="4930"/>
                  </a:cubicBezTo>
                  <a:cubicBezTo>
                    <a:pt x="3296" y="4930"/>
                    <a:pt x="3268" y="4932"/>
                    <a:pt x="3240" y="4938"/>
                  </a:cubicBezTo>
                  <a:cubicBezTo>
                    <a:pt x="3112" y="4963"/>
                    <a:pt x="3015" y="5049"/>
                    <a:pt x="2930" y="5125"/>
                  </a:cubicBezTo>
                  <a:cubicBezTo>
                    <a:pt x="2897" y="5154"/>
                    <a:pt x="2845" y="5200"/>
                    <a:pt x="2817" y="5215"/>
                  </a:cubicBezTo>
                  <a:cubicBezTo>
                    <a:pt x="2789" y="5203"/>
                    <a:pt x="2737" y="5154"/>
                    <a:pt x="2705" y="5125"/>
                  </a:cubicBezTo>
                  <a:cubicBezTo>
                    <a:pt x="2619" y="5049"/>
                    <a:pt x="2523" y="4962"/>
                    <a:pt x="2394" y="4938"/>
                  </a:cubicBezTo>
                  <a:cubicBezTo>
                    <a:pt x="2366" y="4932"/>
                    <a:pt x="2341" y="4931"/>
                    <a:pt x="2313" y="4931"/>
                  </a:cubicBezTo>
                  <a:cubicBezTo>
                    <a:pt x="2212" y="4931"/>
                    <a:pt x="2119" y="4963"/>
                    <a:pt x="2032" y="4993"/>
                  </a:cubicBezTo>
                  <a:cubicBezTo>
                    <a:pt x="1990" y="5008"/>
                    <a:pt x="1928" y="5030"/>
                    <a:pt x="1897" y="5033"/>
                  </a:cubicBezTo>
                  <a:cubicBezTo>
                    <a:pt x="1876" y="5008"/>
                    <a:pt x="1848" y="4947"/>
                    <a:pt x="1831" y="4909"/>
                  </a:cubicBezTo>
                  <a:cubicBezTo>
                    <a:pt x="1780" y="4805"/>
                    <a:pt x="1724" y="4688"/>
                    <a:pt x="1613" y="4614"/>
                  </a:cubicBezTo>
                  <a:cubicBezTo>
                    <a:pt x="1505" y="4540"/>
                    <a:pt x="1375" y="4534"/>
                    <a:pt x="1263" y="4527"/>
                  </a:cubicBezTo>
                  <a:cubicBezTo>
                    <a:pt x="1218" y="4525"/>
                    <a:pt x="1147" y="4523"/>
                    <a:pt x="1121" y="4511"/>
                  </a:cubicBezTo>
                  <a:cubicBezTo>
                    <a:pt x="1110" y="4481"/>
                    <a:pt x="1106" y="4412"/>
                    <a:pt x="1103" y="4367"/>
                  </a:cubicBezTo>
                  <a:cubicBezTo>
                    <a:pt x="1098" y="4252"/>
                    <a:pt x="1091" y="4125"/>
                    <a:pt x="1017" y="4015"/>
                  </a:cubicBezTo>
                  <a:cubicBezTo>
                    <a:pt x="943" y="3904"/>
                    <a:pt x="825" y="3850"/>
                    <a:pt x="723" y="3799"/>
                  </a:cubicBezTo>
                  <a:cubicBezTo>
                    <a:pt x="684" y="3780"/>
                    <a:pt x="625" y="3750"/>
                    <a:pt x="598" y="3733"/>
                  </a:cubicBezTo>
                  <a:cubicBezTo>
                    <a:pt x="603" y="3702"/>
                    <a:pt x="624" y="3638"/>
                    <a:pt x="637" y="3598"/>
                  </a:cubicBezTo>
                  <a:cubicBezTo>
                    <a:pt x="677" y="3489"/>
                    <a:pt x="718" y="3366"/>
                    <a:pt x="693" y="3237"/>
                  </a:cubicBezTo>
                  <a:cubicBezTo>
                    <a:pt x="666" y="3107"/>
                    <a:pt x="582" y="3011"/>
                    <a:pt x="505" y="2927"/>
                  </a:cubicBezTo>
                  <a:cubicBezTo>
                    <a:pt x="476" y="2893"/>
                    <a:pt x="430" y="2841"/>
                    <a:pt x="415" y="2814"/>
                  </a:cubicBezTo>
                  <a:cubicBezTo>
                    <a:pt x="428" y="2786"/>
                    <a:pt x="477" y="2733"/>
                    <a:pt x="507" y="2700"/>
                  </a:cubicBezTo>
                  <a:cubicBezTo>
                    <a:pt x="582" y="2616"/>
                    <a:pt x="669" y="2520"/>
                    <a:pt x="693" y="2390"/>
                  </a:cubicBezTo>
                  <a:cubicBezTo>
                    <a:pt x="718" y="2261"/>
                    <a:pt x="674" y="2137"/>
                    <a:pt x="637" y="2030"/>
                  </a:cubicBezTo>
                  <a:cubicBezTo>
                    <a:pt x="622" y="1989"/>
                    <a:pt x="600" y="1927"/>
                    <a:pt x="598" y="1894"/>
                  </a:cubicBezTo>
                  <a:cubicBezTo>
                    <a:pt x="622" y="1873"/>
                    <a:pt x="684" y="1845"/>
                    <a:pt x="723" y="1828"/>
                  </a:cubicBezTo>
                  <a:cubicBezTo>
                    <a:pt x="826" y="1779"/>
                    <a:pt x="943" y="1723"/>
                    <a:pt x="1017" y="1612"/>
                  </a:cubicBezTo>
                  <a:cubicBezTo>
                    <a:pt x="1091" y="1502"/>
                    <a:pt x="1095" y="1373"/>
                    <a:pt x="1103" y="1261"/>
                  </a:cubicBezTo>
                  <a:cubicBezTo>
                    <a:pt x="1106" y="1217"/>
                    <a:pt x="1109" y="1146"/>
                    <a:pt x="1121" y="1118"/>
                  </a:cubicBezTo>
                  <a:cubicBezTo>
                    <a:pt x="1150" y="1109"/>
                    <a:pt x="1220" y="1103"/>
                    <a:pt x="1264" y="1101"/>
                  </a:cubicBezTo>
                  <a:cubicBezTo>
                    <a:pt x="1379" y="1095"/>
                    <a:pt x="1507" y="1088"/>
                    <a:pt x="1616" y="1014"/>
                  </a:cubicBezTo>
                  <a:cubicBezTo>
                    <a:pt x="1727" y="940"/>
                    <a:pt x="1782" y="825"/>
                    <a:pt x="1832" y="721"/>
                  </a:cubicBezTo>
                  <a:cubicBezTo>
                    <a:pt x="1850" y="681"/>
                    <a:pt x="1879" y="622"/>
                    <a:pt x="1899" y="597"/>
                  </a:cubicBezTo>
                  <a:cubicBezTo>
                    <a:pt x="1930" y="600"/>
                    <a:pt x="1993" y="622"/>
                    <a:pt x="2033" y="635"/>
                  </a:cubicBezTo>
                  <a:cubicBezTo>
                    <a:pt x="2120" y="666"/>
                    <a:pt x="2214" y="699"/>
                    <a:pt x="2314" y="699"/>
                  </a:cubicBezTo>
                  <a:cubicBezTo>
                    <a:pt x="2340" y="699"/>
                    <a:pt x="2367" y="697"/>
                    <a:pt x="2394" y="692"/>
                  </a:cubicBezTo>
                  <a:cubicBezTo>
                    <a:pt x="2523" y="665"/>
                    <a:pt x="2619" y="581"/>
                    <a:pt x="2705" y="504"/>
                  </a:cubicBezTo>
                  <a:cubicBezTo>
                    <a:pt x="2737" y="474"/>
                    <a:pt x="2789" y="428"/>
                    <a:pt x="2817" y="413"/>
                  </a:cubicBezTo>
                  <a:close/>
                  <a:moveTo>
                    <a:pt x="2817" y="1"/>
                  </a:moveTo>
                  <a:cubicBezTo>
                    <a:pt x="2650" y="1"/>
                    <a:pt x="2529" y="110"/>
                    <a:pt x="2428" y="199"/>
                  </a:cubicBezTo>
                  <a:cubicBezTo>
                    <a:pt x="2396" y="230"/>
                    <a:pt x="2338" y="280"/>
                    <a:pt x="2314" y="289"/>
                  </a:cubicBezTo>
                  <a:cubicBezTo>
                    <a:pt x="2313" y="289"/>
                    <a:pt x="2313" y="289"/>
                    <a:pt x="2312" y="289"/>
                  </a:cubicBezTo>
                  <a:cubicBezTo>
                    <a:pt x="2282" y="289"/>
                    <a:pt x="2212" y="265"/>
                    <a:pt x="2169" y="249"/>
                  </a:cubicBezTo>
                  <a:cubicBezTo>
                    <a:pt x="2087" y="219"/>
                    <a:pt x="1990" y="185"/>
                    <a:pt x="1889" y="185"/>
                  </a:cubicBezTo>
                  <a:cubicBezTo>
                    <a:pt x="1839" y="185"/>
                    <a:pt x="1789" y="193"/>
                    <a:pt x="1739" y="214"/>
                  </a:cubicBezTo>
                  <a:cubicBezTo>
                    <a:pt x="1585" y="276"/>
                    <a:pt x="1516" y="424"/>
                    <a:pt x="1459" y="542"/>
                  </a:cubicBezTo>
                  <a:cubicBezTo>
                    <a:pt x="1440" y="585"/>
                    <a:pt x="1406" y="656"/>
                    <a:pt x="1385" y="672"/>
                  </a:cubicBezTo>
                  <a:cubicBezTo>
                    <a:pt x="1362" y="683"/>
                    <a:pt x="1286" y="687"/>
                    <a:pt x="1240" y="690"/>
                  </a:cubicBezTo>
                  <a:cubicBezTo>
                    <a:pt x="1109" y="697"/>
                    <a:pt x="945" y="708"/>
                    <a:pt x="826" y="826"/>
                  </a:cubicBezTo>
                  <a:cubicBezTo>
                    <a:pt x="708" y="944"/>
                    <a:pt x="698" y="1107"/>
                    <a:pt x="690" y="1237"/>
                  </a:cubicBezTo>
                  <a:cubicBezTo>
                    <a:pt x="689" y="1285"/>
                    <a:pt x="684" y="1360"/>
                    <a:pt x="672" y="1384"/>
                  </a:cubicBezTo>
                  <a:cubicBezTo>
                    <a:pt x="653" y="1404"/>
                    <a:pt x="584" y="1439"/>
                    <a:pt x="541" y="1458"/>
                  </a:cubicBezTo>
                  <a:cubicBezTo>
                    <a:pt x="422" y="1515"/>
                    <a:pt x="277" y="1586"/>
                    <a:pt x="212" y="1737"/>
                  </a:cubicBezTo>
                  <a:cubicBezTo>
                    <a:pt x="149" y="1891"/>
                    <a:pt x="204" y="2043"/>
                    <a:pt x="246" y="2168"/>
                  </a:cubicBezTo>
                  <a:cubicBezTo>
                    <a:pt x="264" y="2212"/>
                    <a:pt x="288" y="2286"/>
                    <a:pt x="288" y="2313"/>
                  </a:cubicBezTo>
                  <a:cubicBezTo>
                    <a:pt x="279" y="2336"/>
                    <a:pt x="229" y="2394"/>
                    <a:pt x="198" y="2427"/>
                  </a:cubicBezTo>
                  <a:cubicBezTo>
                    <a:pt x="110" y="2523"/>
                    <a:pt x="1" y="2645"/>
                    <a:pt x="1" y="2814"/>
                  </a:cubicBezTo>
                  <a:cubicBezTo>
                    <a:pt x="1" y="2980"/>
                    <a:pt x="110" y="3103"/>
                    <a:pt x="199" y="3202"/>
                  </a:cubicBezTo>
                  <a:cubicBezTo>
                    <a:pt x="230" y="3236"/>
                    <a:pt x="280" y="3292"/>
                    <a:pt x="289" y="3316"/>
                  </a:cubicBezTo>
                  <a:cubicBezTo>
                    <a:pt x="292" y="3342"/>
                    <a:pt x="266" y="3416"/>
                    <a:pt x="249" y="3461"/>
                  </a:cubicBezTo>
                  <a:cubicBezTo>
                    <a:pt x="206" y="3585"/>
                    <a:pt x="152" y="3739"/>
                    <a:pt x="214" y="3891"/>
                  </a:cubicBezTo>
                  <a:cubicBezTo>
                    <a:pt x="277" y="4045"/>
                    <a:pt x="425" y="4116"/>
                    <a:pt x="542" y="4170"/>
                  </a:cubicBezTo>
                  <a:cubicBezTo>
                    <a:pt x="585" y="4191"/>
                    <a:pt x="656" y="4224"/>
                    <a:pt x="674" y="4244"/>
                  </a:cubicBezTo>
                  <a:cubicBezTo>
                    <a:pt x="686" y="4268"/>
                    <a:pt x="689" y="4345"/>
                    <a:pt x="693" y="4391"/>
                  </a:cubicBezTo>
                  <a:cubicBezTo>
                    <a:pt x="701" y="4523"/>
                    <a:pt x="709" y="4687"/>
                    <a:pt x="828" y="4804"/>
                  </a:cubicBezTo>
                  <a:cubicBezTo>
                    <a:pt x="946" y="4922"/>
                    <a:pt x="1109" y="4931"/>
                    <a:pt x="1242" y="4938"/>
                  </a:cubicBezTo>
                  <a:cubicBezTo>
                    <a:pt x="1288" y="4940"/>
                    <a:pt x="1363" y="4946"/>
                    <a:pt x="1388" y="4956"/>
                  </a:cubicBezTo>
                  <a:cubicBezTo>
                    <a:pt x="1408" y="4975"/>
                    <a:pt x="1442" y="5045"/>
                    <a:pt x="1462" y="5088"/>
                  </a:cubicBezTo>
                  <a:cubicBezTo>
                    <a:pt x="1518" y="5206"/>
                    <a:pt x="1589" y="5352"/>
                    <a:pt x="1740" y="5417"/>
                  </a:cubicBezTo>
                  <a:cubicBezTo>
                    <a:pt x="1791" y="5438"/>
                    <a:pt x="1841" y="5446"/>
                    <a:pt x="1890" y="5446"/>
                  </a:cubicBezTo>
                  <a:cubicBezTo>
                    <a:pt x="1992" y="5446"/>
                    <a:pt x="2089" y="5412"/>
                    <a:pt x="2172" y="5382"/>
                  </a:cubicBezTo>
                  <a:cubicBezTo>
                    <a:pt x="2217" y="5367"/>
                    <a:pt x="2291" y="5341"/>
                    <a:pt x="2316" y="5341"/>
                  </a:cubicBezTo>
                  <a:cubicBezTo>
                    <a:pt x="2339" y="5351"/>
                    <a:pt x="2397" y="5400"/>
                    <a:pt x="2431" y="5432"/>
                  </a:cubicBezTo>
                  <a:cubicBezTo>
                    <a:pt x="2529" y="5521"/>
                    <a:pt x="2650" y="5629"/>
                    <a:pt x="2817" y="5629"/>
                  </a:cubicBezTo>
                  <a:cubicBezTo>
                    <a:pt x="2983" y="5629"/>
                    <a:pt x="3106" y="5521"/>
                    <a:pt x="3205" y="5432"/>
                  </a:cubicBezTo>
                  <a:cubicBezTo>
                    <a:pt x="3239" y="5400"/>
                    <a:pt x="3296" y="5351"/>
                    <a:pt x="3320" y="5341"/>
                  </a:cubicBezTo>
                  <a:cubicBezTo>
                    <a:pt x="3321" y="5340"/>
                    <a:pt x="3321" y="5340"/>
                    <a:pt x="3322" y="5340"/>
                  </a:cubicBezTo>
                  <a:cubicBezTo>
                    <a:pt x="3349" y="5340"/>
                    <a:pt x="3420" y="5366"/>
                    <a:pt x="3464" y="5382"/>
                  </a:cubicBezTo>
                  <a:cubicBezTo>
                    <a:pt x="3547" y="5412"/>
                    <a:pt x="3644" y="5446"/>
                    <a:pt x="3746" y="5446"/>
                  </a:cubicBezTo>
                  <a:cubicBezTo>
                    <a:pt x="3795" y="5446"/>
                    <a:pt x="3845" y="5438"/>
                    <a:pt x="3895" y="5417"/>
                  </a:cubicBezTo>
                  <a:cubicBezTo>
                    <a:pt x="4048" y="5354"/>
                    <a:pt x="4119" y="5206"/>
                    <a:pt x="4174" y="5088"/>
                  </a:cubicBezTo>
                  <a:cubicBezTo>
                    <a:pt x="4194" y="5045"/>
                    <a:pt x="4228" y="4975"/>
                    <a:pt x="4248" y="4956"/>
                  </a:cubicBezTo>
                  <a:cubicBezTo>
                    <a:pt x="4273" y="4946"/>
                    <a:pt x="4348" y="4941"/>
                    <a:pt x="4394" y="4938"/>
                  </a:cubicBezTo>
                  <a:cubicBezTo>
                    <a:pt x="4526" y="4931"/>
                    <a:pt x="4690" y="4922"/>
                    <a:pt x="4807" y="4804"/>
                  </a:cubicBezTo>
                  <a:cubicBezTo>
                    <a:pt x="4925" y="4685"/>
                    <a:pt x="4934" y="4523"/>
                    <a:pt x="4941" y="4391"/>
                  </a:cubicBezTo>
                  <a:cubicBezTo>
                    <a:pt x="4943" y="4345"/>
                    <a:pt x="4949" y="4268"/>
                    <a:pt x="4960" y="4244"/>
                  </a:cubicBezTo>
                  <a:cubicBezTo>
                    <a:pt x="4978" y="4224"/>
                    <a:pt x="5049" y="4191"/>
                    <a:pt x="5089" y="4170"/>
                  </a:cubicBezTo>
                  <a:cubicBezTo>
                    <a:pt x="5207" y="4113"/>
                    <a:pt x="5354" y="4043"/>
                    <a:pt x="5419" y="3891"/>
                  </a:cubicBezTo>
                  <a:cubicBezTo>
                    <a:pt x="5481" y="3739"/>
                    <a:pt x="5428" y="3585"/>
                    <a:pt x="5384" y="3461"/>
                  </a:cubicBezTo>
                  <a:cubicBezTo>
                    <a:pt x="5369" y="3416"/>
                    <a:pt x="5342" y="3342"/>
                    <a:pt x="5342" y="3316"/>
                  </a:cubicBezTo>
                  <a:cubicBezTo>
                    <a:pt x="5352" y="3292"/>
                    <a:pt x="5401" y="3234"/>
                    <a:pt x="5434" y="3202"/>
                  </a:cubicBezTo>
                  <a:cubicBezTo>
                    <a:pt x="5523" y="3104"/>
                    <a:pt x="5631" y="2981"/>
                    <a:pt x="5631" y="2814"/>
                  </a:cubicBezTo>
                  <a:cubicBezTo>
                    <a:pt x="5631" y="2647"/>
                    <a:pt x="5523" y="2526"/>
                    <a:pt x="5434" y="2427"/>
                  </a:cubicBezTo>
                  <a:cubicBezTo>
                    <a:pt x="5404" y="2394"/>
                    <a:pt x="5352" y="2336"/>
                    <a:pt x="5342" y="2313"/>
                  </a:cubicBezTo>
                  <a:cubicBezTo>
                    <a:pt x="5341" y="2286"/>
                    <a:pt x="5367" y="2212"/>
                    <a:pt x="5384" y="2168"/>
                  </a:cubicBezTo>
                  <a:cubicBezTo>
                    <a:pt x="5428" y="2045"/>
                    <a:pt x="5481" y="1891"/>
                    <a:pt x="5419" y="1737"/>
                  </a:cubicBezTo>
                  <a:cubicBezTo>
                    <a:pt x="5355" y="1583"/>
                    <a:pt x="5207" y="1514"/>
                    <a:pt x="5089" y="1458"/>
                  </a:cubicBezTo>
                  <a:cubicBezTo>
                    <a:pt x="5046" y="1439"/>
                    <a:pt x="4977" y="1404"/>
                    <a:pt x="4960" y="1384"/>
                  </a:cubicBezTo>
                  <a:cubicBezTo>
                    <a:pt x="4949" y="1360"/>
                    <a:pt x="4946" y="1285"/>
                    <a:pt x="4941" y="1237"/>
                  </a:cubicBezTo>
                  <a:cubicBezTo>
                    <a:pt x="4934" y="1107"/>
                    <a:pt x="4925" y="942"/>
                    <a:pt x="4807" y="826"/>
                  </a:cubicBezTo>
                  <a:cubicBezTo>
                    <a:pt x="4688" y="708"/>
                    <a:pt x="4526" y="697"/>
                    <a:pt x="4394" y="690"/>
                  </a:cubicBezTo>
                  <a:cubicBezTo>
                    <a:pt x="4348" y="689"/>
                    <a:pt x="4273" y="683"/>
                    <a:pt x="4248" y="672"/>
                  </a:cubicBezTo>
                  <a:cubicBezTo>
                    <a:pt x="4228" y="656"/>
                    <a:pt x="4194" y="584"/>
                    <a:pt x="4174" y="542"/>
                  </a:cubicBezTo>
                  <a:cubicBezTo>
                    <a:pt x="4117" y="424"/>
                    <a:pt x="4046" y="279"/>
                    <a:pt x="3895" y="214"/>
                  </a:cubicBezTo>
                  <a:cubicBezTo>
                    <a:pt x="3845" y="193"/>
                    <a:pt x="3795" y="185"/>
                    <a:pt x="3746" y="185"/>
                  </a:cubicBezTo>
                  <a:cubicBezTo>
                    <a:pt x="3644" y="185"/>
                    <a:pt x="3547" y="219"/>
                    <a:pt x="3464" y="249"/>
                  </a:cubicBezTo>
                  <a:cubicBezTo>
                    <a:pt x="3419" y="264"/>
                    <a:pt x="3345" y="289"/>
                    <a:pt x="3320" y="289"/>
                  </a:cubicBezTo>
                  <a:cubicBezTo>
                    <a:pt x="3296" y="280"/>
                    <a:pt x="3239" y="230"/>
                    <a:pt x="3205" y="199"/>
                  </a:cubicBezTo>
                  <a:cubicBezTo>
                    <a:pt x="3107" y="112"/>
                    <a:pt x="2986" y="1"/>
                    <a:pt x="281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4"/>
            <p:cNvSpPr/>
            <p:nvPr/>
          </p:nvSpPr>
          <p:spPr>
            <a:xfrm>
              <a:off x="6968064" y="1478249"/>
              <a:ext cx="104703" cy="104703"/>
            </a:xfrm>
            <a:custGeom>
              <a:rect b="b" l="l" r="r" t="t"/>
              <a:pathLst>
                <a:path extrusionOk="0" h="3471" w="3471">
                  <a:moveTo>
                    <a:pt x="1737" y="1"/>
                  </a:moveTo>
                  <a:cubicBezTo>
                    <a:pt x="781" y="1"/>
                    <a:pt x="2" y="779"/>
                    <a:pt x="2" y="1734"/>
                  </a:cubicBezTo>
                  <a:cubicBezTo>
                    <a:pt x="0" y="2693"/>
                    <a:pt x="778" y="3471"/>
                    <a:pt x="1737" y="3471"/>
                  </a:cubicBezTo>
                  <a:cubicBezTo>
                    <a:pt x="1972" y="3471"/>
                    <a:pt x="2198" y="3425"/>
                    <a:pt x="2413" y="3335"/>
                  </a:cubicBezTo>
                  <a:cubicBezTo>
                    <a:pt x="2519" y="3290"/>
                    <a:pt x="2567" y="3169"/>
                    <a:pt x="2522" y="3064"/>
                  </a:cubicBezTo>
                  <a:cubicBezTo>
                    <a:pt x="2489" y="2985"/>
                    <a:pt x="2413" y="2938"/>
                    <a:pt x="2333" y="2938"/>
                  </a:cubicBezTo>
                  <a:cubicBezTo>
                    <a:pt x="2306" y="2938"/>
                    <a:pt x="2279" y="2943"/>
                    <a:pt x="2253" y="2954"/>
                  </a:cubicBezTo>
                  <a:cubicBezTo>
                    <a:pt x="2090" y="3024"/>
                    <a:pt x="1916" y="3058"/>
                    <a:pt x="1737" y="3058"/>
                  </a:cubicBezTo>
                  <a:cubicBezTo>
                    <a:pt x="1006" y="3058"/>
                    <a:pt x="413" y="2465"/>
                    <a:pt x="413" y="1734"/>
                  </a:cubicBezTo>
                  <a:cubicBezTo>
                    <a:pt x="413" y="1005"/>
                    <a:pt x="1006" y="410"/>
                    <a:pt x="1737" y="410"/>
                  </a:cubicBezTo>
                  <a:cubicBezTo>
                    <a:pt x="2467" y="410"/>
                    <a:pt x="3061" y="1005"/>
                    <a:pt x="3061" y="1734"/>
                  </a:cubicBezTo>
                  <a:cubicBezTo>
                    <a:pt x="3061" y="1969"/>
                    <a:pt x="3000" y="2199"/>
                    <a:pt x="2882" y="2398"/>
                  </a:cubicBezTo>
                  <a:cubicBezTo>
                    <a:pt x="2824" y="2496"/>
                    <a:pt x="2856" y="2622"/>
                    <a:pt x="2956" y="2679"/>
                  </a:cubicBezTo>
                  <a:cubicBezTo>
                    <a:pt x="2988" y="2698"/>
                    <a:pt x="3023" y="2707"/>
                    <a:pt x="3058" y="2707"/>
                  </a:cubicBezTo>
                  <a:cubicBezTo>
                    <a:pt x="3129" y="2707"/>
                    <a:pt x="3198" y="2671"/>
                    <a:pt x="3237" y="2605"/>
                  </a:cubicBezTo>
                  <a:cubicBezTo>
                    <a:pt x="3389" y="2341"/>
                    <a:pt x="3470" y="2040"/>
                    <a:pt x="3470" y="1734"/>
                  </a:cubicBezTo>
                  <a:cubicBezTo>
                    <a:pt x="3470" y="779"/>
                    <a:pt x="2692" y="1"/>
                    <a:pt x="173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74"/>
          <p:cNvGrpSpPr/>
          <p:nvPr/>
        </p:nvGrpSpPr>
        <p:grpSpPr>
          <a:xfrm>
            <a:off x="6063077" y="1448748"/>
            <a:ext cx="424090" cy="408615"/>
            <a:chOff x="6063077" y="1448748"/>
            <a:chExt cx="424090" cy="408615"/>
          </a:xfrm>
        </p:grpSpPr>
        <p:sp>
          <p:nvSpPr>
            <p:cNvPr id="2995" name="Google Shape;2995;p74"/>
            <p:cNvSpPr/>
            <p:nvPr/>
          </p:nvSpPr>
          <p:spPr>
            <a:xfrm>
              <a:off x="6136437" y="1477676"/>
              <a:ext cx="120901" cy="171880"/>
            </a:xfrm>
            <a:custGeom>
              <a:rect b="b" l="l" r="r" t="t"/>
              <a:pathLst>
                <a:path extrusionOk="0" h="5698" w="4008">
                  <a:moveTo>
                    <a:pt x="1867" y="0"/>
                  </a:moveTo>
                  <a:cubicBezTo>
                    <a:pt x="1635" y="0"/>
                    <a:pt x="1325" y="172"/>
                    <a:pt x="1130" y="500"/>
                  </a:cubicBezTo>
                  <a:cubicBezTo>
                    <a:pt x="0" y="2386"/>
                    <a:pt x="922" y="4914"/>
                    <a:pt x="2998" y="5633"/>
                  </a:cubicBezTo>
                  <a:cubicBezTo>
                    <a:pt x="3127" y="5678"/>
                    <a:pt x="3255" y="5698"/>
                    <a:pt x="3374" y="5698"/>
                  </a:cubicBezTo>
                  <a:cubicBezTo>
                    <a:pt x="3729" y="5698"/>
                    <a:pt x="4006" y="5520"/>
                    <a:pt x="4006" y="5308"/>
                  </a:cubicBezTo>
                  <a:cubicBezTo>
                    <a:pt x="4007" y="5021"/>
                    <a:pt x="3683" y="4777"/>
                    <a:pt x="3346" y="4655"/>
                  </a:cubicBezTo>
                  <a:cubicBezTo>
                    <a:pt x="1876" y="4145"/>
                    <a:pt x="1225" y="2358"/>
                    <a:pt x="2024" y="1024"/>
                  </a:cubicBezTo>
                  <a:cubicBezTo>
                    <a:pt x="2204" y="710"/>
                    <a:pt x="2297" y="317"/>
                    <a:pt x="2111" y="99"/>
                  </a:cubicBezTo>
                  <a:cubicBezTo>
                    <a:pt x="2055" y="33"/>
                    <a:pt x="1969" y="0"/>
                    <a:pt x="1867"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4"/>
            <p:cNvSpPr/>
            <p:nvPr/>
          </p:nvSpPr>
          <p:spPr>
            <a:xfrm>
              <a:off x="6293140" y="1477676"/>
              <a:ext cx="120841" cy="171880"/>
            </a:xfrm>
            <a:custGeom>
              <a:rect b="b" l="l" r="r" t="t"/>
              <a:pathLst>
                <a:path extrusionOk="0" h="5698" w="4006">
                  <a:moveTo>
                    <a:pt x="2140" y="0"/>
                  </a:moveTo>
                  <a:cubicBezTo>
                    <a:pt x="2039" y="0"/>
                    <a:pt x="1952" y="33"/>
                    <a:pt x="1896" y="99"/>
                  </a:cubicBezTo>
                  <a:cubicBezTo>
                    <a:pt x="1710" y="317"/>
                    <a:pt x="1802" y="710"/>
                    <a:pt x="1984" y="1024"/>
                  </a:cubicBezTo>
                  <a:cubicBezTo>
                    <a:pt x="2782" y="2358"/>
                    <a:pt x="2131" y="4145"/>
                    <a:pt x="661" y="4655"/>
                  </a:cubicBezTo>
                  <a:cubicBezTo>
                    <a:pt x="322" y="4777"/>
                    <a:pt x="0" y="5021"/>
                    <a:pt x="2" y="5308"/>
                  </a:cubicBezTo>
                  <a:cubicBezTo>
                    <a:pt x="2" y="5520"/>
                    <a:pt x="277" y="5698"/>
                    <a:pt x="633" y="5698"/>
                  </a:cubicBezTo>
                  <a:cubicBezTo>
                    <a:pt x="752" y="5698"/>
                    <a:pt x="880" y="5678"/>
                    <a:pt x="1009" y="5633"/>
                  </a:cubicBezTo>
                  <a:cubicBezTo>
                    <a:pt x="3086" y="4914"/>
                    <a:pt x="4006" y="2386"/>
                    <a:pt x="2877" y="500"/>
                  </a:cubicBezTo>
                  <a:cubicBezTo>
                    <a:pt x="2682" y="172"/>
                    <a:pt x="2372" y="0"/>
                    <a:pt x="2140"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4"/>
            <p:cNvSpPr/>
            <p:nvPr/>
          </p:nvSpPr>
          <p:spPr>
            <a:xfrm>
              <a:off x="6329488" y="1707406"/>
              <a:ext cx="138669" cy="132243"/>
            </a:xfrm>
            <a:custGeom>
              <a:rect b="b" l="l" r="r" t="t"/>
              <a:pathLst>
                <a:path extrusionOk="0" h="4384" w="4597">
                  <a:moveTo>
                    <a:pt x="636" y="1"/>
                  </a:moveTo>
                  <a:cubicBezTo>
                    <a:pt x="350" y="1"/>
                    <a:pt x="112" y="161"/>
                    <a:pt x="64" y="394"/>
                  </a:cubicBezTo>
                  <a:cubicBezTo>
                    <a:pt x="1" y="705"/>
                    <a:pt x="215" y="1012"/>
                    <a:pt x="523" y="1126"/>
                  </a:cubicBezTo>
                  <a:cubicBezTo>
                    <a:pt x="1830" y="1607"/>
                    <a:pt x="2872" y="2627"/>
                    <a:pt x="3376" y="3926"/>
                  </a:cubicBezTo>
                  <a:cubicBezTo>
                    <a:pt x="3480" y="4191"/>
                    <a:pt x="3730" y="4383"/>
                    <a:pt x="3996" y="4383"/>
                  </a:cubicBezTo>
                  <a:cubicBezTo>
                    <a:pt x="4036" y="4383"/>
                    <a:pt x="4077" y="4379"/>
                    <a:pt x="4117" y="4370"/>
                  </a:cubicBezTo>
                  <a:cubicBezTo>
                    <a:pt x="4425" y="4299"/>
                    <a:pt x="4596" y="3904"/>
                    <a:pt x="4445" y="3511"/>
                  </a:cubicBezTo>
                  <a:cubicBezTo>
                    <a:pt x="3820" y="1907"/>
                    <a:pt x="2534" y="645"/>
                    <a:pt x="919" y="52"/>
                  </a:cubicBezTo>
                  <a:cubicBezTo>
                    <a:pt x="823" y="17"/>
                    <a:pt x="727" y="1"/>
                    <a:pt x="636" y="1"/>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4"/>
            <p:cNvSpPr/>
            <p:nvPr/>
          </p:nvSpPr>
          <p:spPr>
            <a:xfrm>
              <a:off x="6082322" y="1707406"/>
              <a:ext cx="138638" cy="132243"/>
            </a:xfrm>
            <a:custGeom>
              <a:rect b="b" l="l" r="r" t="t"/>
              <a:pathLst>
                <a:path extrusionOk="0" h="4384" w="4596">
                  <a:moveTo>
                    <a:pt x="3960" y="1"/>
                  </a:moveTo>
                  <a:cubicBezTo>
                    <a:pt x="3869" y="1"/>
                    <a:pt x="3773" y="17"/>
                    <a:pt x="3677" y="52"/>
                  </a:cubicBezTo>
                  <a:cubicBezTo>
                    <a:pt x="2061" y="645"/>
                    <a:pt x="775" y="1907"/>
                    <a:pt x="151" y="3511"/>
                  </a:cubicBezTo>
                  <a:cubicBezTo>
                    <a:pt x="0" y="3904"/>
                    <a:pt x="170" y="4299"/>
                    <a:pt x="478" y="4370"/>
                  </a:cubicBezTo>
                  <a:cubicBezTo>
                    <a:pt x="518" y="4379"/>
                    <a:pt x="559" y="4383"/>
                    <a:pt x="599" y="4383"/>
                  </a:cubicBezTo>
                  <a:cubicBezTo>
                    <a:pt x="865" y="4383"/>
                    <a:pt x="1115" y="4191"/>
                    <a:pt x="1220" y="3926"/>
                  </a:cubicBezTo>
                  <a:cubicBezTo>
                    <a:pt x="1725" y="2627"/>
                    <a:pt x="2766" y="1607"/>
                    <a:pt x="4072" y="1126"/>
                  </a:cubicBezTo>
                  <a:cubicBezTo>
                    <a:pt x="4381" y="1012"/>
                    <a:pt x="4596" y="705"/>
                    <a:pt x="4531" y="394"/>
                  </a:cubicBezTo>
                  <a:cubicBezTo>
                    <a:pt x="4484" y="161"/>
                    <a:pt x="4245" y="1"/>
                    <a:pt x="3960" y="1"/>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4"/>
            <p:cNvSpPr/>
            <p:nvPr/>
          </p:nvSpPr>
          <p:spPr>
            <a:xfrm>
              <a:off x="6066878" y="1663789"/>
              <a:ext cx="175047" cy="73452"/>
            </a:xfrm>
            <a:custGeom>
              <a:rect b="b" l="l" r="r" t="t"/>
              <a:pathLst>
                <a:path extrusionOk="0" h="2435" w="5803">
                  <a:moveTo>
                    <a:pt x="4202" y="0"/>
                  </a:moveTo>
                  <a:cubicBezTo>
                    <a:pt x="2812" y="0"/>
                    <a:pt x="1452" y="483"/>
                    <a:pt x="369" y="1381"/>
                  </a:cubicBezTo>
                  <a:cubicBezTo>
                    <a:pt x="43" y="1652"/>
                    <a:pt x="0" y="2083"/>
                    <a:pt x="235" y="2291"/>
                  </a:cubicBezTo>
                  <a:cubicBezTo>
                    <a:pt x="345" y="2389"/>
                    <a:pt x="485" y="2435"/>
                    <a:pt x="629" y="2435"/>
                  </a:cubicBezTo>
                  <a:cubicBezTo>
                    <a:pt x="794" y="2435"/>
                    <a:pt x="964" y="2375"/>
                    <a:pt x="1099" y="2264"/>
                  </a:cubicBezTo>
                  <a:cubicBezTo>
                    <a:pt x="1976" y="1536"/>
                    <a:pt x="3076" y="1145"/>
                    <a:pt x="4200" y="1145"/>
                  </a:cubicBezTo>
                  <a:cubicBezTo>
                    <a:pt x="4451" y="1145"/>
                    <a:pt x="4702" y="1165"/>
                    <a:pt x="4952" y="1204"/>
                  </a:cubicBezTo>
                  <a:cubicBezTo>
                    <a:pt x="4991" y="1210"/>
                    <a:pt x="5031" y="1213"/>
                    <a:pt x="5069" y="1213"/>
                  </a:cubicBezTo>
                  <a:cubicBezTo>
                    <a:pt x="5355" y="1213"/>
                    <a:pt x="5626" y="1054"/>
                    <a:pt x="5708" y="787"/>
                  </a:cubicBezTo>
                  <a:cubicBezTo>
                    <a:pt x="5803" y="485"/>
                    <a:pt x="5546" y="137"/>
                    <a:pt x="5130" y="72"/>
                  </a:cubicBezTo>
                  <a:cubicBezTo>
                    <a:pt x="4821" y="24"/>
                    <a:pt x="4511" y="0"/>
                    <a:pt x="4202"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4"/>
            <p:cNvSpPr/>
            <p:nvPr/>
          </p:nvSpPr>
          <p:spPr>
            <a:xfrm>
              <a:off x="6080422" y="1569104"/>
              <a:ext cx="159814" cy="103255"/>
            </a:xfrm>
            <a:custGeom>
              <a:rect b="b" l="l" r="r" t="t"/>
              <a:pathLst>
                <a:path extrusionOk="0" h="3423" w="5298">
                  <a:moveTo>
                    <a:pt x="605" y="0"/>
                  </a:moveTo>
                  <a:cubicBezTo>
                    <a:pt x="516" y="0"/>
                    <a:pt x="428" y="20"/>
                    <a:pt x="346" y="62"/>
                  </a:cubicBezTo>
                  <a:cubicBezTo>
                    <a:pt x="66" y="209"/>
                    <a:pt x="1" y="636"/>
                    <a:pt x="251" y="978"/>
                  </a:cubicBezTo>
                  <a:cubicBezTo>
                    <a:pt x="1264" y="2368"/>
                    <a:pt x="2831" y="3260"/>
                    <a:pt x="4545" y="3418"/>
                  </a:cubicBezTo>
                  <a:cubicBezTo>
                    <a:pt x="4572" y="3421"/>
                    <a:pt x="4599" y="3422"/>
                    <a:pt x="4626" y="3422"/>
                  </a:cubicBezTo>
                  <a:cubicBezTo>
                    <a:pt x="5006" y="3422"/>
                    <a:pt x="5298" y="3164"/>
                    <a:pt x="5280" y="2870"/>
                  </a:cubicBezTo>
                  <a:cubicBezTo>
                    <a:pt x="5262" y="2553"/>
                    <a:pt x="4977" y="2312"/>
                    <a:pt x="4650" y="2280"/>
                  </a:cubicBezTo>
                  <a:cubicBezTo>
                    <a:pt x="3262" y="2151"/>
                    <a:pt x="1995" y="1429"/>
                    <a:pt x="1175" y="303"/>
                  </a:cubicBezTo>
                  <a:cubicBezTo>
                    <a:pt x="1038" y="116"/>
                    <a:pt x="820" y="0"/>
                    <a:pt x="605" y="0"/>
                  </a:cubicBezTo>
                  <a:close/>
                </a:path>
              </a:pathLst>
            </a:custGeom>
            <a:solidFill>
              <a:srgbClr val="9E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4"/>
            <p:cNvSpPr/>
            <p:nvPr/>
          </p:nvSpPr>
          <p:spPr>
            <a:xfrm>
              <a:off x="6310213" y="1569104"/>
              <a:ext cx="159754" cy="103255"/>
            </a:xfrm>
            <a:custGeom>
              <a:rect b="b" l="l" r="r" t="t"/>
              <a:pathLst>
                <a:path extrusionOk="0" h="3423" w="5296">
                  <a:moveTo>
                    <a:pt x="4694" y="0"/>
                  </a:moveTo>
                  <a:cubicBezTo>
                    <a:pt x="4478" y="0"/>
                    <a:pt x="4260" y="116"/>
                    <a:pt x="4123" y="303"/>
                  </a:cubicBezTo>
                  <a:cubicBezTo>
                    <a:pt x="3304" y="1429"/>
                    <a:pt x="2034" y="2151"/>
                    <a:pt x="648" y="2280"/>
                  </a:cubicBezTo>
                  <a:cubicBezTo>
                    <a:pt x="322" y="2312"/>
                    <a:pt x="36" y="2553"/>
                    <a:pt x="18" y="2870"/>
                  </a:cubicBezTo>
                  <a:cubicBezTo>
                    <a:pt x="0" y="3164"/>
                    <a:pt x="291" y="3422"/>
                    <a:pt x="672" y="3422"/>
                  </a:cubicBezTo>
                  <a:cubicBezTo>
                    <a:pt x="699" y="3422"/>
                    <a:pt x="726" y="3421"/>
                    <a:pt x="753" y="3418"/>
                  </a:cubicBezTo>
                  <a:cubicBezTo>
                    <a:pt x="2468" y="3260"/>
                    <a:pt x="4034" y="2368"/>
                    <a:pt x="5047" y="978"/>
                  </a:cubicBezTo>
                  <a:cubicBezTo>
                    <a:pt x="5296" y="636"/>
                    <a:pt x="5232" y="209"/>
                    <a:pt x="4953" y="62"/>
                  </a:cubicBezTo>
                  <a:cubicBezTo>
                    <a:pt x="4871" y="20"/>
                    <a:pt x="4782" y="0"/>
                    <a:pt x="4694"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4"/>
            <p:cNvSpPr/>
            <p:nvPr/>
          </p:nvSpPr>
          <p:spPr>
            <a:xfrm>
              <a:off x="6308433" y="1663789"/>
              <a:ext cx="175108" cy="73452"/>
            </a:xfrm>
            <a:custGeom>
              <a:rect b="b" l="l" r="r" t="t"/>
              <a:pathLst>
                <a:path extrusionOk="0" h="2435" w="5805">
                  <a:moveTo>
                    <a:pt x="1604" y="0"/>
                  </a:moveTo>
                  <a:cubicBezTo>
                    <a:pt x="1296" y="0"/>
                    <a:pt x="985" y="24"/>
                    <a:pt x="676" y="72"/>
                  </a:cubicBezTo>
                  <a:cubicBezTo>
                    <a:pt x="259" y="137"/>
                    <a:pt x="0" y="485"/>
                    <a:pt x="97" y="787"/>
                  </a:cubicBezTo>
                  <a:cubicBezTo>
                    <a:pt x="180" y="1054"/>
                    <a:pt x="451" y="1213"/>
                    <a:pt x="737" y="1213"/>
                  </a:cubicBezTo>
                  <a:cubicBezTo>
                    <a:pt x="776" y="1213"/>
                    <a:pt x="815" y="1210"/>
                    <a:pt x="854" y="1204"/>
                  </a:cubicBezTo>
                  <a:cubicBezTo>
                    <a:pt x="1104" y="1165"/>
                    <a:pt x="1356" y="1145"/>
                    <a:pt x="1606" y="1145"/>
                  </a:cubicBezTo>
                  <a:cubicBezTo>
                    <a:pt x="2730" y="1145"/>
                    <a:pt x="3830" y="1536"/>
                    <a:pt x="4707" y="2264"/>
                  </a:cubicBezTo>
                  <a:cubicBezTo>
                    <a:pt x="4842" y="2375"/>
                    <a:pt x="5012" y="2435"/>
                    <a:pt x="5177" y="2435"/>
                  </a:cubicBezTo>
                  <a:cubicBezTo>
                    <a:pt x="5320" y="2435"/>
                    <a:pt x="5459" y="2389"/>
                    <a:pt x="5569" y="2291"/>
                  </a:cubicBezTo>
                  <a:cubicBezTo>
                    <a:pt x="5805" y="2083"/>
                    <a:pt x="5762" y="1652"/>
                    <a:pt x="5436" y="1381"/>
                  </a:cubicBezTo>
                  <a:cubicBezTo>
                    <a:pt x="4353" y="483"/>
                    <a:pt x="2994" y="0"/>
                    <a:pt x="1604" y="0"/>
                  </a:cubicBezTo>
                  <a:close/>
                </a:path>
              </a:pathLst>
            </a:custGeom>
            <a:solidFill>
              <a:srgbClr val="B9A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4"/>
            <p:cNvSpPr/>
            <p:nvPr/>
          </p:nvSpPr>
          <p:spPr>
            <a:xfrm>
              <a:off x="6140087" y="1533992"/>
              <a:ext cx="270278" cy="264517"/>
            </a:xfrm>
            <a:custGeom>
              <a:rect b="b" l="l" r="r" t="t"/>
              <a:pathLst>
                <a:path extrusionOk="0" h="8769" w="8960">
                  <a:moveTo>
                    <a:pt x="4482" y="0"/>
                  </a:moveTo>
                  <a:cubicBezTo>
                    <a:pt x="3247" y="9"/>
                    <a:pt x="2123" y="475"/>
                    <a:pt x="1311" y="1356"/>
                  </a:cubicBezTo>
                  <a:cubicBezTo>
                    <a:pt x="499" y="2226"/>
                    <a:pt x="1" y="3513"/>
                    <a:pt x="2" y="4869"/>
                  </a:cubicBezTo>
                  <a:cubicBezTo>
                    <a:pt x="5" y="6236"/>
                    <a:pt x="489" y="7274"/>
                    <a:pt x="1292" y="7899"/>
                  </a:cubicBezTo>
                  <a:cubicBezTo>
                    <a:pt x="2097" y="8535"/>
                    <a:pt x="3221" y="8752"/>
                    <a:pt x="4479" y="8768"/>
                  </a:cubicBezTo>
                  <a:cubicBezTo>
                    <a:pt x="5740" y="8754"/>
                    <a:pt x="6865" y="8535"/>
                    <a:pt x="7667" y="7899"/>
                  </a:cubicBezTo>
                  <a:cubicBezTo>
                    <a:pt x="8472" y="7274"/>
                    <a:pt x="8954" y="6236"/>
                    <a:pt x="8958" y="4869"/>
                  </a:cubicBezTo>
                  <a:cubicBezTo>
                    <a:pt x="8960" y="3513"/>
                    <a:pt x="8463" y="2226"/>
                    <a:pt x="7652" y="1356"/>
                  </a:cubicBezTo>
                  <a:cubicBezTo>
                    <a:pt x="6842" y="473"/>
                    <a:pt x="5717" y="7"/>
                    <a:pt x="4482" y="0"/>
                  </a:cubicBezTo>
                  <a:close/>
                </a:path>
              </a:pathLst>
            </a:custGeom>
            <a:solidFill>
              <a:srgbClr val="76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4"/>
            <p:cNvSpPr/>
            <p:nvPr/>
          </p:nvSpPr>
          <p:spPr>
            <a:xfrm>
              <a:off x="6139996" y="1534023"/>
              <a:ext cx="206178" cy="264487"/>
            </a:xfrm>
            <a:custGeom>
              <a:rect b="b" l="l" r="r" t="t"/>
              <a:pathLst>
                <a:path extrusionOk="0" h="8768" w="6835">
                  <a:moveTo>
                    <a:pt x="4408" y="1"/>
                  </a:moveTo>
                  <a:lnTo>
                    <a:pt x="4408" y="1"/>
                  </a:lnTo>
                  <a:cubicBezTo>
                    <a:pt x="3203" y="26"/>
                    <a:pt x="2107" y="490"/>
                    <a:pt x="1313" y="1355"/>
                  </a:cubicBezTo>
                  <a:cubicBezTo>
                    <a:pt x="501" y="2225"/>
                    <a:pt x="1" y="3512"/>
                    <a:pt x="4" y="4868"/>
                  </a:cubicBezTo>
                  <a:cubicBezTo>
                    <a:pt x="7" y="6235"/>
                    <a:pt x="489" y="7273"/>
                    <a:pt x="1293" y="7898"/>
                  </a:cubicBezTo>
                  <a:cubicBezTo>
                    <a:pt x="2097" y="8534"/>
                    <a:pt x="3222" y="8753"/>
                    <a:pt x="4481" y="8767"/>
                  </a:cubicBezTo>
                  <a:cubicBezTo>
                    <a:pt x="5351" y="8757"/>
                    <a:pt x="6157" y="8649"/>
                    <a:pt x="6834" y="8374"/>
                  </a:cubicBezTo>
                  <a:cubicBezTo>
                    <a:pt x="4604" y="7893"/>
                    <a:pt x="2928" y="5908"/>
                    <a:pt x="2928" y="3531"/>
                  </a:cubicBezTo>
                  <a:cubicBezTo>
                    <a:pt x="2928" y="2148"/>
                    <a:pt x="3496" y="898"/>
                    <a:pt x="440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4"/>
            <p:cNvSpPr/>
            <p:nvPr/>
          </p:nvSpPr>
          <p:spPr>
            <a:xfrm>
              <a:off x="6140087" y="1607865"/>
              <a:ext cx="270158" cy="190643"/>
            </a:xfrm>
            <a:custGeom>
              <a:rect b="b" l="l" r="r" t="t"/>
              <a:pathLst>
                <a:path extrusionOk="0" h="6320" w="8956">
                  <a:moveTo>
                    <a:pt x="4476" y="1"/>
                  </a:moveTo>
                  <a:cubicBezTo>
                    <a:pt x="2968" y="1"/>
                    <a:pt x="1540" y="246"/>
                    <a:pt x="279" y="681"/>
                  </a:cubicBezTo>
                  <a:cubicBezTo>
                    <a:pt x="98" y="1227"/>
                    <a:pt x="1" y="1815"/>
                    <a:pt x="1" y="2420"/>
                  </a:cubicBezTo>
                  <a:cubicBezTo>
                    <a:pt x="4" y="3787"/>
                    <a:pt x="486" y="4825"/>
                    <a:pt x="1290" y="5450"/>
                  </a:cubicBezTo>
                  <a:cubicBezTo>
                    <a:pt x="2094" y="6086"/>
                    <a:pt x="3219" y="6303"/>
                    <a:pt x="4478" y="6319"/>
                  </a:cubicBezTo>
                  <a:cubicBezTo>
                    <a:pt x="5737" y="6303"/>
                    <a:pt x="6861" y="6086"/>
                    <a:pt x="7666" y="5450"/>
                  </a:cubicBezTo>
                  <a:cubicBezTo>
                    <a:pt x="8470" y="4825"/>
                    <a:pt x="8952" y="3787"/>
                    <a:pt x="8955" y="2420"/>
                  </a:cubicBezTo>
                  <a:cubicBezTo>
                    <a:pt x="8955" y="1815"/>
                    <a:pt x="8858" y="1227"/>
                    <a:pt x="8677" y="681"/>
                  </a:cubicBezTo>
                  <a:cubicBezTo>
                    <a:pt x="7416" y="246"/>
                    <a:pt x="5988" y="1"/>
                    <a:pt x="4476"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4"/>
            <p:cNvSpPr/>
            <p:nvPr/>
          </p:nvSpPr>
          <p:spPr>
            <a:xfrm>
              <a:off x="6140087" y="1610187"/>
              <a:ext cx="206087" cy="188320"/>
            </a:xfrm>
            <a:custGeom>
              <a:rect b="b" l="l" r="r" t="t"/>
              <a:pathLst>
                <a:path extrusionOk="0" h="6243" w="6832">
                  <a:moveTo>
                    <a:pt x="3027" y="0"/>
                  </a:moveTo>
                  <a:lnTo>
                    <a:pt x="3027" y="0"/>
                  </a:lnTo>
                  <a:cubicBezTo>
                    <a:pt x="2052" y="104"/>
                    <a:pt x="1128" y="311"/>
                    <a:pt x="279" y="604"/>
                  </a:cubicBezTo>
                  <a:cubicBezTo>
                    <a:pt x="98" y="1150"/>
                    <a:pt x="1" y="1738"/>
                    <a:pt x="1" y="2343"/>
                  </a:cubicBezTo>
                  <a:cubicBezTo>
                    <a:pt x="4" y="3710"/>
                    <a:pt x="486" y="4748"/>
                    <a:pt x="1290" y="5373"/>
                  </a:cubicBezTo>
                  <a:cubicBezTo>
                    <a:pt x="2094" y="6009"/>
                    <a:pt x="3219" y="6228"/>
                    <a:pt x="4478" y="6242"/>
                  </a:cubicBezTo>
                  <a:cubicBezTo>
                    <a:pt x="5348" y="6232"/>
                    <a:pt x="6154" y="6124"/>
                    <a:pt x="6831" y="5849"/>
                  </a:cubicBezTo>
                  <a:cubicBezTo>
                    <a:pt x="4601" y="5368"/>
                    <a:pt x="2925" y="3383"/>
                    <a:pt x="2925" y="1006"/>
                  </a:cubicBezTo>
                  <a:cubicBezTo>
                    <a:pt x="2925" y="663"/>
                    <a:pt x="2960" y="326"/>
                    <a:pt x="3027"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4"/>
            <p:cNvSpPr/>
            <p:nvPr/>
          </p:nvSpPr>
          <p:spPr>
            <a:xfrm>
              <a:off x="6141474" y="1678539"/>
              <a:ext cx="267503" cy="119966"/>
            </a:xfrm>
            <a:custGeom>
              <a:rect b="b" l="l" r="r" t="t"/>
              <a:pathLst>
                <a:path extrusionOk="0" h="3977" w="8868">
                  <a:moveTo>
                    <a:pt x="4433" y="0"/>
                  </a:moveTo>
                  <a:cubicBezTo>
                    <a:pt x="2827" y="0"/>
                    <a:pt x="1317" y="277"/>
                    <a:pt x="0" y="764"/>
                  </a:cubicBezTo>
                  <a:cubicBezTo>
                    <a:pt x="136" y="1795"/>
                    <a:pt x="583" y="2592"/>
                    <a:pt x="1246" y="3107"/>
                  </a:cubicBezTo>
                  <a:cubicBezTo>
                    <a:pt x="2049" y="3743"/>
                    <a:pt x="3175" y="3960"/>
                    <a:pt x="4433" y="3976"/>
                  </a:cubicBezTo>
                  <a:cubicBezTo>
                    <a:pt x="5694" y="3960"/>
                    <a:pt x="6818" y="3743"/>
                    <a:pt x="7621" y="3107"/>
                  </a:cubicBezTo>
                  <a:cubicBezTo>
                    <a:pt x="8285" y="2592"/>
                    <a:pt x="8730" y="1793"/>
                    <a:pt x="8868" y="764"/>
                  </a:cubicBezTo>
                  <a:cubicBezTo>
                    <a:pt x="7551" y="276"/>
                    <a:pt x="6041" y="0"/>
                    <a:pt x="4433" y="0"/>
                  </a:cubicBezTo>
                  <a:close/>
                </a:path>
              </a:pathLst>
            </a:custGeom>
            <a:solidFill>
              <a:srgbClr val="76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4"/>
            <p:cNvSpPr/>
            <p:nvPr/>
          </p:nvSpPr>
          <p:spPr>
            <a:xfrm>
              <a:off x="6141474" y="1680591"/>
              <a:ext cx="204730" cy="117915"/>
            </a:xfrm>
            <a:custGeom>
              <a:rect b="b" l="l" r="r" t="t"/>
              <a:pathLst>
                <a:path extrusionOk="0" h="3909" w="6787">
                  <a:moveTo>
                    <a:pt x="3061" y="1"/>
                  </a:moveTo>
                  <a:cubicBezTo>
                    <a:pt x="1966" y="111"/>
                    <a:pt x="934" y="350"/>
                    <a:pt x="0" y="696"/>
                  </a:cubicBezTo>
                  <a:cubicBezTo>
                    <a:pt x="136" y="1727"/>
                    <a:pt x="583" y="2524"/>
                    <a:pt x="1246" y="3039"/>
                  </a:cubicBezTo>
                  <a:cubicBezTo>
                    <a:pt x="2049" y="3675"/>
                    <a:pt x="3175" y="3892"/>
                    <a:pt x="4433" y="3908"/>
                  </a:cubicBezTo>
                  <a:cubicBezTo>
                    <a:pt x="5303" y="3898"/>
                    <a:pt x="6109" y="3790"/>
                    <a:pt x="6787" y="3515"/>
                  </a:cubicBezTo>
                  <a:cubicBezTo>
                    <a:pt x="4987" y="3129"/>
                    <a:pt x="3549" y="1762"/>
                    <a:pt x="306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4"/>
            <p:cNvSpPr/>
            <p:nvPr/>
          </p:nvSpPr>
          <p:spPr>
            <a:xfrm>
              <a:off x="6188862" y="1707406"/>
              <a:ext cx="172695" cy="143827"/>
            </a:xfrm>
            <a:custGeom>
              <a:rect b="b" l="l" r="r" t="t"/>
              <a:pathLst>
                <a:path extrusionOk="0" h="4768" w="5725">
                  <a:moveTo>
                    <a:pt x="2862" y="0"/>
                  </a:moveTo>
                  <a:cubicBezTo>
                    <a:pt x="1283" y="0"/>
                    <a:pt x="0" y="1067"/>
                    <a:pt x="0" y="2383"/>
                  </a:cubicBezTo>
                  <a:cubicBezTo>
                    <a:pt x="0" y="3700"/>
                    <a:pt x="1283" y="4768"/>
                    <a:pt x="2862" y="4768"/>
                  </a:cubicBezTo>
                  <a:cubicBezTo>
                    <a:pt x="4444" y="4768"/>
                    <a:pt x="5725" y="3700"/>
                    <a:pt x="5725" y="2383"/>
                  </a:cubicBezTo>
                  <a:cubicBezTo>
                    <a:pt x="5725" y="1752"/>
                    <a:pt x="5424" y="1145"/>
                    <a:pt x="4887" y="700"/>
                  </a:cubicBezTo>
                  <a:cubicBezTo>
                    <a:pt x="4349" y="252"/>
                    <a:pt x="3623" y="0"/>
                    <a:pt x="2862"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4"/>
            <p:cNvSpPr/>
            <p:nvPr/>
          </p:nvSpPr>
          <p:spPr>
            <a:xfrm>
              <a:off x="6188862" y="1707376"/>
              <a:ext cx="111339" cy="143766"/>
            </a:xfrm>
            <a:custGeom>
              <a:rect b="b" l="l" r="r" t="t"/>
              <a:pathLst>
                <a:path extrusionOk="0" h="4766" w="3691">
                  <a:moveTo>
                    <a:pt x="2862" y="0"/>
                  </a:moveTo>
                  <a:cubicBezTo>
                    <a:pt x="1283" y="0"/>
                    <a:pt x="0" y="1066"/>
                    <a:pt x="0" y="2383"/>
                  </a:cubicBezTo>
                  <a:cubicBezTo>
                    <a:pt x="0" y="3699"/>
                    <a:pt x="1283" y="4766"/>
                    <a:pt x="2862" y="4766"/>
                  </a:cubicBezTo>
                  <a:cubicBezTo>
                    <a:pt x="3151" y="4766"/>
                    <a:pt x="3429" y="4732"/>
                    <a:pt x="3691" y="4665"/>
                  </a:cubicBezTo>
                  <a:cubicBezTo>
                    <a:pt x="2780" y="4202"/>
                    <a:pt x="2157" y="3256"/>
                    <a:pt x="2157" y="2165"/>
                  </a:cubicBezTo>
                  <a:cubicBezTo>
                    <a:pt x="2157" y="1302"/>
                    <a:pt x="2547" y="528"/>
                    <a:pt x="3161" y="13"/>
                  </a:cubicBezTo>
                  <a:cubicBezTo>
                    <a:pt x="3062" y="3"/>
                    <a:pt x="2963" y="0"/>
                    <a:pt x="286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4"/>
            <p:cNvSpPr/>
            <p:nvPr/>
          </p:nvSpPr>
          <p:spPr>
            <a:xfrm>
              <a:off x="6063077" y="1448748"/>
              <a:ext cx="424090" cy="408615"/>
            </a:xfrm>
            <a:custGeom>
              <a:rect b="b" l="l" r="r" t="t"/>
              <a:pathLst>
                <a:path extrusionOk="0" h="13546" w="14059">
                  <a:moveTo>
                    <a:pt x="9770" y="1164"/>
                  </a:moveTo>
                  <a:cubicBezTo>
                    <a:pt x="9777" y="1164"/>
                    <a:pt x="9783" y="1165"/>
                    <a:pt x="9790" y="1165"/>
                  </a:cubicBezTo>
                  <a:cubicBezTo>
                    <a:pt x="9942" y="1175"/>
                    <a:pt x="10176" y="1305"/>
                    <a:pt x="10328" y="1561"/>
                  </a:cubicBezTo>
                  <a:cubicBezTo>
                    <a:pt x="10823" y="2391"/>
                    <a:pt x="10920" y="3401"/>
                    <a:pt x="10600" y="4329"/>
                  </a:cubicBezTo>
                  <a:cubicBezTo>
                    <a:pt x="10446" y="4135"/>
                    <a:pt x="10284" y="3956"/>
                    <a:pt x="10105" y="3790"/>
                  </a:cubicBezTo>
                  <a:cubicBezTo>
                    <a:pt x="10242" y="3126"/>
                    <a:pt x="10131" y="2452"/>
                    <a:pt x="9788" y="1876"/>
                  </a:cubicBezTo>
                  <a:cubicBezTo>
                    <a:pt x="9625" y="1595"/>
                    <a:pt x="9581" y="1307"/>
                    <a:pt x="9680" y="1189"/>
                  </a:cubicBezTo>
                  <a:cubicBezTo>
                    <a:pt x="9696" y="1173"/>
                    <a:pt x="9728" y="1164"/>
                    <a:pt x="9770" y="1164"/>
                  </a:cubicBezTo>
                  <a:close/>
                  <a:moveTo>
                    <a:pt x="4296" y="1166"/>
                  </a:moveTo>
                  <a:cubicBezTo>
                    <a:pt x="4338" y="1166"/>
                    <a:pt x="4371" y="1175"/>
                    <a:pt x="4385" y="1193"/>
                  </a:cubicBezTo>
                  <a:cubicBezTo>
                    <a:pt x="4485" y="1310"/>
                    <a:pt x="4439" y="1600"/>
                    <a:pt x="4278" y="1878"/>
                  </a:cubicBezTo>
                  <a:cubicBezTo>
                    <a:pt x="3934" y="2453"/>
                    <a:pt x="3826" y="3128"/>
                    <a:pt x="3962" y="3792"/>
                  </a:cubicBezTo>
                  <a:cubicBezTo>
                    <a:pt x="3781" y="3961"/>
                    <a:pt x="3619" y="4137"/>
                    <a:pt x="3465" y="4330"/>
                  </a:cubicBezTo>
                  <a:cubicBezTo>
                    <a:pt x="3147" y="3401"/>
                    <a:pt x="3243" y="2391"/>
                    <a:pt x="3738" y="1563"/>
                  </a:cubicBezTo>
                  <a:cubicBezTo>
                    <a:pt x="3889" y="1307"/>
                    <a:pt x="4123" y="1178"/>
                    <a:pt x="4277" y="1166"/>
                  </a:cubicBezTo>
                  <a:cubicBezTo>
                    <a:pt x="4283" y="1166"/>
                    <a:pt x="4290" y="1166"/>
                    <a:pt x="4296" y="1166"/>
                  </a:cubicBezTo>
                  <a:close/>
                  <a:moveTo>
                    <a:pt x="1179" y="4198"/>
                  </a:moveTo>
                  <a:cubicBezTo>
                    <a:pt x="1326" y="4198"/>
                    <a:pt x="1484" y="4278"/>
                    <a:pt x="1585" y="4416"/>
                  </a:cubicBezTo>
                  <a:cubicBezTo>
                    <a:pt x="1912" y="4863"/>
                    <a:pt x="2305" y="5250"/>
                    <a:pt x="2756" y="5570"/>
                  </a:cubicBezTo>
                  <a:cubicBezTo>
                    <a:pt x="2660" y="5807"/>
                    <a:pt x="2585" y="6048"/>
                    <a:pt x="2524" y="6296"/>
                  </a:cubicBezTo>
                  <a:cubicBezTo>
                    <a:pt x="1926" y="5910"/>
                    <a:pt x="1412" y="5423"/>
                    <a:pt x="990" y="4847"/>
                  </a:cubicBezTo>
                  <a:cubicBezTo>
                    <a:pt x="916" y="4745"/>
                    <a:pt x="876" y="4626"/>
                    <a:pt x="876" y="4514"/>
                  </a:cubicBezTo>
                  <a:cubicBezTo>
                    <a:pt x="876" y="4387"/>
                    <a:pt x="928" y="4283"/>
                    <a:pt x="1017" y="4236"/>
                  </a:cubicBezTo>
                  <a:cubicBezTo>
                    <a:pt x="1067" y="4210"/>
                    <a:pt x="1122" y="4198"/>
                    <a:pt x="1179" y="4198"/>
                  </a:cubicBezTo>
                  <a:close/>
                  <a:moveTo>
                    <a:pt x="12888" y="4198"/>
                  </a:moveTo>
                  <a:cubicBezTo>
                    <a:pt x="12946" y="4198"/>
                    <a:pt x="13001" y="4210"/>
                    <a:pt x="13051" y="4236"/>
                  </a:cubicBezTo>
                  <a:cubicBezTo>
                    <a:pt x="13138" y="4283"/>
                    <a:pt x="13190" y="4387"/>
                    <a:pt x="13190" y="4514"/>
                  </a:cubicBezTo>
                  <a:cubicBezTo>
                    <a:pt x="13190" y="4626"/>
                    <a:pt x="13149" y="4745"/>
                    <a:pt x="13073" y="4847"/>
                  </a:cubicBezTo>
                  <a:cubicBezTo>
                    <a:pt x="12653" y="5423"/>
                    <a:pt x="12138" y="5910"/>
                    <a:pt x="11542" y="6296"/>
                  </a:cubicBezTo>
                  <a:cubicBezTo>
                    <a:pt x="11482" y="6048"/>
                    <a:pt x="11406" y="5807"/>
                    <a:pt x="11310" y="5570"/>
                  </a:cubicBezTo>
                  <a:cubicBezTo>
                    <a:pt x="11763" y="5249"/>
                    <a:pt x="12156" y="4863"/>
                    <a:pt x="12482" y="4416"/>
                  </a:cubicBezTo>
                  <a:cubicBezTo>
                    <a:pt x="12584" y="4278"/>
                    <a:pt x="12742" y="4198"/>
                    <a:pt x="12888" y="4198"/>
                  </a:cubicBezTo>
                  <a:close/>
                  <a:moveTo>
                    <a:pt x="7032" y="5481"/>
                  </a:moveTo>
                  <a:cubicBezTo>
                    <a:pt x="7606" y="5481"/>
                    <a:pt x="8180" y="5517"/>
                    <a:pt x="8739" y="5589"/>
                  </a:cubicBezTo>
                  <a:lnTo>
                    <a:pt x="8744" y="5589"/>
                  </a:lnTo>
                  <a:cubicBezTo>
                    <a:pt x="9359" y="5669"/>
                    <a:pt x="9964" y="5792"/>
                    <a:pt x="10542" y="5956"/>
                  </a:cubicBezTo>
                  <a:cubicBezTo>
                    <a:pt x="10718" y="6006"/>
                    <a:pt x="10893" y="6059"/>
                    <a:pt x="11066" y="6117"/>
                  </a:cubicBezTo>
                  <a:cubicBezTo>
                    <a:pt x="11258" y="6755"/>
                    <a:pt x="11343" y="7435"/>
                    <a:pt x="11291" y="8099"/>
                  </a:cubicBezTo>
                  <a:cubicBezTo>
                    <a:pt x="9979" y="7648"/>
                    <a:pt x="8512" y="7408"/>
                    <a:pt x="7031" y="7408"/>
                  </a:cubicBezTo>
                  <a:cubicBezTo>
                    <a:pt x="5550" y="7408"/>
                    <a:pt x="4084" y="7648"/>
                    <a:pt x="2772" y="8099"/>
                  </a:cubicBezTo>
                  <a:cubicBezTo>
                    <a:pt x="2721" y="7434"/>
                    <a:pt x="2805" y="6752"/>
                    <a:pt x="2997" y="6117"/>
                  </a:cubicBezTo>
                  <a:cubicBezTo>
                    <a:pt x="3734" y="5870"/>
                    <a:pt x="4515" y="5693"/>
                    <a:pt x="5321" y="5589"/>
                  </a:cubicBezTo>
                  <a:lnTo>
                    <a:pt x="5324" y="5589"/>
                  </a:lnTo>
                  <a:cubicBezTo>
                    <a:pt x="5884" y="5517"/>
                    <a:pt x="6458" y="5481"/>
                    <a:pt x="7032" y="5481"/>
                  </a:cubicBezTo>
                  <a:close/>
                  <a:moveTo>
                    <a:pt x="2348" y="7685"/>
                  </a:moveTo>
                  <a:lnTo>
                    <a:pt x="2348" y="7685"/>
                  </a:lnTo>
                  <a:cubicBezTo>
                    <a:pt x="2346" y="7947"/>
                    <a:pt x="2364" y="8203"/>
                    <a:pt x="2400" y="8450"/>
                  </a:cubicBezTo>
                  <a:cubicBezTo>
                    <a:pt x="1926" y="8644"/>
                    <a:pt x="1489" y="8907"/>
                    <a:pt x="1094" y="9234"/>
                  </a:cubicBezTo>
                  <a:cubicBezTo>
                    <a:pt x="993" y="9316"/>
                    <a:pt x="870" y="9359"/>
                    <a:pt x="755" y="9359"/>
                  </a:cubicBezTo>
                  <a:cubicBezTo>
                    <a:pt x="658" y="9359"/>
                    <a:pt x="567" y="9329"/>
                    <a:pt x="499" y="9268"/>
                  </a:cubicBezTo>
                  <a:cubicBezTo>
                    <a:pt x="446" y="9219"/>
                    <a:pt x="418" y="9146"/>
                    <a:pt x="419" y="9061"/>
                  </a:cubicBezTo>
                  <a:cubicBezTo>
                    <a:pt x="421" y="8922"/>
                    <a:pt x="499" y="8775"/>
                    <a:pt x="626" y="8670"/>
                  </a:cubicBezTo>
                  <a:cubicBezTo>
                    <a:pt x="1142" y="8243"/>
                    <a:pt x="1719" y="7911"/>
                    <a:pt x="2348" y="7685"/>
                  </a:cubicBezTo>
                  <a:close/>
                  <a:moveTo>
                    <a:pt x="11718" y="7685"/>
                  </a:moveTo>
                  <a:cubicBezTo>
                    <a:pt x="12344" y="7911"/>
                    <a:pt x="12924" y="8243"/>
                    <a:pt x="13440" y="8670"/>
                  </a:cubicBezTo>
                  <a:cubicBezTo>
                    <a:pt x="13567" y="8775"/>
                    <a:pt x="13644" y="8922"/>
                    <a:pt x="13647" y="9061"/>
                  </a:cubicBezTo>
                  <a:cubicBezTo>
                    <a:pt x="13649" y="9146"/>
                    <a:pt x="13621" y="9219"/>
                    <a:pt x="13567" y="9268"/>
                  </a:cubicBezTo>
                  <a:cubicBezTo>
                    <a:pt x="13500" y="9329"/>
                    <a:pt x="13408" y="9359"/>
                    <a:pt x="13311" y="9359"/>
                  </a:cubicBezTo>
                  <a:cubicBezTo>
                    <a:pt x="13195" y="9359"/>
                    <a:pt x="13072" y="9316"/>
                    <a:pt x="12971" y="9234"/>
                  </a:cubicBezTo>
                  <a:cubicBezTo>
                    <a:pt x="12578" y="8907"/>
                    <a:pt x="12140" y="8644"/>
                    <a:pt x="11667" y="8450"/>
                  </a:cubicBezTo>
                  <a:cubicBezTo>
                    <a:pt x="11702" y="8203"/>
                    <a:pt x="11720" y="7945"/>
                    <a:pt x="11718" y="7685"/>
                  </a:cubicBezTo>
                  <a:close/>
                  <a:moveTo>
                    <a:pt x="7031" y="7823"/>
                  </a:moveTo>
                  <a:cubicBezTo>
                    <a:pt x="8495" y="7823"/>
                    <a:pt x="9946" y="8064"/>
                    <a:pt x="11235" y="8518"/>
                  </a:cubicBezTo>
                  <a:cubicBezTo>
                    <a:pt x="11091" y="9351"/>
                    <a:pt x="10720" y="10078"/>
                    <a:pt x="10065" y="10581"/>
                  </a:cubicBezTo>
                  <a:cubicBezTo>
                    <a:pt x="9850" y="9331"/>
                    <a:pt x="8574" y="8368"/>
                    <a:pt x="7032" y="8368"/>
                  </a:cubicBezTo>
                  <a:cubicBezTo>
                    <a:pt x="5493" y="8368"/>
                    <a:pt x="4215" y="9331"/>
                    <a:pt x="3997" y="10581"/>
                  </a:cubicBezTo>
                  <a:cubicBezTo>
                    <a:pt x="3342" y="10078"/>
                    <a:pt x="2975" y="9354"/>
                    <a:pt x="2827" y="8518"/>
                  </a:cubicBezTo>
                  <a:cubicBezTo>
                    <a:pt x="4117" y="8064"/>
                    <a:pt x="5567" y="7823"/>
                    <a:pt x="7031" y="7823"/>
                  </a:cubicBezTo>
                  <a:close/>
                  <a:moveTo>
                    <a:pt x="2783" y="9720"/>
                  </a:moveTo>
                  <a:cubicBezTo>
                    <a:pt x="2891" y="9942"/>
                    <a:pt x="3024" y="10151"/>
                    <a:pt x="3176" y="10345"/>
                  </a:cubicBezTo>
                  <a:cubicBezTo>
                    <a:pt x="2502" y="10898"/>
                    <a:pt x="1981" y="11612"/>
                    <a:pt x="1666" y="12423"/>
                  </a:cubicBezTo>
                  <a:cubicBezTo>
                    <a:pt x="1588" y="12620"/>
                    <a:pt x="1410" y="12752"/>
                    <a:pt x="1234" y="12752"/>
                  </a:cubicBezTo>
                  <a:cubicBezTo>
                    <a:pt x="1209" y="12752"/>
                    <a:pt x="1185" y="12749"/>
                    <a:pt x="1160" y="12744"/>
                  </a:cubicBezTo>
                  <a:cubicBezTo>
                    <a:pt x="1091" y="12729"/>
                    <a:pt x="1030" y="12677"/>
                    <a:pt x="990" y="12600"/>
                  </a:cubicBezTo>
                  <a:cubicBezTo>
                    <a:pt x="926" y="12479"/>
                    <a:pt x="922" y="12312"/>
                    <a:pt x="983" y="12159"/>
                  </a:cubicBezTo>
                  <a:cubicBezTo>
                    <a:pt x="1357" y="11198"/>
                    <a:pt x="1977" y="10359"/>
                    <a:pt x="2783" y="9720"/>
                  </a:cubicBezTo>
                  <a:close/>
                  <a:moveTo>
                    <a:pt x="11286" y="9720"/>
                  </a:moveTo>
                  <a:cubicBezTo>
                    <a:pt x="12090" y="10359"/>
                    <a:pt x="12709" y="11198"/>
                    <a:pt x="13082" y="12159"/>
                  </a:cubicBezTo>
                  <a:cubicBezTo>
                    <a:pt x="13144" y="12312"/>
                    <a:pt x="13140" y="12479"/>
                    <a:pt x="13075" y="12600"/>
                  </a:cubicBezTo>
                  <a:cubicBezTo>
                    <a:pt x="13035" y="12677"/>
                    <a:pt x="12974" y="12729"/>
                    <a:pt x="12905" y="12744"/>
                  </a:cubicBezTo>
                  <a:cubicBezTo>
                    <a:pt x="12881" y="12749"/>
                    <a:pt x="12856" y="12752"/>
                    <a:pt x="12831" y="12752"/>
                  </a:cubicBezTo>
                  <a:cubicBezTo>
                    <a:pt x="12658" y="12752"/>
                    <a:pt x="12478" y="12620"/>
                    <a:pt x="12402" y="12426"/>
                  </a:cubicBezTo>
                  <a:cubicBezTo>
                    <a:pt x="12085" y="11612"/>
                    <a:pt x="11566" y="10898"/>
                    <a:pt x="10893" y="10345"/>
                  </a:cubicBezTo>
                  <a:cubicBezTo>
                    <a:pt x="11045" y="10151"/>
                    <a:pt x="11178" y="9942"/>
                    <a:pt x="11286" y="9720"/>
                  </a:cubicBezTo>
                  <a:close/>
                  <a:moveTo>
                    <a:pt x="7034" y="1"/>
                  </a:moveTo>
                  <a:cubicBezTo>
                    <a:pt x="6921" y="1"/>
                    <a:pt x="6830" y="93"/>
                    <a:pt x="6830" y="205"/>
                  </a:cubicBezTo>
                  <a:lnTo>
                    <a:pt x="6830" y="2626"/>
                  </a:lnTo>
                  <a:cubicBezTo>
                    <a:pt x="6609" y="2637"/>
                    <a:pt x="6390" y="2660"/>
                    <a:pt x="6180" y="2697"/>
                  </a:cubicBezTo>
                  <a:cubicBezTo>
                    <a:pt x="6069" y="2718"/>
                    <a:pt x="5994" y="2826"/>
                    <a:pt x="6013" y="2937"/>
                  </a:cubicBezTo>
                  <a:cubicBezTo>
                    <a:pt x="6032" y="3036"/>
                    <a:pt x="6120" y="3106"/>
                    <a:pt x="6218" y="3106"/>
                  </a:cubicBezTo>
                  <a:cubicBezTo>
                    <a:pt x="6229" y="3106"/>
                    <a:pt x="6241" y="3105"/>
                    <a:pt x="6253" y="3103"/>
                  </a:cubicBezTo>
                  <a:cubicBezTo>
                    <a:pt x="6504" y="3057"/>
                    <a:pt x="6766" y="3033"/>
                    <a:pt x="7032" y="3030"/>
                  </a:cubicBezTo>
                  <a:cubicBezTo>
                    <a:pt x="8072" y="3038"/>
                    <a:pt x="9007" y="3378"/>
                    <a:pt x="9739" y="4017"/>
                  </a:cubicBezTo>
                  <a:cubicBezTo>
                    <a:pt x="10226" y="4441"/>
                    <a:pt x="10603" y="4975"/>
                    <a:pt x="10865" y="5574"/>
                  </a:cubicBezTo>
                  <a:cubicBezTo>
                    <a:pt x="10872" y="5592"/>
                    <a:pt x="10880" y="5610"/>
                    <a:pt x="10887" y="5626"/>
                  </a:cubicBezTo>
                  <a:cubicBezTo>
                    <a:pt x="10810" y="5602"/>
                    <a:pt x="10732" y="5580"/>
                    <a:pt x="10655" y="5558"/>
                  </a:cubicBezTo>
                  <a:cubicBezTo>
                    <a:pt x="10056" y="5388"/>
                    <a:pt x="9429" y="5262"/>
                    <a:pt x="8791" y="5181"/>
                  </a:cubicBezTo>
                  <a:lnTo>
                    <a:pt x="8787" y="5181"/>
                  </a:lnTo>
                  <a:cubicBezTo>
                    <a:pt x="8211" y="5107"/>
                    <a:pt x="7621" y="5070"/>
                    <a:pt x="7030" y="5070"/>
                  </a:cubicBezTo>
                  <a:cubicBezTo>
                    <a:pt x="6440" y="5070"/>
                    <a:pt x="5849" y="5107"/>
                    <a:pt x="5274" y="5181"/>
                  </a:cubicBezTo>
                  <a:lnTo>
                    <a:pt x="5271" y="5181"/>
                  </a:lnTo>
                  <a:cubicBezTo>
                    <a:pt x="4547" y="5274"/>
                    <a:pt x="3845" y="5423"/>
                    <a:pt x="3173" y="5629"/>
                  </a:cubicBezTo>
                  <a:cubicBezTo>
                    <a:pt x="3437" y="5009"/>
                    <a:pt x="3821" y="4456"/>
                    <a:pt x="4324" y="4018"/>
                  </a:cubicBezTo>
                  <a:cubicBezTo>
                    <a:pt x="4636" y="3746"/>
                    <a:pt x="4990" y="3526"/>
                    <a:pt x="5374" y="3363"/>
                  </a:cubicBezTo>
                  <a:cubicBezTo>
                    <a:pt x="5479" y="3319"/>
                    <a:pt x="5528" y="3199"/>
                    <a:pt x="5484" y="3094"/>
                  </a:cubicBezTo>
                  <a:cubicBezTo>
                    <a:pt x="5450" y="3015"/>
                    <a:pt x="5374" y="2968"/>
                    <a:pt x="5294" y="2968"/>
                  </a:cubicBezTo>
                  <a:cubicBezTo>
                    <a:pt x="5267" y="2968"/>
                    <a:pt x="5239" y="2973"/>
                    <a:pt x="5213" y="2984"/>
                  </a:cubicBezTo>
                  <a:cubicBezTo>
                    <a:pt x="4897" y="3117"/>
                    <a:pt x="4601" y="3286"/>
                    <a:pt x="4327" y="3487"/>
                  </a:cubicBezTo>
                  <a:cubicBezTo>
                    <a:pt x="4272" y="2998"/>
                    <a:pt x="4376" y="2511"/>
                    <a:pt x="4629" y="2088"/>
                  </a:cubicBezTo>
                  <a:lnTo>
                    <a:pt x="4630" y="2086"/>
                  </a:lnTo>
                  <a:cubicBezTo>
                    <a:pt x="4836" y="1731"/>
                    <a:pt x="4962" y="1237"/>
                    <a:pt x="4697" y="927"/>
                  </a:cubicBezTo>
                  <a:cubicBezTo>
                    <a:pt x="4602" y="814"/>
                    <a:pt x="4462" y="755"/>
                    <a:pt x="4297" y="755"/>
                  </a:cubicBezTo>
                  <a:cubicBezTo>
                    <a:pt x="4279" y="755"/>
                    <a:pt x="4260" y="755"/>
                    <a:pt x="4241" y="757"/>
                  </a:cubicBezTo>
                  <a:cubicBezTo>
                    <a:pt x="3919" y="782"/>
                    <a:pt x="3583" y="1016"/>
                    <a:pt x="3383" y="1351"/>
                  </a:cubicBezTo>
                  <a:cubicBezTo>
                    <a:pt x="2774" y="2369"/>
                    <a:pt x="2700" y="3625"/>
                    <a:pt x="3179" y="4736"/>
                  </a:cubicBezTo>
                  <a:cubicBezTo>
                    <a:pt x="3089" y="4879"/>
                    <a:pt x="3003" y="5031"/>
                    <a:pt x="2926" y="5187"/>
                  </a:cubicBezTo>
                  <a:cubicBezTo>
                    <a:pt x="2537" y="4904"/>
                    <a:pt x="2200" y="4564"/>
                    <a:pt x="1915" y="4174"/>
                  </a:cubicBezTo>
                  <a:cubicBezTo>
                    <a:pt x="1734" y="3925"/>
                    <a:pt x="1453" y="3787"/>
                    <a:pt x="1178" y="3787"/>
                  </a:cubicBezTo>
                  <a:cubicBezTo>
                    <a:pt x="1056" y="3787"/>
                    <a:pt x="935" y="3814"/>
                    <a:pt x="824" y="3872"/>
                  </a:cubicBezTo>
                  <a:cubicBezTo>
                    <a:pt x="598" y="3989"/>
                    <a:pt x="464" y="4228"/>
                    <a:pt x="464" y="4515"/>
                  </a:cubicBezTo>
                  <a:cubicBezTo>
                    <a:pt x="464" y="4715"/>
                    <a:pt x="532" y="4919"/>
                    <a:pt x="657" y="5091"/>
                  </a:cubicBezTo>
                  <a:cubicBezTo>
                    <a:pt x="1138" y="5750"/>
                    <a:pt x="1736" y="6302"/>
                    <a:pt x="2431" y="6727"/>
                  </a:cubicBezTo>
                  <a:cubicBezTo>
                    <a:pt x="2401" y="6898"/>
                    <a:pt x="2379" y="7071"/>
                    <a:pt x="2366" y="7243"/>
                  </a:cubicBezTo>
                  <a:cubicBezTo>
                    <a:pt x="1632" y="7487"/>
                    <a:pt x="959" y="7860"/>
                    <a:pt x="361" y="8354"/>
                  </a:cubicBezTo>
                  <a:cubicBezTo>
                    <a:pt x="140" y="8537"/>
                    <a:pt x="11" y="8791"/>
                    <a:pt x="5" y="9055"/>
                  </a:cubicBezTo>
                  <a:cubicBezTo>
                    <a:pt x="1" y="9263"/>
                    <a:pt x="79" y="9448"/>
                    <a:pt x="222" y="9575"/>
                  </a:cubicBezTo>
                  <a:cubicBezTo>
                    <a:pt x="369" y="9707"/>
                    <a:pt x="560" y="9772"/>
                    <a:pt x="755" y="9772"/>
                  </a:cubicBezTo>
                  <a:cubicBezTo>
                    <a:pt x="962" y="9772"/>
                    <a:pt x="1179" y="9698"/>
                    <a:pt x="1357" y="9552"/>
                  </a:cubicBezTo>
                  <a:cubicBezTo>
                    <a:pt x="1697" y="9271"/>
                    <a:pt x="2071" y="9040"/>
                    <a:pt x="2477" y="8864"/>
                  </a:cubicBezTo>
                  <a:cubicBezTo>
                    <a:pt x="2514" y="9025"/>
                    <a:pt x="2562" y="9180"/>
                    <a:pt x="2616" y="9328"/>
                  </a:cubicBezTo>
                  <a:cubicBezTo>
                    <a:pt x="1709" y="10022"/>
                    <a:pt x="1012" y="10944"/>
                    <a:pt x="598" y="12009"/>
                  </a:cubicBezTo>
                  <a:cubicBezTo>
                    <a:pt x="493" y="12278"/>
                    <a:pt x="503" y="12563"/>
                    <a:pt x="626" y="12793"/>
                  </a:cubicBezTo>
                  <a:cubicBezTo>
                    <a:pt x="724" y="12976"/>
                    <a:pt x="881" y="13102"/>
                    <a:pt x="1070" y="13145"/>
                  </a:cubicBezTo>
                  <a:cubicBezTo>
                    <a:pt x="1123" y="13158"/>
                    <a:pt x="1179" y="13162"/>
                    <a:pt x="1234" y="13162"/>
                  </a:cubicBezTo>
                  <a:cubicBezTo>
                    <a:pt x="1576" y="13162"/>
                    <a:pt x="1907" y="12932"/>
                    <a:pt x="2048" y="12574"/>
                  </a:cubicBezTo>
                  <a:cubicBezTo>
                    <a:pt x="2341" y="11821"/>
                    <a:pt x="2823" y="11161"/>
                    <a:pt x="3447" y="10651"/>
                  </a:cubicBezTo>
                  <a:cubicBezTo>
                    <a:pt x="3607" y="10806"/>
                    <a:pt x="3780" y="10941"/>
                    <a:pt x="3965" y="11062"/>
                  </a:cubicBezTo>
                  <a:cubicBezTo>
                    <a:pt x="4031" y="12442"/>
                    <a:pt x="5382" y="13545"/>
                    <a:pt x="7031" y="13545"/>
                  </a:cubicBezTo>
                  <a:cubicBezTo>
                    <a:pt x="7766" y="13545"/>
                    <a:pt x="8479" y="13324"/>
                    <a:pt x="9034" y="12918"/>
                  </a:cubicBezTo>
                  <a:cubicBezTo>
                    <a:pt x="9125" y="12852"/>
                    <a:pt x="9146" y="12723"/>
                    <a:pt x="9080" y="12630"/>
                  </a:cubicBezTo>
                  <a:cubicBezTo>
                    <a:pt x="9039" y="12574"/>
                    <a:pt x="8976" y="12545"/>
                    <a:pt x="8912" y="12545"/>
                  </a:cubicBezTo>
                  <a:cubicBezTo>
                    <a:pt x="8870" y="12545"/>
                    <a:pt x="8827" y="12558"/>
                    <a:pt x="8791" y="12584"/>
                  </a:cubicBezTo>
                  <a:cubicBezTo>
                    <a:pt x="8304" y="12937"/>
                    <a:pt x="7680" y="13133"/>
                    <a:pt x="7031" y="13133"/>
                  </a:cubicBezTo>
                  <a:cubicBezTo>
                    <a:pt x="5567" y="13133"/>
                    <a:pt x="4374" y="12157"/>
                    <a:pt x="4374" y="10955"/>
                  </a:cubicBezTo>
                  <a:cubicBezTo>
                    <a:pt x="4374" y="9756"/>
                    <a:pt x="5567" y="8777"/>
                    <a:pt x="7031" y="8777"/>
                  </a:cubicBezTo>
                  <a:cubicBezTo>
                    <a:pt x="8495" y="8777"/>
                    <a:pt x="9687" y="9753"/>
                    <a:pt x="9687" y="10955"/>
                  </a:cubicBezTo>
                  <a:cubicBezTo>
                    <a:pt x="9687" y="11303"/>
                    <a:pt x="9590" y="11636"/>
                    <a:pt x="9398" y="11945"/>
                  </a:cubicBezTo>
                  <a:cubicBezTo>
                    <a:pt x="9338" y="12041"/>
                    <a:pt x="9367" y="12168"/>
                    <a:pt x="9464" y="12228"/>
                  </a:cubicBezTo>
                  <a:cubicBezTo>
                    <a:pt x="9498" y="12249"/>
                    <a:pt x="9536" y="12259"/>
                    <a:pt x="9573" y="12259"/>
                  </a:cubicBezTo>
                  <a:cubicBezTo>
                    <a:pt x="9641" y="12259"/>
                    <a:pt x="9708" y="12224"/>
                    <a:pt x="9747" y="12161"/>
                  </a:cubicBezTo>
                  <a:cubicBezTo>
                    <a:pt x="9958" y="11822"/>
                    <a:pt x="10078" y="11445"/>
                    <a:pt x="10096" y="11060"/>
                  </a:cubicBezTo>
                  <a:cubicBezTo>
                    <a:pt x="10281" y="10939"/>
                    <a:pt x="10455" y="10803"/>
                    <a:pt x="10613" y="10648"/>
                  </a:cubicBezTo>
                  <a:cubicBezTo>
                    <a:pt x="11239" y="11157"/>
                    <a:pt x="11721" y="11819"/>
                    <a:pt x="12016" y="12571"/>
                  </a:cubicBezTo>
                  <a:cubicBezTo>
                    <a:pt x="12156" y="12929"/>
                    <a:pt x="12489" y="13159"/>
                    <a:pt x="12829" y="13159"/>
                  </a:cubicBezTo>
                  <a:cubicBezTo>
                    <a:pt x="12884" y="13159"/>
                    <a:pt x="12939" y="13153"/>
                    <a:pt x="12993" y="13140"/>
                  </a:cubicBezTo>
                  <a:cubicBezTo>
                    <a:pt x="13183" y="13099"/>
                    <a:pt x="13340" y="12974"/>
                    <a:pt x="13437" y="12790"/>
                  </a:cubicBezTo>
                  <a:cubicBezTo>
                    <a:pt x="13560" y="12559"/>
                    <a:pt x="13570" y="12273"/>
                    <a:pt x="13465" y="12006"/>
                  </a:cubicBezTo>
                  <a:cubicBezTo>
                    <a:pt x="13051" y="10941"/>
                    <a:pt x="12356" y="10016"/>
                    <a:pt x="11448" y="9324"/>
                  </a:cubicBezTo>
                  <a:cubicBezTo>
                    <a:pt x="11504" y="9173"/>
                    <a:pt x="11548" y="9019"/>
                    <a:pt x="11587" y="8861"/>
                  </a:cubicBezTo>
                  <a:cubicBezTo>
                    <a:pt x="11992" y="9036"/>
                    <a:pt x="12366" y="9265"/>
                    <a:pt x="12706" y="9549"/>
                  </a:cubicBezTo>
                  <a:cubicBezTo>
                    <a:pt x="12884" y="9694"/>
                    <a:pt x="13098" y="9766"/>
                    <a:pt x="13306" y="9766"/>
                  </a:cubicBezTo>
                  <a:cubicBezTo>
                    <a:pt x="13502" y="9766"/>
                    <a:pt x="13693" y="9701"/>
                    <a:pt x="13837" y="9571"/>
                  </a:cubicBezTo>
                  <a:cubicBezTo>
                    <a:pt x="13981" y="9442"/>
                    <a:pt x="14058" y="9256"/>
                    <a:pt x="14055" y="9049"/>
                  </a:cubicBezTo>
                  <a:cubicBezTo>
                    <a:pt x="14054" y="8791"/>
                    <a:pt x="13924" y="8537"/>
                    <a:pt x="13702" y="8352"/>
                  </a:cubicBezTo>
                  <a:cubicBezTo>
                    <a:pt x="13107" y="7858"/>
                    <a:pt x="12431" y="7485"/>
                    <a:pt x="11698" y="7241"/>
                  </a:cubicBezTo>
                  <a:cubicBezTo>
                    <a:pt x="11684" y="7067"/>
                    <a:pt x="11661" y="6895"/>
                    <a:pt x="11633" y="6725"/>
                  </a:cubicBezTo>
                  <a:cubicBezTo>
                    <a:pt x="12328" y="6299"/>
                    <a:pt x="12925" y="5749"/>
                    <a:pt x="13406" y="5089"/>
                  </a:cubicBezTo>
                  <a:cubicBezTo>
                    <a:pt x="13532" y="4916"/>
                    <a:pt x="13600" y="4712"/>
                    <a:pt x="13600" y="4514"/>
                  </a:cubicBezTo>
                  <a:cubicBezTo>
                    <a:pt x="13600" y="4228"/>
                    <a:pt x="13465" y="3989"/>
                    <a:pt x="13240" y="3872"/>
                  </a:cubicBezTo>
                  <a:cubicBezTo>
                    <a:pt x="13130" y="3814"/>
                    <a:pt x="13008" y="3787"/>
                    <a:pt x="12886" y="3787"/>
                  </a:cubicBezTo>
                  <a:cubicBezTo>
                    <a:pt x="12612" y="3787"/>
                    <a:pt x="12332" y="3925"/>
                    <a:pt x="12149" y="4174"/>
                  </a:cubicBezTo>
                  <a:cubicBezTo>
                    <a:pt x="11865" y="4564"/>
                    <a:pt x="11525" y="4904"/>
                    <a:pt x="11137" y="5187"/>
                  </a:cubicBezTo>
                  <a:cubicBezTo>
                    <a:pt x="11060" y="5030"/>
                    <a:pt x="10974" y="4879"/>
                    <a:pt x="10884" y="4736"/>
                  </a:cubicBezTo>
                  <a:cubicBezTo>
                    <a:pt x="11360" y="3626"/>
                    <a:pt x="11286" y="2369"/>
                    <a:pt x="10680" y="1351"/>
                  </a:cubicBezTo>
                  <a:cubicBezTo>
                    <a:pt x="10479" y="1016"/>
                    <a:pt x="10143" y="782"/>
                    <a:pt x="9824" y="757"/>
                  </a:cubicBezTo>
                  <a:cubicBezTo>
                    <a:pt x="9804" y="755"/>
                    <a:pt x="9785" y="755"/>
                    <a:pt x="9767" y="755"/>
                  </a:cubicBezTo>
                  <a:cubicBezTo>
                    <a:pt x="9601" y="755"/>
                    <a:pt x="9460" y="814"/>
                    <a:pt x="9367" y="925"/>
                  </a:cubicBezTo>
                  <a:cubicBezTo>
                    <a:pt x="9100" y="1237"/>
                    <a:pt x="9226" y="1729"/>
                    <a:pt x="9433" y="2086"/>
                  </a:cubicBezTo>
                  <a:cubicBezTo>
                    <a:pt x="9433" y="2086"/>
                    <a:pt x="9433" y="2088"/>
                    <a:pt x="9435" y="2088"/>
                  </a:cubicBezTo>
                  <a:cubicBezTo>
                    <a:pt x="9687" y="2510"/>
                    <a:pt x="9790" y="2998"/>
                    <a:pt x="9736" y="3487"/>
                  </a:cubicBezTo>
                  <a:cubicBezTo>
                    <a:pt x="9028" y="2964"/>
                    <a:pt x="8173" y="2668"/>
                    <a:pt x="7240" y="2626"/>
                  </a:cubicBezTo>
                  <a:lnTo>
                    <a:pt x="7240" y="205"/>
                  </a:lnTo>
                  <a:cubicBezTo>
                    <a:pt x="7240" y="91"/>
                    <a:pt x="7148" y="1"/>
                    <a:pt x="703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4"/>
            <p:cNvSpPr/>
            <p:nvPr/>
          </p:nvSpPr>
          <p:spPr>
            <a:xfrm>
              <a:off x="6228649" y="1787492"/>
              <a:ext cx="12398" cy="20150"/>
            </a:xfrm>
            <a:custGeom>
              <a:rect b="b" l="l" r="r" t="t"/>
              <a:pathLst>
                <a:path extrusionOk="0" h="668" w="411">
                  <a:moveTo>
                    <a:pt x="205" y="1"/>
                  </a:moveTo>
                  <a:cubicBezTo>
                    <a:pt x="92" y="1"/>
                    <a:pt x="1" y="94"/>
                    <a:pt x="1" y="206"/>
                  </a:cubicBezTo>
                  <a:lnTo>
                    <a:pt x="1" y="464"/>
                  </a:lnTo>
                  <a:cubicBezTo>
                    <a:pt x="1" y="577"/>
                    <a:pt x="92" y="668"/>
                    <a:pt x="205" y="668"/>
                  </a:cubicBezTo>
                  <a:cubicBezTo>
                    <a:pt x="319" y="668"/>
                    <a:pt x="410" y="576"/>
                    <a:pt x="410" y="464"/>
                  </a:cubicBezTo>
                  <a:lnTo>
                    <a:pt x="410" y="206"/>
                  </a:lnTo>
                  <a:cubicBezTo>
                    <a:pt x="410" y="94"/>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4"/>
            <p:cNvSpPr/>
            <p:nvPr/>
          </p:nvSpPr>
          <p:spPr>
            <a:xfrm>
              <a:off x="6309308" y="1787492"/>
              <a:ext cx="12458" cy="20150"/>
            </a:xfrm>
            <a:custGeom>
              <a:rect b="b" l="l" r="r" t="t"/>
              <a:pathLst>
                <a:path extrusionOk="0" h="668" w="413">
                  <a:moveTo>
                    <a:pt x="207" y="1"/>
                  </a:moveTo>
                  <a:cubicBezTo>
                    <a:pt x="94" y="1"/>
                    <a:pt x="1" y="94"/>
                    <a:pt x="1" y="206"/>
                  </a:cubicBezTo>
                  <a:lnTo>
                    <a:pt x="1" y="464"/>
                  </a:lnTo>
                  <a:cubicBezTo>
                    <a:pt x="1" y="577"/>
                    <a:pt x="94" y="668"/>
                    <a:pt x="207" y="668"/>
                  </a:cubicBezTo>
                  <a:cubicBezTo>
                    <a:pt x="319" y="668"/>
                    <a:pt x="412" y="576"/>
                    <a:pt x="412" y="464"/>
                  </a:cubicBezTo>
                  <a:lnTo>
                    <a:pt x="412" y="206"/>
                  </a:lnTo>
                  <a:cubicBezTo>
                    <a:pt x="412" y="94"/>
                    <a:pt x="319" y="1"/>
                    <a:pt x="20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4"/>
            <p:cNvSpPr/>
            <p:nvPr/>
          </p:nvSpPr>
          <p:spPr>
            <a:xfrm>
              <a:off x="6257667" y="1795034"/>
              <a:ext cx="35142" cy="17254"/>
            </a:xfrm>
            <a:custGeom>
              <a:rect b="b" l="l" r="r" t="t"/>
              <a:pathLst>
                <a:path extrusionOk="0" h="572" w="1165">
                  <a:moveTo>
                    <a:pt x="230" y="0"/>
                  </a:moveTo>
                  <a:cubicBezTo>
                    <a:pt x="182" y="0"/>
                    <a:pt x="133" y="17"/>
                    <a:pt x="93" y="51"/>
                  </a:cubicBezTo>
                  <a:cubicBezTo>
                    <a:pt x="9" y="125"/>
                    <a:pt x="0" y="255"/>
                    <a:pt x="74" y="341"/>
                  </a:cubicBezTo>
                  <a:cubicBezTo>
                    <a:pt x="201" y="487"/>
                    <a:pt x="386" y="571"/>
                    <a:pt x="581" y="571"/>
                  </a:cubicBezTo>
                  <a:cubicBezTo>
                    <a:pt x="777" y="571"/>
                    <a:pt x="962" y="487"/>
                    <a:pt x="1090" y="341"/>
                  </a:cubicBezTo>
                  <a:cubicBezTo>
                    <a:pt x="1164" y="255"/>
                    <a:pt x="1157" y="125"/>
                    <a:pt x="1070" y="51"/>
                  </a:cubicBezTo>
                  <a:cubicBezTo>
                    <a:pt x="1031" y="17"/>
                    <a:pt x="982" y="0"/>
                    <a:pt x="934" y="0"/>
                  </a:cubicBezTo>
                  <a:cubicBezTo>
                    <a:pt x="877" y="0"/>
                    <a:pt x="820" y="24"/>
                    <a:pt x="780" y="70"/>
                  </a:cubicBezTo>
                  <a:cubicBezTo>
                    <a:pt x="729" y="128"/>
                    <a:pt x="657" y="162"/>
                    <a:pt x="581" y="162"/>
                  </a:cubicBezTo>
                  <a:cubicBezTo>
                    <a:pt x="506" y="162"/>
                    <a:pt x="434" y="128"/>
                    <a:pt x="383" y="70"/>
                  </a:cubicBezTo>
                  <a:cubicBezTo>
                    <a:pt x="344" y="24"/>
                    <a:pt x="287" y="0"/>
                    <a:pt x="23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4"/>
            <p:cNvSpPr/>
            <p:nvPr/>
          </p:nvSpPr>
          <p:spPr>
            <a:xfrm>
              <a:off x="6269039" y="1759560"/>
              <a:ext cx="12398" cy="20150"/>
            </a:xfrm>
            <a:custGeom>
              <a:rect b="b" l="l" r="r" t="t"/>
              <a:pathLst>
                <a:path extrusionOk="0" h="668" w="411">
                  <a:moveTo>
                    <a:pt x="204" y="1"/>
                  </a:moveTo>
                  <a:cubicBezTo>
                    <a:pt x="92" y="1"/>
                    <a:pt x="0" y="92"/>
                    <a:pt x="0" y="206"/>
                  </a:cubicBezTo>
                  <a:lnTo>
                    <a:pt x="0" y="462"/>
                  </a:lnTo>
                  <a:cubicBezTo>
                    <a:pt x="0" y="576"/>
                    <a:pt x="92" y="668"/>
                    <a:pt x="204" y="668"/>
                  </a:cubicBezTo>
                  <a:cubicBezTo>
                    <a:pt x="318" y="668"/>
                    <a:pt x="410" y="576"/>
                    <a:pt x="410" y="462"/>
                  </a:cubicBezTo>
                  <a:lnTo>
                    <a:pt x="410" y="206"/>
                  </a:lnTo>
                  <a:cubicBezTo>
                    <a:pt x="410" y="91"/>
                    <a:pt x="318" y="1"/>
                    <a:pt x="20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4"/>
            <p:cNvSpPr/>
            <p:nvPr/>
          </p:nvSpPr>
          <p:spPr>
            <a:xfrm>
              <a:off x="6293834" y="1763391"/>
              <a:ext cx="12398" cy="20150"/>
            </a:xfrm>
            <a:custGeom>
              <a:rect b="b" l="l" r="r" t="t"/>
              <a:pathLst>
                <a:path extrusionOk="0" h="668" w="411">
                  <a:moveTo>
                    <a:pt x="206" y="1"/>
                  </a:moveTo>
                  <a:cubicBezTo>
                    <a:pt x="92" y="1"/>
                    <a:pt x="1" y="94"/>
                    <a:pt x="1" y="206"/>
                  </a:cubicBezTo>
                  <a:lnTo>
                    <a:pt x="1" y="464"/>
                  </a:lnTo>
                  <a:cubicBezTo>
                    <a:pt x="1" y="576"/>
                    <a:pt x="92" y="668"/>
                    <a:pt x="206" y="668"/>
                  </a:cubicBezTo>
                  <a:cubicBezTo>
                    <a:pt x="319" y="668"/>
                    <a:pt x="410" y="576"/>
                    <a:pt x="410" y="464"/>
                  </a:cubicBezTo>
                  <a:lnTo>
                    <a:pt x="410" y="206"/>
                  </a:lnTo>
                  <a:cubicBezTo>
                    <a:pt x="410" y="91"/>
                    <a:pt x="319"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4"/>
            <p:cNvSpPr/>
            <p:nvPr/>
          </p:nvSpPr>
          <p:spPr>
            <a:xfrm>
              <a:off x="6243369" y="1763663"/>
              <a:ext cx="12398" cy="20211"/>
            </a:xfrm>
            <a:custGeom>
              <a:rect b="b" l="l" r="r" t="t"/>
              <a:pathLst>
                <a:path extrusionOk="0" h="670" w="411">
                  <a:moveTo>
                    <a:pt x="205" y="1"/>
                  </a:moveTo>
                  <a:cubicBezTo>
                    <a:pt x="92" y="1"/>
                    <a:pt x="1" y="92"/>
                    <a:pt x="1" y="206"/>
                  </a:cubicBezTo>
                  <a:lnTo>
                    <a:pt x="1" y="464"/>
                  </a:lnTo>
                  <a:cubicBezTo>
                    <a:pt x="1" y="576"/>
                    <a:pt x="92" y="669"/>
                    <a:pt x="205" y="669"/>
                  </a:cubicBezTo>
                  <a:cubicBezTo>
                    <a:pt x="319" y="669"/>
                    <a:pt x="411" y="576"/>
                    <a:pt x="411" y="464"/>
                  </a:cubicBezTo>
                  <a:lnTo>
                    <a:pt x="411" y="206"/>
                  </a:lnTo>
                  <a:cubicBezTo>
                    <a:pt x="411" y="92"/>
                    <a:pt x="319"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74"/>
          <p:cNvGrpSpPr/>
          <p:nvPr/>
        </p:nvGrpSpPr>
        <p:grpSpPr>
          <a:xfrm>
            <a:off x="5405950" y="1448748"/>
            <a:ext cx="426322" cy="408977"/>
            <a:chOff x="5405950" y="1448748"/>
            <a:chExt cx="426322" cy="408977"/>
          </a:xfrm>
        </p:grpSpPr>
        <p:sp>
          <p:nvSpPr>
            <p:cNvPr id="3019" name="Google Shape;3019;p74"/>
            <p:cNvSpPr/>
            <p:nvPr/>
          </p:nvSpPr>
          <p:spPr>
            <a:xfrm>
              <a:off x="5412164" y="1659566"/>
              <a:ext cx="413984" cy="191819"/>
            </a:xfrm>
            <a:custGeom>
              <a:rect b="b" l="l" r="r" t="t"/>
              <a:pathLst>
                <a:path extrusionOk="0" h="6359" w="13724">
                  <a:moveTo>
                    <a:pt x="5227" y="0"/>
                  </a:moveTo>
                  <a:cubicBezTo>
                    <a:pt x="4626" y="0"/>
                    <a:pt x="4052" y="39"/>
                    <a:pt x="3525" y="107"/>
                  </a:cubicBezTo>
                  <a:cubicBezTo>
                    <a:pt x="2488" y="257"/>
                    <a:pt x="1624" y="516"/>
                    <a:pt x="944" y="965"/>
                  </a:cubicBezTo>
                  <a:cubicBezTo>
                    <a:pt x="676" y="1143"/>
                    <a:pt x="438" y="1348"/>
                    <a:pt x="226" y="1586"/>
                  </a:cubicBezTo>
                  <a:cubicBezTo>
                    <a:pt x="126" y="1890"/>
                    <a:pt x="67" y="2199"/>
                    <a:pt x="48" y="2520"/>
                  </a:cubicBezTo>
                  <a:cubicBezTo>
                    <a:pt x="0" y="3333"/>
                    <a:pt x="207" y="4212"/>
                    <a:pt x="595" y="5185"/>
                  </a:cubicBezTo>
                  <a:cubicBezTo>
                    <a:pt x="750" y="5564"/>
                    <a:pt x="939" y="5959"/>
                    <a:pt x="1154" y="6358"/>
                  </a:cubicBezTo>
                  <a:lnTo>
                    <a:pt x="13524" y="6358"/>
                  </a:lnTo>
                  <a:cubicBezTo>
                    <a:pt x="13669" y="5771"/>
                    <a:pt x="13724" y="5136"/>
                    <a:pt x="13635" y="4460"/>
                  </a:cubicBezTo>
                  <a:cubicBezTo>
                    <a:pt x="13460" y="3159"/>
                    <a:pt x="12709" y="1699"/>
                    <a:pt x="11021" y="1119"/>
                  </a:cubicBezTo>
                  <a:cubicBezTo>
                    <a:pt x="10544" y="949"/>
                    <a:pt x="10055" y="823"/>
                    <a:pt x="9570" y="733"/>
                  </a:cubicBezTo>
                  <a:cubicBezTo>
                    <a:pt x="9536" y="720"/>
                    <a:pt x="9504" y="708"/>
                    <a:pt x="9468" y="698"/>
                  </a:cubicBezTo>
                  <a:cubicBezTo>
                    <a:pt x="8057" y="196"/>
                    <a:pt x="6573" y="0"/>
                    <a:pt x="5227"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4"/>
            <p:cNvSpPr/>
            <p:nvPr/>
          </p:nvSpPr>
          <p:spPr>
            <a:xfrm>
              <a:off x="5490199" y="1659536"/>
              <a:ext cx="248469" cy="87599"/>
            </a:xfrm>
            <a:custGeom>
              <a:rect b="b" l="l" r="r" t="t"/>
              <a:pathLst>
                <a:path extrusionOk="0" h="2904" w="8237">
                  <a:moveTo>
                    <a:pt x="2646" y="1"/>
                  </a:moveTo>
                  <a:cubicBezTo>
                    <a:pt x="2043" y="1"/>
                    <a:pt x="1469" y="40"/>
                    <a:pt x="941" y="108"/>
                  </a:cubicBezTo>
                  <a:cubicBezTo>
                    <a:pt x="611" y="156"/>
                    <a:pt x="299" y="216"/>
                    <a:pt x="5" y="287"/>
                  </a:cubicBezTo>
                  <a:lnTo>
                    <a:pt x="5" y="1009"/>
                  </a:lnTo>
                  <a:cubicBezTo>
                    <a:pt x="0" y="2050"/>
                    <a:pt x="1073" y="2904"/>
                    <a:pt x="2383" y="2904"/>
                  </a:cubicBezTo>
                  <a:lnTo>
                    <a:pt x="5856" y="2904"/>
                  </a:lnTo>
                  <a:cubicBezTo>
                    <a:pt x="7147" y="2904"/>
                    <a:pt x="8205" y="2076"/>
                    <a:pt x="8236" y="1054"/>
                  </a:cubicBezTo>
                  <a:cubicBezTo>
                    <a:pt x="7822" y="916"/>
                    <a:pt x="7402" y="811"/>
                    <a:pt x="6985" y="734"/>
                  </a:cubicBezTo>
                  <a:cubicBezTo>
                    <a:pt x="6951" y="721"/>
                    <a:pt x="6918" y="709"/>
                    <a:pt x="6883" y="699"/>
                  </a:cubicBezTo>
                  <a:cubicBezTo>
                    <a:pt x="5473" y="196"/>
                    <a:pt x="3990" y="1"/>
                    <a:pt x="2646"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4"/>
            <p:cNvSpPr/>
            <p:nvPr/>
          </p:nvSpPr>
          <p:spPr>
            <a:xfrm>
              <a:off x="5512460" y="1551639"/>
              <a:ext cx="203885" cy="162318"/>
            </a:xfrm>
            <a:custGeom>
              <a:rect b="b" l="l" r="r" t="t"/>
              <a:pathLst>
                <a:path extrusionOk="0" h="5381" w="6759">
                  <a:moveTo>
                    <a:pt x="1953" y="1"/>
                  </a:moveTo>
                  <a:cubicBezTo>
                    <a:pt x="879" y="1"/>
                    <a:pt x="0" y="702"/>
                    <a:pt x="0" y="1555"/>
                  </a:cubicBezTo>
                  <a:lnTo>
                    <a:pt x="0" y="3826"/>
                  </a:lnTo>
                  <a:cubicBezTo>
                    <a:pt x="0" y="4682"/>
                    <a:pt x="879" y="5380"/>
                    <a:pt x="1953" y="5380"/>
                  </a:cubicBezTo>
                  <a:lnTo>
                    <a:pt x="4805" y="5380"/>
                  </a:lnTo>
                  <a:cubicBezTo>
                    <a:pt x="5878" y="5380"/>
                    <a:pt x="6759" y="4681"/>
                    <a:pt x="6759" y="3826"/>
                  </a:cubicBezTo>
                  <a:cubicBezTo>
                    <a:pt x="6759" y="2972"/>
                    <a:pt x="5880" y="2271"/>
                    <a:pt x="4806" y="2271"/>
                  </a:cubicBezTo>
                  <a:lnTo>
                    <a:pt x="3908" y="2271"/>
                  </a:lnTo>
                  <a:lnTo>
                    <a:pt x="3908" y="1555"/>
                  </a:lnTo>
                  <a:cubicBezTo>
                    <a:pt x="3908" y="699"/>
                    <a:pt x="3030" y="1"/>
                    <a:pt x="1953"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4"/>
            <p:cNvSpPr/>
            <p:nvPr/>
          </p:nvSpPr>
          <p:spPr>
            <a:xfrm>
              <a:off x="5512550" y="1551639"/>
              <a:ext cx="110736" cy="162318"/>
            </a:xfrm>
            <a:custGeom>
              <a:rect b="b" l="l" r="r" t="t"/>
              <a:pathLst>
                <a:path extrusionOk="0" h="5381" w="3671">
                  <a:moveTo>
                    <a:pt x="1953" y="1"/>
                  </a:moveTo>
                  <a:cubicBezTo>
                    <a:pt x="877" y="1"/>
                    <a:pt x="0" y="702"/>
                    <a:pt x="0" y="1555"/>
                  </a:cubicBezTo>
                  <a:lnTo>
                    <a:pt x="0" y="3826"/>
                  </a:lnTo>
                  <a:cubicBezTo>
                    <a:pt x="0" y="4682"/>
                    <a:pt x="877" y="5380"/>
                    <a:pt x="1953" y="5380"/>
                  </a:cubicBezTo>
                  <a:lnTo>
                    <a:pt x="2886" y="5380"/>
                  </a:lnTo>
                  <a:cubicBezTo>
                    <a:pt x="2317" y="4885"/>
                    <a:pt x="1957" y="4156"/>
                    <a:pt x="1957" y="3339"/>
                  </a:cubicBezTo>
                  <a:cubicBezTo>
                    <a:pt x="1957" y="2196"/>
                    <a:pt x="2667" y="1215"/>
                    <a:pt x="3670" y="817"/>
                  </a:cubicBezTo>
                  <a:cubicBezTo>
                    <a:pt x="3339" y="332"/>
                    <a:pt x="2692" y="1"/>
                    <a:pt x="195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4"/>
            <p:cNvSpPr/>
            <p:nvPr/>
          </p:nvSpPr>
          <p:spPr>
            <a:xfrm>
              <a:off x="5574206" y="1782093"/>
              <a:ext cx="142982" cy="69289"/>
            </a:xfrm>
            <a:custGeom>
              <a:rect b="b" l="l" r="r" t="t"/>
              <a:pathLst>
                <a:path extrusionOk="0" h="2297" w="4740">
                  <a:moveTo>
                    <a:pt x="3089" y="1"/>
                  </a:moveTo>
                  <a:cubicBezTo>
                    <a:pt x="3072" y="1"/>
                    <a:pt x="3055" y="2"/>
                    <a:pt x="3039" y="4"/>
                  </a:cubicBezTo>
                  <a:cubicBezTo>
                    <a:pt x="2793" y="32"/>
                    <a:pt x="2622" y="254"/>
                    <a:pt x="2663" y="496"/>
                  </a:cubicBezTo>
                  <a:lnTo>
                    <a:pt x="2795" y="1287"/>
                  </a:lnTo>
                  <a:cubicBezTo>
                    <a:pt x="2197" y="977"/>
                    <a:pt x="1599" y="668"/>
                    <a:pt x="1003" y="357"/>
                  </a:cubicBezTo>
                  <a:cubicBezTo>
                    <a:pt x="908" y="309"/>
                    <a:pt x="806" y="286"/>
                    <a:pt x="707" y="286"/>
                  </a:cubicBezTo>
                  <a:cubicBezTo>
                    <a:pt x="485" y="286"/>
                    <a:pt x="274" y="398"/>
                    <a:pt x="162" y="592"/>
                  </a:cubicBezTo>
                  <a:cubicBezTo>
                    <a:pt x="0" y="872"/>
                    <a:pt x="91" y="1249"/>
                    <a:pt x="379" y="1435"/>
                  </a:cubicBezTo>
                  <a:cubicBezTo>
                    <a:pt x="829" y="1722"/>
                    <a:pt x="1278" y="2008"/>
                    <a:pt x="1727" y="2296"/>
                  </a:cubicBezTo>
                  <a:lnTo>
                    <a:pt x="4740" y="2296"/>
                  </a:lnTo>
                  <a:lnTo>
                    <a:pt x="3768" y="1792"/>
                  </a:lnTo>
                  <a:lnTo>
                    <a:pt x="3792" y="1790"/>
                  </a:lnTo>
                  <a:lnTo>
                    <a:pt x="3559" y="393"/>
                  </a:lnTo>
                  <a:cubicBezTo>
                    <a:pt x="3522" y="167"/>
                    <a:pt x="3317" y="1"/>
                    <a:pt x="3089"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4"/>
            <p:cNvSpPr/>
            <p:nvPr/>
          </p:nvSpPr>
          <p:spPr>
            <a:xfrm>
              <a:off x="5733443" y="1769696"/>
              <a:ext cx="39818" cy="81687"/>
            </a:xfrm>
            <a:custGeom>
              <a:rect b="b" l="l" r="r" t="t"/>
              <a:pathLst>
                <a:path extrusionOk="0" h="2708" w="1320">
                  <a:moveTo>
                    <a:pt x="469" y="0"/>
                  </a:moveTo>
                  <a:cubicBezTo>
                    <a:pt x="451" y="0"/>
                    <a:pt x="434" y="1"/>
                    <a:pt x="416" y="3"/>
                  </a:cubicBezTo>
                  <a:cubicBezTo>
                    <a:pt x="171" y="30"/>
                    <a:pt x="1" y="252"/>
                    <a:pt x="40" y="494"/>
                  </a:cubicBezTo>
                  <a:lnTo>
                    <a:pt x="407" y="2707"/>
                  </a:lnTo>
                  <a:lnTo>
                    <a:pt x="1320" y="2707"/>
                  </a:lnTo>
                  <a:lnTo>
                    <a:pt x="937" y="391"/>
                  </a:lnTo>
                  <a:cubicBezTo>
                    <a:pt x="900" y="166"/>
                    <a:pt x="696" y="0"/>
                    <a:pt x="46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4"/>
            <p:cNvSpPr/>
            <p:nvPr/>
          </p:nvSpPr>
          <p:spPr>
            <a:xfrm>
              <a:off x="5488057" y="1454781"/>
              <a:ext cx="167657" cy="155531"/>
            </a:xfrm>
            <a:custGeom>
              <a:rect b="b" l="l" r="r" t="t"/>
              <a:pathLst>
                <a:path extrusionOk="0" h="5156" w="5558">
                  <a:moveTo>
                    <a:pt x="2780" y="1"/>
                  </a:moveTo>
                  <a:cubicBezTo>
                    <a:pt x="1367" y="2"/>
                    <a:pt x="158" y="1092"/>
                    <a:pt x="80" y="2515"/>
                  </a:cubicBezTo>
                  <a:cubicBezTo>
                    <a:pt x="0" y="3935"/>
                    <a:pt x="1207" y="5155"/>
                    <a:pt x="2780" y="5155"/>
                  </a:cubicBezTo>
                  <a:cubicBezTo>
                    <a:pt x="2780" y="5155"/>
                    <a:pt x="2781" y="5155"/>
                    <a:pt x="2782" y="5155"/>
                  </a:cubicBezTo>
                  <a:cubicBezTo>
                    <a:pt x="4352" y="5155"/>
                    <a:pt x="5557" y="3934"/>
                    <a:pt x="5479" y="2515"/>
                  </a:cubicBezTo>
                  <a:cubicBezTo>
                    <a:pt x="5399" y="1091"/>
                    <a:pt x="4189" y="2"/>
                    <a:pt x="2780"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4"/>
            <p:cNvSpPr/>
            <p:nvPr/>
          </p:nvSpPr>
          <p:spPr>
            <a:xfrm>
              <a:off x="5488057" y="1454751"/>
              <a:ext cx="114325" cy="155501"/>
            </a:xfrm>
            <a:custGeom>
              <a:rect b="b" l="l" r="r" t="t"/>
              <a:pathLst>
                <a:path extrusionOk="0" h="5155" w="3790">
                  <a:moveTo>
                    <a:pt x="2780" y="0"/>
                  </a:moveTo>
                  <a:cubicBezTo>
                    <a:pt x="1368" y="3"/>
                    <a:pt x="158" y="1092"/>
                    <a:pt x="80" y="2515"/>
                  </a:cubicBezTo>
                  <a:cubicBezTo>
                    <a:pt x="0" y="3933"/>
                    <a:pt x="1204" y="5155"/>
                    <a:pt x="2774" y="5155"/>
                  </a:cubicBezTo>
                  <a:cubicBezTo>
                    <a:pt x="2776" y="5155"/>
                    <a:pt x="2778" y="5155"/>
                    <a:pt x="2780" y="5155"/>
                  </a:cubicBezTo>
                  <a:cubicBezTo>
                    <a:pt x="3139" y="5155"/>
                    <a:pt x="3479" y="5091"/>
                    <a:pt x="3790" y="4976"/>
                  </a:cubicBezTo>
                  <a:cubicBezTo>
                    <a:pt x="2774" y="4584"/>
                    <a:pt x="2052" y="3599"/>
                    <a:pt x="2052" y="2444"/>
                  </a:cubicBezTo>
                  <a:cubicBezTo>
                    <a:pt x="2052" y="1430"/>
                    <a:pt x="2609" y="546"/>
                    <a:pt x="3432" y="80"/>
                  </a:cubicBezTo>
                  <a:cubicBezTo>
                    <a:pt x="3220" y="28"/>
                    <a:pt x="3003" y="0"/>
                    <a:pt x="278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4"/>
            <p:cNvSpPr/>
            <p:nvPr/>
          </p:nvSpPr>
          <p:spPr>
            <a:xfrm>
              <a:off x="5405950" y="1448748"/>
              <a:ext cx="426322" cy="408977"/>
            </a:xfrm>
            <a:custGeom>
              <a:rect b="b" l="l" r="r" t="t"/>
              <a:pathLst>
                <a:path extrusionOk="0" h="13558" w="14133">
                  <a:moveTo>
                    <a:pt x="3737" y="5008"/>
                  </a:moveTo>
                  <a:cubicBezTo>
                    <a:pt x="4238" y="5361"/>
                    <a:pt x="4855" y="5560"/>
                    <a:pt x="5497" y="5560"/>
                  </a:cubicBezTo>
                  <a:lnTo>
                    <a:pt x="5503" y="5560"/>
                  </a:lnTo>
                  <a:cubicBezTo>
                    <a:pt x="6132" y="5560"/>
                    <a:pt x="6738" y="5370"/>
                    <a:pt x="7234" y="5027"/>
                  </a:cubicBezTo>
                  <a:lnTo>
                    <a:pt x="7234" y="5682"/>
                  </a:lnTo>
                  <a:cubicBezTo>
                    <a:pt x="7234" y="5795"/>
                    <a:pt x="7325" y="5888"/>
                    <a:pt x="7439" y="5888"/>
                  </a:cubicBezTo>
                  <a:lnTo>
                    <a:pt x="8337" y="5888"/>
                  </a:lnTo>
                  <a:cubicBezTo>
                    <a:pt x="8810" y="5888"/>
                    <a:pt x="9254" y="6033"/>
                    <a:pt x="9588" y="6299"/>
                  </a:cubicBezTo>
                  <a:cubicBezTo>
                    <a:pt x="9909" y="6555"/>
                    <a:pt x="10084" y="6888"/>
                    <a:pt x="10084" y="7237"/>
                  </a:cubicBezTo>
                  <a:cubicBezTo>
                    <a:pt x="10084" y="7398"/>
                    <a:pt x="10047" y="7556"/>
                    <a:pt x="9972" y="7709"/>
                  </a:cubicBezTo>
                  <a:cubicBezTo>
                    <a:pt x="9714" y="8234"/>
                    <a:pt x="9056" y="8587"/>
                    <a:pt x="8336" y="8587"/>
                  </a:cubicBezTo>
                  <a:lnTo>
                    <a:pt x="5484" y="8587"/>
                  </a:lnTo>
                  <a:cubicBezTo>
                    <a:pt x="5010" y="8587"/>
                    <a:pt x="4567" y="8441"/>
                    <a:pt x="4232" y="8175"/>
                  </a:cubicBezTo>
                  <a:cubicBezTo>
                    <a:pt x="3913" y="7919"/>
                    <a:pt x="3737" y="7586"/>
                    <a:pt x="3737" y="7237"/>
                  </a:cubicBezTo>
                  <a:lnTo>
                    <a:pt x="3737" y="5008"/>
                  </a:lnTo>
                  <a:close/>
                  <a:moveTo>
                    <a:pt x="8666" y="11257"/>
                  </a:moveTo>
                  <a:cubicBezTo>
                    <a:pt x="8793" y="11257"/>
                    <a:pt x="8912" y="11351"/>
                    <a:pt x="8932" y="11476"/>
                  </a:cubicBezTo>
                  <a:lnTo>
                    <a:pt x="9149" y="12782"/>
                  </a:lnTo>
                  <a:cubicBezTo>
                    <a:pt x="9148" y="12790"/>
                    <a:pt x="9145" y="12797"/>
                    <a:pt x="9143" y="12806"/>
                  </a:cubicBezTo>
                  <a:cubicBezTo>
                    <a:pt x="9127" y="12895"/>
                    <a:pt x="9171" y="12983"/>
                    <a:pt x="9251" y="13026"/>
                  </a:cubicBezTo>
                  <a:lnTo>
                    <a:pt x="9473" y="13140"/>
                  </a:lnTo>
                  <a:lnTo>
                    <a:pt x="7365" y="13140"/>
                  </a:lnTo>
                  <a:lnTo>
                    <a:pt x="6068" y="12315"/>
                  </a:lnTo>
                  <a:cubicBezTo>
                    <a:pt x="5876" y="12188"/>
                    <a:pt x="5809" y="11933"/>
                    <a:pt x="5917" y="11744"/>
                  </a:cubicBezTo>
                  <a:cubicBezTo>
                    <a:pt x="5991" y="11615"/>
                    <a:pt x="6136" y="11542"/>
                    <a:pt x="6285" y="11542"/>
                  </a:cubicBezTo>
                  <a:cubicBezTo>
                    <a:pt x="6353" y="11542"/>
                    <a:pt x="6421" y="11557"/>
                    <a:pt x="6485" y="11589"/>
                  </a:cubicBezTo>
                  <a:lnTo>
                    <a:pt x="8276" y="12519"/>
                  </a:lnTo>
                  <a:cubicBezTo>
                    <a:pt x="8306" y="12534"/>
                    <a:pt x="8338" y="12542"/>
                    <a:pt x="8370" y="12542"/>
                  </a:cubicBezTo>
                  <a:cubicBezTo>
                    <a:pt x="8413" y="12542"/>
                    <a:pt x="8455" y="12529"/>
                    <a:pt x="8492" y="12503"/>
                  </a:cubicBezTo>
                  <a:cubicBezTo>
                    <a:pt x="8556" y="12457"/>
                    <a:pt x="8587" y="12378"/>
                    <a:pt x="8574" y="12303"/>
                  </a:cubicBezTo>
                  <a:lnTo>
                    <a:pt x="8442" y="11512"/>
                  </a:lnTo>
                  <a:cubicBezTo>
                    <a:pt x="8433" y="11452"/>
                    <a:pt x="8447" y="11393"/>
                    <a:pt x="8484" y="11344"/>
                  </a:cubicBezTo>
                  <a:cubicBezTo>
                    <a:pt x="8520" y="11297"/>
                    <a:pt x="8575" y="11266"/>
                    <a:pt x="8639" y="11259"/>
                  </a:cubicBezTo>
                  <a:cubicBezTo>
                    <a:pt x="8648" y="11258"/>
                    <a:pt x="8657" y="11257"/>
                    <a:pt x="8666" y="11257"/>
                  </a:cubicBezTo>
                  <a:close/>
                  <a:moveTo>
                    <a:pt x="11325" y="10844"/>
                  </a:moveTo>
                  <a:cubicBezTo>
                    <a:pt x="11452" y="10844"/>
                    <a:pt x="11569" y="10939"/>
                    <a:pt x="11590" y="11065"/>
                  </a:cubicBezTo>
                  <a:lnTo>
                    <a:pt x="11933" y="13143"/>
                  </a:lnTo>
                  <a:lnTo>
                    <a:pt x="11437" y="13143"/>
                  </a:lnTo>
                  <a:lnTo>
                    <a:pt x="11100" y="11099"/>
                  </a:lnTo>
                  <a:cubicBezTo>
                    <a:pt x="11090" y="11040"/>
                    <a:pt x="11103" y="10981"/>
                    <a:pt x="11140" y="10933"/>
                  </a:cubicBezTo>
                  <a:cubicBezTo>
                    <a:pt x="11177" y="10884"/>
                    <a:pt x="11233" y="10853"/>
                    <a:pt x="11295" y="10846"/>
                  </a:cubicBezTo>
                  <a:cubicBezTo>
                    <a:pt x="11305" y="10845"/>
                    <a:pt x="11315" y="10844"/>
                    <a:pt x="11325" y="10844"/>
                  </a:cubicBezTo>
                  <a:close/>
                  <a:moveTo>
                    <a:pt x="5499" y="1"/>
                  </a:moveTo>
                  <a:cubicBezTo>
                    <a:pt x="5037" y="1"/>
                    <a:pt x="4574" y="113"/>
                    <a:pt x="4164" y="323"/>
                  </a:cubicBezTo>
                  <a:cubicBezTo>
                    <a:pt x="4062" y="375"/>
                    <a:pt x="4024" y="499"/>
                    <a:pt x="4076" y="601"/>
                  </a:cubicBezTo>
                  <a:cubicBezTo>
                    <a:pt x="4112" y="673"/>
                    <a:pt x="4184" y="713"/>
                    <a:pt x="4258" y="713"/>
                  </a:cubicBezTo>
                  <a:cubicBezTo>
                    <a:pt x="4290" y="713"/>
                    <a:pt x="4322" y="706"/>
                    <a:pt x="4352" y="690"/>
                  </a:cubicBezTo>
                  <a:cubicBezTo>
                    <a:pt x="4706" y="508"/>
                    <a:pt x="5104" y="412"/>
                    <a:pt x="5502" y="412"/>
                  </a:cubicBezTo>
                  <a:cubicBezTo>
                    <a:pt x="6827" y="415"/>
                    <a:pt x="7921" y="1433"/>
                    <a:pt x="7995" y="2731"/>
                  </a:cubicBezTo>
                  <a:cubicBezTo>
                    <a:pt x="8028" y="3333"/>
                    <a:pt x="7811" y="3915"/>
                    <a:pt x="7382" y="4369"/>
                  </a:cubicBezTo>
                  <a:cubicBezTo>
                    <a:pt x="6910" y="4869"/>
                    <a:pt x="6223" y="5156"/>
                    <a:pt x="5503" y="5156"/>
                  </a:cubicBezTo>
                  <a:lnTo>
                    <a:pt x="5502" y="5156"/>
                  </a:lnTo>
                  <a:cubicBezTo>
                    <a:pt x="4780" y="5156"/>
                    <a:pt x="4096" y="4869"/>
                    <a:pt x="3623" y="4369"/>
                  </a:cubicBezTo>
                  <a:cubicBezTo>
                    <a:pt x="3194" y="3915"/>
                    <a:pt x="2975" y="3333"/>
                    <a:pt x="3009" y="2731"/>
                  </a:cubicBezTo>
                  <a:cubicBezTo>
                    <a:pt x="3040" y="2168"/>
                    <a:pt x="3262" y="1646"/>
                    <a:pt x="3648" y="1226"/>
                  </a:cubicBezTo>
                  <a:cubicBezTo>
                    <a:pt x="3727" y="1143"/>
                    <a:pt x="3721" y="1011"/>
                    <a:pt x="3638" y="936"/>
                  </a:cubicBezTo>
                  <a:cubicBezTo>
                    <a:pt x="3598" y="899"/>
                    <a:pt x="3547" y="881"/>
                    <a:pt x="3497" y="881"/>
                  </a:cubicBezTo>
                  <a:cubicBezTo>
                    <a:pt x="3442" y="881"/>
                    <a:pt x="3387" y="903"/>
                    <a:pt x="3346" y="948"/>
                  </a:cubicBezTo>
                  <a:cubicBezTo>
                    <a:pt x="2901" y="1431"/>
                    <a:pt x="2636" y="2057"/>
                    <a:pt x="2599" y="2708"/>
                  </a:cubicBezTo>
                  <a:cubicBezTo>
                    <a:pt x="2560" y="3422"/>
                    <a:pt x="2818" y="4114"/>
                    <a:pt x="3324" y="4650"/>
                  </a:cubicBezTo>
                  <a:lnTo>
                    <a:pt x="3358" y="4684"/>
                  </a:lnTo>
                  <a:cubicBezTo>
                    <a:pt x="3339" y="4779"/>
                    <a:pt x="3329" y="4875"/>
                    <a:pt x="3329" y="4971"/>
                  </a:cubicBezTo>
                  <a:lnTo>
                    <a:pt x="3329" y="6956"/>
                  </a:lnTo>
                  <a:cubicBezTo>
                    <a:pt x="2376" y="7126"/>
                    <a:pt x="1626" y="7398"/>
                    <a:pt x="1037" y="7786"/>
                  </a:cubicBezTo>
                  <a:cubicBezTo>
                    <a:pt x="753" y="7975"/>
                    <a:pt x="498" y="8197"/>
                    <a:pt x="280" y="8444"/>
                  </a:cubicBezTo>
                  <a:cubicBezTo>
                    <a:pt x="261" y="8465"/>
                    <a:pt x="248" y="8488"/>
                    <a:pt x="239" y="8515"/>
                  </a:cubicBezTo>
                  <a:cubicBezTo>
                    <a:pt x="134" y="8827"/>
                    <a:pt x="69" y="9160"/>
                    <a:pt x="48" y="9501"/>
                  </a:cubicBezTo>
                  <a:cubicBezTo>
                    <a:pt x="1" y="10303"/>
                    <a:pt x="180" y="11179"/>
                    <a:pt x="610" y="12256"/>
                  </a:cubicBezTo>
                  <a:cubicBezTo>
                    <a:pt x="610" y="12257"/>
                    <a:pt x="610" y="12257"/>
                    <a:pt x="613" y="12257"/>
                  </a:cubicBezTo>
                  <a:cubicBezTo>
                    <a:pt x="777" y="12652"/>
                    <a:pt x="968" y="13051"/>
                    <a:pt x="1182" y="13448"/>
                  </a:cubicBezTo>
                  <a:cubicBezTo>
                    <a:pt x="1216" y="13514"/>
                    <a:pt x="1287" y="13557"/>
                    <a:pt x="1363" y="13557"/>
                  </a:cubicBezTo>
                  <a:lnTo>
                    <a:pt x="13735" y="13557"/>
                  </a:lnTo>
                  <a:cubicBezTo>
                    <a:pt x="13829" y="13557"/>
                    <a:pt x="13912" y="13492"/>
                    <a:pt x="13934" y="13399"/>
                  </a:cubicBezTo>
                  <a:cubicBezTo>
                    <a:pt x="14092" y="12736"/>
                    <a:pt x="14132" y="12072"/>
                    <a:pt x="14045" y="11421"/>
                  </a:cubicBezTo>
                  <a:cubicBezTo>
                    <a:pt x="13956" y="10762"/>
                    <a:pt x="13735" y="10129"/>
                    <a:pt x="13403" y="9593"/>
                  </a:cubicBezTo>
                  <a:cubicBezTo>
                    <a:pt x="13365" y="9531"/>
                    <a:pt x="13297" y="9496"/>
                    <a:pt x="13228" y="9496"/>
                  </a:cubicBezTo>
                  <a:cubicBezTo>
                    <a:pt x="13191" y="9496"/>
                    <a:pt x="13154" y="9506"/>
                    <a:pt x="13121" y="9527"/>
                  </a:cubicBezTo>
                  <a:cubicBezTo>
                    <a:pt x="13025" y="9586"/>
                    <a:pt x="12995" y="9713"/>
                    <a:pt x="13054" y="9809"/>
                  </a:cubicBezTo>
                  <a:cubicBezTo>
                    <a:pt x="13354" y="10296"/>
                    <a:pt x="13557" y="10873"/>
                    <a:pt x="13638" y="11476"/>
                  </a:cubicBezTo>
                  <a:cubicBezTo>
                    <a:pt x="13712" y="12023"/>
                    <a:pt x="13689" y="12584"/>
                    <a:pt x="13567" y="13143"/>
                  </a:cubicBezTo>
                  <a:lnTo>
                    <a:pt x="12351" y="13143"/>
                  </a:lnTo>
                  <a:lnTo>
                    <a:pt x="11997" y="10998"/>
                  </a:lnTo>
                  <a:cubicBezTo>
                    <a:pt x="11943" y="10674"/>
                    <a:pt x="11652" y="10434"/>
                    <a:pt x="11328" y="10434"/>
                  </a:cubicBezTo>
                  <a:cubicBezTo>
                    <a:pt x="11302" y="10434"/>
                    <a:pt x="11276" y="10436"/>
                    <a:pt x="11250" y="10439"/>
                  </a:cubicBezTo>
                  <a:cubicBezTo>
                    <a:pt x="11072" y="10460"/>
                    <a:pt x="10917" y="10549"/>
                    <a:pt x="10812" y="10688"/>
                  </a:cubicBezTo>
                  <a:cubicBezTo>
                    <a:pt x="10707" y="10825"/>
                    <a:pt x="10665" y="10995"/>
                    <a:pt x="10693" y="11168"/>
                  </a:cubicBezTo>
                  <a:lnTo>
                    <a:pt x="11020" y="13143"/>
                  </a:lnTo>
                  <a:lnTo>
                    <a:pt x="10368" y="13143"/>
                  </a:lnTo>
                  <a:lnTo>
                    <a:pt x="9557" y="12723"/>
                  </a:lnTo>
                  <a:lnTo>
                    <a:pt x="9341" y="11412"/>
                  </a:lnTo>
                  <a:cubicBezTo>
                    <a:pt x="9288" y="11087"/>
                    <a:pt x="8994" y="10849"/>
                    <a:pt x="8669" y="10849"/>
                  </a:cubicBezTo>
                  <a:cubicBezTo>
                    <a:pt x="8644" y="10849"/>
                    <a:pt x="8620" y="10851"/>
                    <a:pt x="8594" y="10853"/>
                  </a:cubicBezTo>
                  <a:cubicBezTo>
                    <a:pt x="8417" y="10874"/>
                    <a:pt x="8262" y="10963"/>
                    <a:pt x="8157" y="11102"/>
                  </a:cubicBezTo>
                  <a:cubicBezTo>
                    <a:pt x="8053" y="11239"/>
                    <a:pt x="8010" y="11410"/>
                    <a:pt x="8038" y="11583"/>
                  </a:cubicBezTo>
                  <a:lnTo>
                    <a:pt x="8100" y="11969"/>
                  </a:lnTo>
                  <a:lnTo>
                    <a:pt x="6672" y="11228"/>
                  </a:lnTo>
                  <a:cubicBezTo>
                    <a:pt x="6545" y="11163"/>
                    <a:pt x="6411" y="11133"/>
                    <a:pt x="6278" y="11133"/>
                  </a:cubicBezTo>
                  <a:cubicBezTo>
                    <a:pt x="5988" y="11133"/>
                    <a:pt x="5710" y="11280"/>
                    <a:pt x="5558" y="11541"/>
                  </a:cubicBezTo>
                  <a:cubicBezTo>
                    <a:pt x="5339" y="11923"/>
                    <a:pt x="5465" y="12415"/>
                    <a:pt x="5842" y="12662"/>
                  </a:cubicBezTo>
                  <a:lnTo>
                    <a:pt x="5843" y="12664"/>
                  </a:lnTo>
                  <a:lnTo>
                    <a:pt x="6598" y="13145"/>
                  </a:lnTo>
                  <a:lnTo>
                    <a:pt x="1480" y="13145"/>
                  </a:lnTo>
                  <a:cubicBezTo>
                    <a:pt x="1296" y="12797"/>
                    <a:pt x="1131" y="12445"/>
                    <a:pt x="986" y="12100"/>
                  </a:cubicBezTo>
                  <a:cubicBezTo>
                    <a:pt x="579" y="11081"/>
                    <a:pt x="409" y="10263"/>
                    <a:pt x="453" y="9524"/>
                  </a:cubicBezTo>
                  <a:cubicBezTo>
                    <a:pt x="472" y="9234"/>
                    <a:pt x="524" y="8951"/>
                    <a:pt x="610" y="8685"/>
                  </a:cubicBezTo>
                  <a:cubicBezTo>
                    <a:pt x="801" y="8473"/>
                    <a:pt x="1014" y="8293"/>
                    <a:pt x="1259" y="8130"/>
                  </a:cubicBezTo>
                  <a:cubicBezTo>
                    <a:pt x="1786" y="7783"/>
                    <a:pt x="2466" y="7534"/>
                    <a:pt x="3330" y="7374"/>
                  </a:cubicBezTo>
                  <a:cubicBezTo>
                    <a:pt x="3369" y="7800"/>
                    <a:pt x="3595" y="8197"/>
                    <a:pt x="3975" y="8502"/>
                  </a:cubicBezTo>
                  <a:cubicBezTo>
                    <a:pt x="4382" y="8825"/>
                    <a:pt x="4917" y="9003"/>
                    <a:pt x="5482" y="9003"/>
                  </a:cubicBezTo>
                  <a:lnTo>
                    <a:pt x="8334" y="9003"/>
                  </a:lnTo>
                  <a:cubicBezTo>
                    <a:pt x="9157" y="9003"/>
                    <a:pt x="9890" y="8629"/>
                    <a:pt x="10258" y="8040"/>
                  </a:cubicBezTo>
                  <a:cubicBezTo>
                    <a:pt x="10568" y="8114"/>
                    <a:pt x="10868" y="8204"/>
                    <a:pt x="11156" y="8306"/>
                  </a:cubicBezTo>
                  <a:cubicBezTo>
                    <a:pt x="11664" y="8479"/>
                    <a:pt x="12107" y="8747"/>
                    <a:pt x="12477" y="9101"/>
                  </a:cubicBezTo>
                  <a:cubicBezTo>
                    <a:pt x="12517" y="9139"/>
                    <a:pt x="12567" y="9158"/>
                    <a:pt x="12619" y="9158"/>
                  </a:cubicBezTo>
                  <a:cubicBezTo>
                    <a:pt x="12672" y="9158"/>
                    <a:pt x="12729" y="9136"/>
                    <a:pt x="12767" y="9095"/>
                  </a:cubicBezTo>
                  <a:cubicBezTo>
                    <a:pt x="12847" y="9013"/>
                    <a:pt x="12843" y="8883"/>
                    <a:pt x="12761" y="8805"/>
                  </a:cubicBezTo>
                  <a:cubicBezTo>
                    <a:pt x="12350" y="8410"/>
                    <a:pt x="11855" y="8111"/>
                    <a:pt x="11292" y="7919"/>
                  </a:cubicBezTo>
                  <a:cubicBezTo>
                    <a:pt x="11016" y="7821"/>
                    <a:pt x="10727" y="7734"/>
                    <a:pt x="10432" y="7660"/>
                  </a:cubicBezTo>
                  <a:cubicBezTo>
                    <a:pt x="10473" y="7524"/>
                    <a:pt x="10494" y="7385"/>
                    <a:pt x="10494" y="7243"/>
                  </a:cubicBezTo>
                  <a:cubicBezTo>
                    <a:pt x="10494" y="6765"/>
                    <a:pt x="10261" y="6318"/>
                    <a:pt x="9843" y="5984"/>
                  </a:cubicBezTo>
                  <a:cubicBezTo>
                    <a:pt x="9436" y="5660"/>
                    <a:pt x="8901" y="5483"/>
                    <a:pt x="8336" y="5483"/>
                  </a:cubicBezTo>
                  <a:lnTo>
                    <a:pt x="7643" y="5483"/>
                  </a:lnTo>
                  <a:lnTo>
                    <a:pt x="7643" y="4974"/>
                  </a:lnTo>
                  <a:cubicBezTo>
                    <a:pt x="7643" y="4887"/>
                    <a:pt x="7636" y="4798"/>
                    <a:pt x="7620" y="4713"/>
                  </a:cubicBezTo>
                  <a:lnTo>
                    <a:pt x="7679" y="4654"/>
                  </a:lnTo>
                  <a:cubicBezTo>
                    <a:pt x="8188" y="4116"/>
                    <a:pt x="8445" y="3427"/>
                    <a:pt x="8404" y="2709"/>
                  </a:cubicBezTo>
                  <a:cubicBezTo>
                    <a:pt x="8319" y="1193"/>
                    <a:pt x="7043" y="2"/>
                    <a:pt x="549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4"/>
            <p:cNvSpPr/>
            <p:nvPr/>
          </p:nvSpPr>
          <p:spPr>
            <a:xfrm>
              <a:off x="5517527" y="1523767"/>
              <a:ext cx="12488" cy="21658"/>
            </a:xfrm>
            <a:custGeom>
              <a:rect b="b" l="l" r="r" t="t"/>
              <a:pathLst>
                <a:path extrusionOk="0" h="718" w="414">
                  <a:moveTo>
                    <a:pt x="208" y="0"/>
                  </a:moveTo>
                  <a:cubicBezTo>
                    <a:pt x="96" y="0"/>
                    <a:pt x="2" y="92"/>
                    <a:pt x="2" y="206"/>
                  </a:cubicBezTo>
                  <a:lnTo>
                    <a:pt x="2" y="512"/>
                  </a:lnTo>
                  <a:cubicBezTo>
                    <a:pt x="1" y="625"/>
                    <a:pt x="93" y="718"/>
                    <a:pt x="208" y="718"/>
                  </a:cubicBezTo>
                  <a:cubicBezTo>
                    <a:pt x="323" y="718"/>
                    <a:pt x="414" y="625"/>
                    <a:pt x="414" y="512"/>
                  </a:cubicBezTo>
                  <a:lnTo>
                    <a:pt x="414" y="206"/>
                  </a:lnTo>
                  <a:cubicBezTo>
                    <a:pt x="414" y="92"/>
                    <a:pt x="320" y="0"/>
                    <a:pt x="20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4"/>
            <p:cNvSpPr/>
            <p:nvPr/>
          </p:nvSpPr>
          <p:spPr>
            <a:xfrm>
              <a:off x="5613812" y="1523767"/>
              <a:ext cx="12398" cy="21658"/>
            </a:xfrm>
            <a:custGeom>
              <a:rect b="b" l="l" r="r" t="t"/>
              <a:pathLst>
                <a:path extrusionOk="0" h="718" w="411">
                  <a:moveTo>
                    <a:pt x="205" y="0"/>
                  </a:moveTo>
                  <a:cubicBezTo>
                    <a:pt x="91" y="0"/>
                    <a:pt x="1" y="92"/>
                    <a:pt x="1" y="206"/>
                  </a:cubicBezTo>
                  <a:lnTo>
                    <a:pt x="1" y="512"/>
                  </a:lnTo>
                  <a:cubicBezTo>
                    <a:pt x="1" y="627"/>
                    <a:pt x="93" y="718"/>
                    <a:pt x="205" y="718"/>
                  </a:cubicBezTo>
                  <a:cubicBezTo>
                    <a:pt x="319" y="718"/>
                    <a:pt x="411" y="625"/>
                    <a:pt x="411" y="512"/>
                  </a:cubicBezTo>
                  <a:lnTo>
                    <a:pt x="411" y="206"/>
                  </a:lnTo>
                  <a:cubicBezTo>
                    <a:pt x="411" y="92"/>
                    <a:pt x="319" y="0"/>
                    <a:pt x="2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4"/>
            <p:cNvSpPr/>
            <p:nvPr/>
          </p:nvSpPr>
          <p:spPr>
            <a:xfrm>
              <a:off x="5552307" y="1532726"/>
              <a:ext cx="39154" cy="18250"/>
            </a:xfrm>
            <a:custGeom>
              <a:rect b="b" l="l" r="r" t="t"/>
              <a:pathLst>
                <a:path extrusionOk="0" h="605" w="1298">
                  <a:moveTo>
                    <a:pt x="1068" y="0"/>
                  </a:moveTo>
                  <a:cubicBezTo>
                    <a:pt x="1010" y="0"/>
                    <a:pt x="953" y="24"/>
                    <a:pt x="913" y="72"/>
                  </a:cubicBezTo>
                  <a:cubicBezTo>
                    <a:pt x="846" y="149"/>
                    <a:pt x="749" y="191"/>
                    <a:pt x="650" y="191"/>
                  </a:cubicBezTo>
                  <a:cubicBezTo>
                    <a:pt x="547" y="191"/>
                    <a:pt x="451" y="147"/>
                    <a:pt x="385" y="72"/>
                  </a:cubicBezTo>
                  <a:cubicBezTo>
                    <a:pt x="344" y="25"/>
                    <a:pt x="287" y="1"/>
                    <a:pt x="229" y="1"/>
                  </a:cubicBezTo>
                  <a:cubicBezTo>
                    <a:pt x="181" y="1"/>
                    <a:pt x="133" y="17"/>
                    <a:pt x="95" y="51"/>
                  </a:cubicBezTo>
                  <a:cubicBezTo>
                    <a:pt x="9" y="125"/>
                    <a:pt x="0" y="257"/>
                    <a:pt x="74" y="341"/>
                  </a:cubicBezTo>
                  <a:cubicBezTo>
                    <a:pt x="218" y="507"/>
                    <a:pt x="429" y="604"/>
                    <a:pt x="650" y="604"/>
                  </a:cubicBezTo>
                  <a:cubicBezTo>
                    <a:pt x="868" y="604"/>
                    <a:pt x="1080" y="508"/>
                    <a:pt x="1223" y="341"/>
                  </a:cubicBezTo>
                  <a:cubicBezTo>
                    <a:pt x="1297" y="257"/>
                    <a:pt x="1290" y="125"/>
                    <a:pt x="1204" y="51"/>
                  </a:cubicBezTo>
                  <a:cubicBezTo>
                    <a:pt x="1165" y="17"/>
                    <a:pt x="1116" y="0"/>
                    <a:pt x="106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74"/>
          <p:cNvGrpSpPr/>
          <p:nvPr/>
        </p:nvGrpSpPr>
        <p:grpSpPr>
          <a:xfrm>
            <a:off x="4760828" y="1456018"/>
            <a:ext cx="426503" cy="393925"/>
            <a:chOff x="4760828" y="1456018"/>
            <a:chExt cx="426503" cy="393925"/>
          </a:xfrm>
        </p:grpSpPr>
        <p:sp>
          <p:nvSpPr>
            <p:cNvPr id="3032" name="Google Shape;3032;p74"/>
            <p:cNvSpPr/>
            <p:nvPr/>
          </p:nvSpPr>
          <p:spPr>
            <a:xfrm>
              <a:off x="4829723" y="1772953"/>
              <a:ext cx="109378" cy="71069"/>
            </a:xfrm>
            <a:custGeom>
              <a:rect b="b" l="l" r="r" t="t"/>
              <a:pathLst>
                <a:path extrusionOk="0" h="2356" w="3626">
                  <a:moveTo>
                    <a:pt x="2264" y="0"/>
                  </a:moveTo>
                  <a:cubicBezTo>
                    <a:pt x="2008" y="0"/>
                    <a:pt x="1731" y="46"/>
                    <a:pt x="1453" y="142"/>
                  </a:cubicBezTo>
                  <a:cubicBezTo>
                    <a:pt x="562" y="452"/>
                    <a:pt x="0" y="1167"/>
                    <a:pt x="199" y="1738"/>
                  </a:cubicBezTo>
                  <a:cubicBezTo>
                    <a:pt x="336" y="2132"/>
                    <a:pt x="798" y="2355"/>
                    <a:pt x="1363" y="2355"/>
                  </a:cubicBezTo>
                  <a:cubicBezTo>
                    <a:pt x="1619" y="2355"/>
                    <a:pt x="1896" y="2309"/>
                    <a:pt x="2173" y="2213"/>
                  </a:cubicBezTo>
                  <a:cubicBezTo>
                    <a:pt x="3064" y="1903"/>
                    <a:pt x="3626" y="1190"/>
                    <a:pt x="3428" y="617"/>
                  </a:cubicBezTo>
                  <a:cubicBezTo>
                    <a:pt x="3292" y="224"/>
                    <a:pt x="2830" y="0"/>
                    <a:pt x="226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4"/>
            <p:cNvSpPr/>
            <p:nvPr/>
          </p:nvSpPr>
          <p:spPr>
            <a:xfrm>
              <a:off x="5009049" y="1772561"/>
              <a:ext cx="109378" cy="71039"/>
            </a:xfrm>
            <a:custGeom>
              <a:rect b="b" l="l" r="r" t="t"/>
              <a:pathLst>
                <a:path extrusionOk="0" h="2355" w="3626">
                  <a:moveTo>
                    <a:pt x="1361" y="1"/>
                  </a:moveTo>
                  <a:cubicBezTo>
                    <a:pt x="796" y="1"/>
                    <a:pt x="334" y="223"/>
                    <a:pt x="197" y="618"/>
                  </a:cubicBezTo>
                  <a:cubicBezTo>
                    <a:pt x="0" y="1189"/>
                    <a:pt x="562" y="1905"/>
                    <a:pt x="1453" y="2213"/>
                  </a:cubicBezTo>
                  <a:cubicBezTo>
                    <a:pt x="1731" y="2309"/>
                    <a:pt x="2008" y="2355"/>
                    <a:pt x="2263" y="2355"/>
                  </a:cubicBezTo>
                  <a:cubicBezTo>
                    <a:pt x="2829" y="2355"/>
                    <a:pt x="3291" y="2131"/>
                    <a:pt x="3427" y="1738"/>
                  </a:cubicBezTo>
                  <a:cubicBezTo>
                    <a:pt x="3625" y="1167"/>
                    <a:pt x="3063" y="451"/>
                    <a:pt x="2171" y="142"/>
                  </a:cubicBezTo>
                  <a:cubicBezTo>
                    <a:pt x="1894" y="46"/>
                    <a:pt x="1617" y="1"/>
                    <a:pt x="1361"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4"/>
            <p:cNvSpPr/>
            <p:nvPr/>
          </p:nvSpPr>
          <p:spPr>
            <a:xfrm>
              <a:off x="4762849" y="1616009"/>
              <a:ext cx="95321" cy="144219"/>
            </a:xfrm>
            <a:custGeom>
              <a:rect b="b" l="l" r="r" t="t"/>
              <a:pathLst>
                <a:path extrusionOk="0" h="4781" w="3160">
                  <a:moveTo>
                    <a:pt x="2198" y="0"/>
                  </a:moveTo>
                  <a:cubicBezTo>
                    <a:pt x="1600" y="0"/>
                    <a:pt x="856" y="829"/>
                    <a:pt x="451" y="2000"/>
                  </a:cubicBezTo>
                  <a:cubicBezTo>
                    <a:pt x="0" y="3301"/>
                    <a:pt x="139" y="4532"/>
                    <a:pt x="762" y="4748"/>
                  </a:cubicBezTo>
                  <a:cubicBezTo>
                    <a:pt x="826" y="4770"/>
                    <a:pt x="892" y="4781"/>
                    <a:pt x="960" y="4781"/>
                  </a:cubicBezTo>
                  <a:cubicBezTo>
                    <a:pt x="1559" y="4781"/>
                    <a:pt x="2303" y="3952"/>
                    <a:pt x="2708" y="2783"/>
                  </a:cubicBezTo>
                  <a:cubicBezTo>
                    <a:pt x="3160" y="1482"/>
                    <a:pt x="3022" y="250"/>
                    <a:pt x="2398" y="34"/>
                  </a:cubicBezTo>
                  <a:cubicBezTo>
                    <a:pt x="2334" y="11"/>
                    <a:pt x="2267" y="0"/>
                    <a:pt x="2198" y="0"/>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4"/>
            <p:cNvSpPr/>
            <p:nvPr/>
          </p:nvSpPr>
          <p:spPr>
            <a:xfrm>
              <a:off x="5090161" y="1616311"/>
              <a:ext cx="95382" cy="144189"/>
            </a:xfrm>
            <a:custGeom>
              <a:rect b="b" l="l" r="r" t="t"/>
              <a:pathLst>
                <a:path extrusionOk="0" h="4780" w="3162">
                  <a:moveTo>
                    <a:pt x="959" y="0"/>
                  </a:moveTo>
                  <a:cubicBezTo>
                    <a:pt x="891" y="0"/>
                    <a:pt x="825" y="11"/>
                    <a:pt x="762" y="33"/>
                  </a:cubicBezTo>
                  <a:cubicBezTo>
                    <a:pt x="139" y="249"/>
                    <a:pt x="0" y="1481"/>
                    <a:pt x="451" y="2782"/>
                  </a:cubicBezTo>
                  <a:cubicBezTo>
                    <a:pt x="856" y="3951"/>
                    <a:pt x="1601" y="4780"/>
                    <a:pt x="2201" y="4780"/>
                  </a:cubicBezTo>
                  <a:cubicBezTo>
                    <a:pt x="2269" y="4780"/>
                    <a:pt x="2335" y="4769"/>
                    <a:pt x="2399" y="4747"/>
                  </a:cubicBezTo>
                  <a:cubicBezTo>
                    <a:pt x="3022" y="4531"/>
                    <a:pt x="3161" y="3300"/>
                    <a:pt x="2710" y="1998"/>
                  </a:cubicBezTo>
                  <a:cubicBezTo>
                    <a:pt x="2302" y="829"/>
                    <a:pt x="1559" y="0"/>
                    <a:pt x="959" y="0"/>
                  </a:cubicBezTo>
                  <a:close/>
                </a:path>
              </a:pathLst>
            </a:custGeom>
            <a:solidFill>
              <a:srgbClr val="76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4"/>
            <p:cNvSpPr/>
            <p:nvPr/>
          </p:nvSpPr>
          <p:spPr>
            <a:xfrm>
              <a:off x="4808306" y="1462262"/>
              <a:ext cx="331544" cy="358994"/>
            </a:xfrm>
            <a:custGeom>
              <a:rect b="b" l="l" r="r" t="t"/>
              <a:pathLst>
                <a:path extrusionOk="0" h="11901" w="10991">
                  <a:moveTo>
                    <a:pt x="5459" y="1"/>
                  </a:moveTo>
                  <a:cubicBezTo>
                    <a:pt x="3931" y="1"/>
                    <a:pt x="2566" y="917"/>
                    <a:pt x="1589" y="2134"/>
                  </a:cubicBezTo>
                  <a:cubicBezTo>
                    <a:pt x="601" y="3371"/>
                    <a:pt x="6" y="4912"/>
                    <a:pt x="2" y="6409"/>
                  </a:cubicBezTo>
                  <a:cubicBezTo>
                    <a:pt x="0" y="7913"/>
                    <a:pt x="613" y="9222"/>
                    <a:pt x="1607" y="10226"/>
                  </a:cubicBezTo>
                  <a:cubicBezTo>
                    <a:pt x="2597" y="11214"/>
                    <a:pt x="3966" y="11901"/>
                    <a:pt x="5471" y="11901"/>
                  </a:cubicBezTo>
                  <a:cubicBezTo>
                    <a:pt x="5479" y="11901"/>
                    <a:pt x="5487" y="11901"/>
                    <a:pt x="5495" y="11901"/>
                  </a:cubicBezTo>
                  <a:cubicBezTo>
                    <a:pt x="5503" y="11901"/>
                    <a:pt x="5512" y="11901"/>
                    <a:pt x="5520" y="11901"/>
                  </a:cubicBezTo>
                  <a:cubicBezTo>
                    <a:pt x="7026" y="11901"/>
                    <a:pt x="8394" y="11214"/>
                    <a:pt x="9384" y="10226"/>
                  </a:cubicBezTo>
                  <a:cubicBezTo>
                    <a:pt x="10378" y="9221"/>
                    <a:pt x="10990" y="7913"/>
                    <a:pt x="10989" y="6409"/>
                  </a:cubicBezTo>
                  <a:cubicBezTo>
                    <a:pt x="10985" y="4910"/>
                    <a:pt x="10390" y="3371"/>
                    <a:pt x="9402" y="2134"/>
                  </a:cubicBezTo>
                  <a:cubicBezTo>
                    <a:pt x="8425" y="917"/>
                    <a:pt x="7058" y="1"/>
                    <a:pt x="5532" y="1"/>
                  </a:cubicBezTo>
                  <a:cubicBezTo>
                    <a:pt x="5520" y="1"/>
                    <a:pt x="5508" y="1"/>
                    <a:pt x="5495" y="1"/>
                  </a:cubicBezTo>
                  <a:cubicBezTo>
                    <a:pt x="5483" y="1"/>
                    <a:pt x="5471" y="1"/>
                    <a:pt x="5459" y="1"/>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4"/>
            <p:cNvSpPr/>
            <p:nvPr/>
          </p:nvSpPr>
          <p:spPr>
            <a:xfrm>
              <a:off x="4808337" y="1462232"/>
              <a:ext cx="208802" cy="358994"/>
            </a:xfrm>
            <a:custGeom>
              <a:rect b="b" l="l" r="r" t="t"/>
              <a:pathLst>
                <a:path extrusionOk="0" h="11901" w="6922">
                  <a:moveTo>
                    <a:pt x="5459" y="0"/>
                  </a:moveTo>
                  <a:cubicBezTo>
                    <a:pt x="3933" y="0"/>
                    <a:pt x="2567" y="917"/>
                    <a:pt x="1589" y="2132"/>
                  </a:cubicBezTo>
                  <a:cubicBezTo>
                    <a:pt x="601" y="3370"/>
                    <a:pt x="7" y="4911"/>
                    <a:pt x="2" y="6407"/>
                  </a:cubicBezTo>
                  <a:cubicBezTo>
                    <a:pt x="1" y="7913"/>
                    <a:pt x="613" y="9220"/>
                    <a:pt x="1607" y="10226"/>
                  </a:cubicBezTo>
                  <a:cubicBezTo>
                    <a:pt x="2597" y="11213"/>
                    <a:pt x="3965" y="11900"/>
                    <a:pt x="5472" y="11900"/>
                  </a:cubicBezTo>
                  <a:cubicBezTo>
                    <a:pt x="5480" y="11900"/>
                    <a:pt x="5488" y="11900"/>
                    <a:pt x="5496" y="11900"/>
                  </a:cubicBezTo>
                  <a:cubicBezTo>
                    <a:pt x="5501" y="11900"/>
                    <a:pt x="5506" y="11900"/>
                    <a:pt x="5511" y="11900"/>
                  </a:cubicBezTo>
                  <a:cubicBezTo>
                    <a:pt x="5998" y="11900"/>
                    <a:pt x="6471" y="11831"/>
                    <a:pt x="6922" y="11701"/>
                  </a:cubicBezTo>
                  <a:cubicBezTo>
                    <a:pt x="5065" y="10353"/>
                    <a:pt x="3857" y="8167"/>
                    <a:pt x="3857" y="5700"/>
                  </a:cubicBezTo>
                  <a:cubicBezTo>
                    <a:pt x="3857" y="3463"/>
                    <a:pt x="4847" y="1462"/>
                    <a:pt x="6411" y="103"/>
                  </a:cubicBezTo>
                  <a:cubicBezTo>
                    <a:pt x="6124" y="37"/>
                    <a:pt x="5831" y="0"/>
                    <a:pt x="5531" y="0"/>
                  </a:cubicBezTo>
                  <a:cubicBezTo>
                    <a:pt x="5519" y="0"/>
                    <a:pt x="5507" y="0"/>
                    <a:pt x="5496" y="1"/>
                  </a:cubicBezTo>
                  <a:cubicBezTo>
                    <a:pt x="5484" y="0"/>
                    <a:pt x="5471" y="0"/>
                    <a:pt x="545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4"/>
            <p:cNvSpPr/>
            <p:nvPr/>
          </p:nvSpPr>
          <p:spPr>
            <a:xfrm>
              <a:off x="4853975" y="1544791"/>
              <a:ext cx="240174" cy="276432"/>
            </a:xfrm>
            <a:custGeom>
              <a:rect b="b" l="l" r="r" t="t"/>
              <a:pathLst>
                <a:path extrusionOk="0" h="9164" w="7962">
                  <a:moveTo>
                    <a:pt x="2700" y="0"/>
                  </a:moveTo>
                  <a:cubicBezTo>
                    <a:pt x="1209" y="0"/>
                    <a:pt x="1" y="1207"/>
                    <a:pt x="1" y="2698"/>
                  </a:cubicBezTo>
                  <a:cubicBezTo>
                    <a:pt x="1" y="3473"/>
                    <a:pt x="328" y="4171"/>
                    <a:pt x="852" y="4664"/>
                  </a:cubicBezTo>
                  <a:cubicBezTo>
                    <a:pt x="565" y="5177"/>
                    <a:pt x="402" y="5767"/>
                    <a:pt x="402" y="6394"/>
                  </a:cubicBezTo>
                  <a:lnTo>
                    <a:pt x="402" y="7054"/>
                  </a:lnTo>
                  <a:cubicBezTo>
                    <a:pt x="402" y="7328"/>
                    <a:pt x="433" y="7595"/>
                    <a:pt x="492" y="7853"/>
                  </a:cubicBezTo>
                  <a:cubicBezTo>
                    <a:pt x="1437" y="8640"/>
                    <a:pt x="2642" y="9163"/>
                    <a:pt x="3954" y="9163"/>
                  </a:cubicBezTo>
                  <a:cubicBezTo>
                    <a:pt x="3963" y="9163"/>
                    <a:pt x="3972" y="9163"/>
                    <a:pt x="3981" y="9163"/>
                  </a:cubicBezTo>
                  <a:cubicBezTo>
                    <a:pt x="3991" y="9163"/>
                    <a:pt x="4000" y="9163"/>
                    <a:pt x="4009" y="9163"/>
                  </a:cubicBezTo>
                  <a:cubicBezTo>
                    <a:pt x="5321" y="9163"/>
                    <a:pt x="6526" y="8640"/>
                    <a:pt x="7471" y="7853"/>
                  </a:cubicBezTo>
                  <a:cubicBezTo>
                    <a:pt x="7530" y="7595"/>
                    <a:pt x="7561" y="7328"/>
                    <a:pt x="7561" y="7054"/>
                  </a:cubicBezTo>
                  <a:lnTo>
                    <a:pt x="7561" y="6394"/>
                  </a:lnTo>
                  <a:cubicBezTo>
                    <a:pt x="7561" y="5767"/>
                    <a:pt x="7398" y="5177"/>
                    <a:pt x="7111" y="4664"/>
                  </a:cubicBezTo>
                  <a:cubicBezTo>
                    <a:pt x="7635" y="4173"/>
                    <a:pt x="7962" y="3475"/>
                    <a:pt x="7962" y="2698"/>
                  </a:cubicBezTo>
                  <a:cubicBezTo>
                    <a:pt x="7962" y="1207"/>
                    <a:pt x="6755" y="0"/>
                    <a:pt x="5262" y="0"/>
                  </a:cubicBezTo>
                  <a:cubicBezTo>
                    <a:pt x="4798" y="0"/>
                    <a:pt x="4362" y="117"/>
                    <a:pt x="3981" y="324"/>
                  </a:cubicBezTo>
                  <a:cubicBezTo>
                    <a:pt x="3600" y="117"/>
                    <a:pt x="3163" y="0"/>
                    <a:pt x="27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4"/>
            <p:cNvSpPr/>
            <p:nvPr/>
          </p:nvSpPr>
          <p:spPr>
            <a:xfrm>
              <a:off x="4853975" y="1544791"/>
              <a:ext cx="163132" cy="276432"/>
            </a:xfrm>
            <a:custGeom>
              <a:rect b="b" l="l" r="r" t="t"/>
              <a:pathLst>
                <a:path extrusionOk="0" h="9164" w="5408">
                  <a:moveTo>
                    <a:pt x="2700" y="0"/>
                  </a:moveTo>
                  <a:cubicBezTo>
                    <a:pt x="1209" y="0"/>
                    <a:pt x="1" y="1207"/>
                    <a:pt x="1" y="2698"/>
                  </a:cubicBezTo>
                  <a:cubicBezTo>
                    <a:pt x="1" y="3473"/>
                    <a:pt x="328" y="4171"/>
                    <a:pt x="852" y="4664"/>
                  </a:cubicBezTo>
                  <a:cubicBezTo>
                    <a:pt x="565" y="5177"/>
                    <a:pt x="402" y="5767"/>
                    <a:pt x="402" y="6394"/>
                  </a:cubicBezTo>
                  <a:lnTo>
                    <a:pt x="402" y="7054"/>
                  </a:lnTo>
                  <a:cubicBezTo>
                    <a:pt x="402" y="7328"/>
                    <a:pt x="433" y="7595"/>
                    <a:pt x="492" y="7853"/>
                  </a:cubicBezTo>
                  <a:cubicBezTo>
                    <a:pt x="1437" y="8640"/>
                    <a:pt x="2642" y="9163"/>
                    <a:pt x="3954" y="9163"/>
                  </a:cubicBezTo>
                  <a:cubicBezTo>
                    <a:pt x="3963" y="9163"/>
                    <a:pt x="3972" y="9163"/>
                    <a:pt x="3981" y="9163"/>
                  </a:cubicBezTo>
                  <a:cubicBezTo>
                    <a:pt x="3987" y="9163"/>
                    <a:pt x="3992" y="9163"/>
                    <a:pt x="3997" y="9163"/>
                  </a:cubicBezTo>
                  <a:cubicBezTo>
                    <a:pt x="4482" y="9163"/>
                    <a:pt x="4956" y="9094"/>
                    <a:pt x="5407" y="8964"/>
                  </a:cubicBezTo>
                  <a:cubicBezTo>
                    <a:pt x="3552" y="7618"/>
                    <a:pt x="2344" y="5430"/>
                    <a:pt x="2344" y="2963"/>
                  </a:cubicBezTo>
                  <a:cubicBezTo>
                    <a:pt x="2344" y="1914"/>
                    <a:pt x="2563" y="916"/>
                    <a:pt x="2956" y="12"/>
                  </a:cubicBezTo>
                  <a:cubicBezTo>
                    <a:pt x="2872" y="4"/>
                    <a:pt x="2786" y="0"/>
                    <a:pt x="270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4"/>
            <p:cNvSpPr/>
            <p:nvPr/>
          </p:nvSpPr>
          <p:spPr>
            <a:xfrm>
              <a:off x="4927576" y="1640080"/>
              <a:ext cx="92969" cy="36138"/>
            </a:xfrm>
            <a:custGeom>
              <a:rect b="b" l="l" r="r" t="t"/>
              <a:pathLst>
                <a:path extrusionOk="0" h="1198" w="3082">
                  <a:moveTo>
                    <a:pt x="1541" y="0"/>
                  </a:moveTo>
                  <a:cubicBezTo>
                    <a:pt x="544" y="5"/>
                    <a:pt x="0" y="736"/>
                    <a:pt x="215" y="984"/>
                  </a:cubicBezTo>
                  <a:cubicBezTo>
                    <a:pt x="372" y="1187"/>
                    <a:pt x="743" y="1194"/>
                    <a:pt x="1160" y="1194"/>
                  </a:cubicBezTo>
                  <a:cubicBezTo>
                    <a:pt x="1192" y="1194"/>
                    <a:pt x="1224" y="1194"/>
                    <a:pt x="1256" y="1194"/>
                  </a:cubicBezTo>
                  <a:cubicBezTo>
                    <a:pt x="1350" y="1194"/>
                    <a:pt x="1446" y="1194"/>
                    <a:pt x="1541" y="1197"/>
                  </a:cubicBezTo>
                  <a:cubicBezTo>
                    <a:pt x="1630" y="1195"/>
                    <a:pt x="1719" y="1194"/>
                    <a:pt x="1806" y="1194"/>
                  </a:cubicBezTo>
                  <a:cubicBezTo>
                    <a:pt x="1854" y="1194"/>
                    <a:pt x="1901" y="1194"/>
                    <a:pt x="1947" y="1194"/>
                  </a:cubicBezTo>
                  <a:cubicBezTo>
                    <a:pt x="2354" y="1194"/>
                    <a:pt x="2715" y="1184"/>
                    <a:pt x="2867" y="984"/>
                  </a:cubicBezTo>
                  <a:cubicBezTo>
                    <a:pt x="3081" y="736"/>
                    <a:pt x="2538" y="5"/>
                    <a:pt x="1541"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4"/>
            <p:cNvSpPr/>
            <p:nvPr/>
          </p:nvSpPr>
          <p:spPr>
            <a:xfrm>
              <a:off x="4885255" y="1608528"/>
              <a:ext cx="47872" cy="38189"/>
            </a:xfrm>
            <a:custGeom>
              <a:rect b="b" l="l" r="r" t="t"/>
              <a:pathLst>
                <a:path extrusionOk="0" h="1266" w="1587">
                  <a:moveTo>
                    <a:pt x="794" y="1"/>
                  </a:moveTo>
                  <a:cubicBezTo>
                    <a:pt x="356" y="1"/>
                    <a:pt x="1" y="283"/>
                    <a:pt x="1" y="632"/>
                  </a:cubicBezTo>
                  <a:cubicBezTo>
                    <a:pt x="1" y="983"/>
                    <a:pt x="356" y="1265"/>
                    <a:pt x="794" y="1265"/>
                  </a:cubicBezTo>
                  <a:cubicBezTo>
                    <a:pt x="1232" y="1265"/>
                    <a:pt x="1587" y="983"/>
                    <a:pt x="1587" y="632"/>
                  </a:cubicBezTo>
                  <a:cubicBezTo>
                    <a:pt x="1587" y="283"/>
                    <a:pt x="1232" y="1"/>
                    <a:pt x="7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4"/>
            <p:cNvSpPr/>
            <p:nvPr/>
          </p:nvSpPr>
          <p:spPr>
            <a:xfrm>
              <a:off x="5015052" y="1608528"/>
              <a:ext cx="47872" cy="38189"/>
            </a:xfrm>
            <a:custGeom>
              <a:rect b="b" l="l" r="r" t="t"/>
              <a:pathLst>
                <a:path extrusionOk="0" h="1266" w="1587">
                  <a:moveTo>
                    <a:pt x="794" y="1"/>
                  </a:moveTo>
                  <a:cubicBezTo>
                    <a:pt x="356" y="1"/>
                    <a:pt x="1" y="283"/>
                    <a:pt x="1" y="632"/>
                  </a:cubicBezTo>
                  <a:cubicBezTo>
                    <a:pt x="1" y="983"/>
                    <a:pt x="356" y="1265"/>
                    <a:pt x="794" y="1265"/>
                  </a:cubicBezTo>
                  <a:cubicBezTo>
                    <a:pt x="1231" y="1265"/>
                    <a:pt x="1586" y="983"/>
                    <a:pt x="1586" y="632"/>
                  </a:cubicBezTo>
                  <a:cubicBezTo>
                    <a:pt x="1586" y="283"/>
                    <a:pt x="1231" y="1"/>
                    <a:pt x="7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4"/>
            <p:cNvSpPr/>
            <p:nvPr/>
          </p:nvSpPr>
          <p:spPr>
            <a:xfrm>
              <a:off x="4925525" y="1633926"/>
              <a:ext cx="97161" cy="48385"/>
            </a:xfrm>
            <a:custGeom>
              <a:rect b="b" l="l" r="r" t="t"/>
              <a:pathLst>
                <a:path extrusionOk="0" h="1604" w="3221">
                  <a:moveTo>
                    <a:pt x="1609" y="412"/>
                  </a:moveTo>
                  <a:cubicBezTo>
                    <a:pt x="2158" y="415"/>
                    <a:pt x="2537" y="662"/>
                    <a:pt x="2695" y="875"/>
                  </a:cubicBezTo>
                  <a:cubicBezTo>
                    <a:pt x="2771" y="974"/>
                    <a:pt x="2778" y="1043"/>
                    <a:pt x="2776" y="1059"/>
                  </a:cubicBezTo>
                  <a:cubicBezTo>
                    <a:pt x="2773" y="1061"/>
                    <a:pt x="2773" y="1062"/>
                    <a:pt x="2772" y="1065"/>
                  </a:cubicBezTo>
                  <a:cubicBezTo>
                    <a:pt x="2671" y="1194"/>
                    <a:pt x="2287" y="1194"/>
                    <a:pt x="1947" y="1194"/>
                  </a:cubicBezTo>
                  <a:cubicBezTo>
                    <a:pt x="1836" y="1194"/>
                    <a:pt x="1723" y="1194"/>
                    <a:pt x="1609" y="1198"/>
                  </a:cubicBezTo>
                  <a:cubicBezTo>
                    <a:pt x="1495" y="1194"/>
                    <a:pt x="1383" y="1194"/>
                    <a:pt x="1271" y="1194"/>
                  </a:cubicBezTo>
                  <a:cubicBezTo>
                    <a:pt x="930" y="1194"/>
                    <a:pt x="546" y="1194"/>
                    <a:pt x="447" y="1065"/>
                  </a:cubicBezTo>
                  <a:cubicBezTo>
                    <a:pt x="444" y="1062"/>
                    <a:pt x="444" y="1061"/>
                    <a:pt x="442" y="1059"/>
                  </a:cubicBezTo>
                  <a:cubicBezTo>
                    <a:pt x="441" y="1043"/>
                    <a:pt x="448" y="977"/>
                    <a:pt x="524" y="875"/>
                  </a:cubicBezTo>
                  <a:cubicBezTo>
                    <a:pt x="682" y="662"/>
                    <a:pt x="1062" y="415"/>
                    <a:pt x="1609" y="412"/>
                  </a:cubicBezTo>
                  <a:close/>
                  <a:moveTo>
                    <a:pt x="1609" y="0"/>
                  </a:moveTo>
                  <a:cubicBezTo>
                    <a:pt x="817" y="3"/>
                    <a:pt x="266" y="416"/>
                    <a:pt x="90" y="798"/>
                  </a:cubicBezTo>
                  <a:cubicBezTo>
                    <a:pt x="0" y="996"/>
                    <a:pt x="13" y="1185"/>
                    <a:pt x="124" y="1318"/>
                  </a:cubicBezTo>
                  <a:cubicBezTo>
                    <a:pt x="348" y="1604"/>
                    <a:pt x="797" y="1604"/>
                    <a:pt x="1272" y="1604"/>
                  </a:cubicBezTo>
                  <a:lnTo>
                    <a:pt x="1950" y="1604"/>
                  </a:lnTo>
                  <a:cubicBezTo>
                    <a:pt x="2424" y="1604"/>
                    <a:pt x="2871" y="1604"/>
                    <a:pt x="3097" y="1318"/>
                  </a:cubicBezTo>
                  <a:cubicBezTo>
                    <a:pt x="3208" y="1185"/>
                    <a:pt x="3220" y="996"/>
                    <a:pt x="3130" y="798"/>
                  </a:cubicBezTo>
                  <a:cubicBezTo>
                    <a:pt x="2954" y="416"/>
                    <a:pt x="2404" y="3"/>
                    <a:pt x="160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4"/>
            <p:cNvSpPr/>
            <p:nvPr/>
          </p:nvSpPr>
          <p:spPr>
            <a:xfrm>
              <a:off x="4760828" y="1456018"/>
              <a:ext cx="426503" cy="393925"/>
            </a:xfrm>
            <a:custGeom>
              <a:rect b="b" l="l" r="r" t="t"/>
              <a:pathLst>
                <a:path extrusionOk="0" h="13059" w="14139">
                  <a:moveTo>
                    <a:pt x="12743" y="6094"/>
                  </a:moveTo>
                  <a:lnTo>
                    <a:pt x="12743" y="6094"/>
                  </a:lnTo>
                  <a:cubicBezTo>
                    <a:pt x="13014" y="6426"/>
                    <a:pt x="13255" y="6875"/>
                    <a:pt x="13430" y="7372"/>
                  </a:cubicBezTo>
                  <a:cubicBezTo>
                    <a:pt x="13638" y="7972"/>
                    <a:pt x="13721" y="8573"/>
                    <a:pt x="13668" y="9061"/>
                  </a:cubicBezTo>
                  <a:cubicBezTo>
                    <a:pt x="13621" y="9490"/>
                    <a:pt x="13467" y="9781"/>
                    <a:pt x="13246" y="9857"/>
                  </a:cubicBezTo>
                  <a:cubicBezTo>
                    <a:pt x="13205" y="9871"/>
                    <a:pt x="13161" y="9878"/>
                    <a:pt x="13114" y="9878"/>
                  </a:cubicBezTo>
                  <a:cubicBezTo>
                    <a:pt x="12833" y="9878"/>
                    <a:pt x="12472" y="9614"/>
                    <a:pt x="12144" y="9163"/>
                  </a:cubicBezTo>
                  <a:cubicBezTo>
                    <a:pt x="12559" y="8373"/>
                    <a:pt x="12770" y="7515"/>
                    <a:pt x="12767" y="6613"/>
                  </a:cubicBezTo>
                  <a:cubicBezTo>
                    <a:pt x="12767" y="6441"/>
                    <a:pt x="12758" y="6270"/>
                    <a:pt x="12743" y="6094"/>
                  </a:cubicBezTo>
                  <a:close/>
                  <a:moveTo>
                    <a:pt x="1395" y="6095"/>
                  </a:moveTo>
                  <a:lnTo>
                    <a:pt x="1395" y="6095"/>
                  </a:lnTo>
                  <a:cubicBezTo>
                    <a:pt x="1381" y="6270"/>
                    <a:pt x="1370" y="6443"/>
                    <a:pt x="1370" y="6616"/>
                  </a:cubicBezTo>
                  <a:cubicBezTo>
                    <a:pt x="1369" y="7518"/>
                    <a:pt x="1580" y="8376"/>
                    <a:pt x="1993" y="9164"/>
                  </a:cubicBezTo>
                  <a:cubicBezTo>
                    <a:pt x="1666" y="9616"/>
                    <a:pt x="1306" y="9879"/>
                    <a:pt x="1024" y="9879"/>
                  </a:cubicBezTo>
                  <a:cubicBezTo>
                    <a:pt x="978" y="9879"/>
                    <a:pt x="934" y="9872"/>
                    <a:pt x="892" y="9858"/>
                  </a:cubicBezTo>
                  <a:cubicBezTo>
                    <a:pt x="672" y="9783"/>
                    <a:pt x="520" y="9493"/>
                    <a:pt x="471" y="9064"/>
                  </a:cubicBezTo>
                  <a:cubicBezTo>
                    <a:pt x="415" y="8573"/>
                    <a:pt x="500" y="7974"/>
                    <a:pt x="709" y="7373"/>
                  </a:cubicBezTo>
                  <a:cubicBezTo>
                    <a:pt x="882" y="6876"/>
                    <a:pt x="1125" y="6428"/>
                    <a:pt x="1395" y="6095"/>
                  </a:cubicBezTo>
                  <a:close/>
                  <a:moveTo>
                    <a:pt x="3479" y="10981"/>
                  </a:moveTo>
                  <a:cubicBezTo>
                    <a:pt x="4015" y="11424"/>
                    <a:pt x="4608" y="11765"/>
                    <a:pt x="5237" y="11989"/>
                  </a:cubicBezTo>
                  <a:cubicBezTo>
                    <a:pt x="5238" y="11989"/>
                    <a:pt x="5241" y="11992"/>
                    <a:pt x="5243" y="11992"/>
                  </a:cubicBezTo>
                  <a:cubicBezTo>
                    <a:pt x="5031" y="12214"/>
                    <a:pt x="4734" y="12401"/>
                    <a:pt x="4392" y="12519"/>
                  </a:cubicBezTo>
                  <a:cubicBezTo>
                    <a:pt x="4138" y="12608"/>
                    <a:pt x="3882" y="12650"/>
                    <a:pt x="3647" y="12650"/>
                  </a:cubicBezTo>
                  <a:cubicBezTo>
                    <a:pt x="3173" y="12650"/>
                    <a:pt x="2786" y="12478"/>
                    <a:pt x="2679" y="12173"/>
                  </a:cubicBezTo>
                  <a:cubicBezTo>
                    <a:pt x="2548" y="11794"/>
                    <a:pt x="2897" y="11285"/>
                    <a:pt x="3479" y="10981"/>
                  </a:cubicBezTo>
                  <a:close/>
                  <a:moveTo>
                    <a:pt x="8350" y="3150"/>
                  </a:moveTo>
                  <a:cubicBezTo>
                    <a:pt x="9724" y="3150"/>
                    <a:pt x="10843" y="4268"/>
                    <a:pt x="10843" y="5642"/>
                  </a:cubicBezTo>
                  <a:cubicBezTo>
                    <a:pt x="10843" y="6338"/>
                    <a:pt x="10563" y="6983"/>
                    <a:pt x="10057" y="7459"/>
                  </a:cubicBezTo>
                  <a:cubicBezTo>
                    <a:pt x="9988" y="7522"/>
                    <a:pt x="9971" y="7626"/>
                    <a:pt x="10017" y="7707"/>
                  </a:cubicBezTo>
                  <a:cubicBezTo>
                    <a:pt x="10295" y="8206"/>
                    <a:pt x="10442" y="8768"/>
                    <a:pt x="10442" y="9337"/>
                  </a:cubicBezTo>
                  <a:lnTo>
                    <a:pt x="10442" y="9997"/>
                  </a:lnTo>
                  <a:cubicBezTo>
                    <a:pt x="10442" y="10222"/>
                    <a:pt x="10420" y="10448"/>
                    <a:pt x="10372" y="10670"/>
                  </a:cubicBezTo>
                  <a:cubicBezTo>
                    <a:pt x="10242" y="10809"/>
                    <a:pt x="10060" y="10914"/>
                    <a:pt x="9903" y="11028"/>
                  </a:cubicBezTo>
                  <a:cubicBezTo>
                    <a:pt x="9801" y="11090"/>
                    <a:pt x="9770" y="11223"/>
                    <a:pt x="9835" y="11321"/>
                  </a:cubicBezTo>
                  <a:cubicBezTo>
                    <a:pt x="9875" y="11382"/>
                    <a:pt x="9941" y="11413"/>
                    <a:pt x="10007" y="11413"/>
                  </a:cubicBezTo>
                  <a:cubicBezTo>
                    <a:pt x="10046" y="11413"/>
                    <a:pt x="10086" y="11402"/>
                    <a:pt x="10119" y="11380"/>
                  </a:cubicBezTo>
                  <a:cubicBezTo>
                    <a:pt x="10304" y="11257"/>
                    <a:pt x="10483" y="11124"/>
                    <a:pt x="10656" y="10982"/>
                  </a:cubicBezTo>
                  <a:cubicBezTo>
                    <a:pt x="11244" y="11285"/>
                    <a:pt x="11591" y="11794"/>
                    <a:pt x="11460" y="12173"/>
                  </a:cubicBezTo>
                  <a:cubicBezTo>
                    <a:pt x="11354" y="12478"/>
                    <a:pt x="10967" y="12650"/>
                    <a:pt x="10493" y="12650"/>
                  </a:cubicBezTo>
                  <a:cubicBezTo>
                    <a:pt x="10259" y="12650"/>
                    <a:pt x="10003" y="12608"/>
                    <a:pt x="9748" y="12519"/>
                  </a:cubicBezTo>
                  <a:cubicBezTo>
                    <a:pt x="9403" y="12399"/>
                    <a:pt x="9106" y="12214"/>
                    <a:pt x="8898" y="11992"/>
                  </a:cubicBezTo>
                  <a:cubicBezTo>
                    <a:pt x="9031" y="11944"/>
                    <a:pt x="9164" y="11890"/>
                    <a:pt x="9293" y="11833"/>
                  </a:cubicBezTo>
                  <a:cubicBezTo>
                    <a:pt x="9509" y="11730"/>
                    <a:pt x="9411" y="11438"/>
                    <a:pt x="9214" y="11438"/>
                  </a:cubicBezTo>
                  <a:cubicBezTo>
                    <a:pt x="9186" y="11438"/>
                    <a:pt x="9157" y="11444"/>
                    <a:pt x="9125" y="11457"/>
                  </a:cubicBezTo>
                  <a:cubicBezTo>
                    <a:pt x="8474" y="11752"/>
                    <a:pt x="7764" y="11902"/>
                    <a:pt x="7057" y="11902"/>
                  </a:cubicBezTo>
                  <a:cubicBezTo>
                    <a:pt x="6568" y="11902"/>
                    <a:pt x="6080" y="11830"/>
                    <a:pt x="5614" y="11685"/>
                  </a:cubicBezTo>
                  <a:cubicBezTo>
                    <a:pt x="5016" y="11501"/>
                    <a:pt x="4444" y="11206"/>
                    <a:pt x="3914" y="10800"/>
                  </a:cubicBezTo>
                  <a:cubicBezTo>
                    <a:pt x="3885" y="10777"/>
                    <a:pt x="3854" y="10753"/>
                    <a:pt x="3824" y="10729"/>
                  </a:cubicBezTo>
                  <a:cubicBezTo>
                    <a:pt x="3803" y="10714"/>
                    <a:pt x="3786" y="10698"/>
                    <a:pt x="3766" y="10682"/>
                  </a:cubicBezTo>
                  <a:cubicBezTo>
                    <a:pt x="3738" y="10546"/>
                    <a:pt x="3719" y="10407"/>
                    <a:pt x="3707" y="10266"/>
                  </a:cubicBezTo>
                  <a:cubicBezTo>
                    <a:pt x="3700" y="10176"/>
                    <a:pt x="3697" y="10087"/>
                    <a:pt x="3697" y="9997"/>
                  </a:cubicBezTo>
                  <a:lnTo>
                    <a:pt x="3697" y="9337"/>
                  </a:lnTo>
                  <a:cubicBezTo>
                    <a:pt x="3697" y="8766"/>
                    <a:pt x="3842" y="8203"/>
                    <a:pt x="4120" y="7707"/>
                  </a:cubicBezTo>
                  <a:cubicBezTo>
                    <a:pt x="4166" y="7625"/>
                    <a:pt x="4150" y="7522"/>
                    <a:pt x="4081" y="7459"/>
                  </a:cubicBezTo>
                  <a:cubicBezTo>
                    <a:pt x="3574" y="6981"/>
                    <a:pt x="3295" y="6338"/>
                    <a:pt x="3295" y="5642"/>
                  </a:cubicBezTo>
                  <a:cubicBezTo>
                    <a:pt x="3295" y="4268"/>
                    <a:pt x="4414" y="3150"/>
                    <a:pt x="5787" y="3150"/>
                  </a:cubicBezTo>
                  <a:cubicBezTo>
                    <a:pt x="6201" y="3150"/>
                    <a:pt x="6611" y="3254"/>
                    <a:pt x="6970" y="3449"/>
                  </a:cubicBezTo>
                  <a:cubicBezTo>
                    <a:pt x="7001" y="3466"/>
                    <a:pt x="7035" y="3474"/>
                    <a:pt x="7069" y="3474"/>
                  </a:cubicBezTo>
                  <a:cubicBezTo>
                    <a:pt x="7103" y="3474"/>
                    <a:pt x="7137" y="3466"/>
                    <a:pt x="7167" y="3449"/>
                  </a:cubicBezTo>
                  <a:cubicBezTo>
                    <a:pt x="7528" y="3254"/>
                    <a:pt x="7938" y="3150"/>
                    <a:pt x="8350" y="3150"/>
                  </a:cubicBezTo>
                  <a:close/>
                  <a:moveTo>
                    <a:pt x="7101" y="1"/>
                  </a:moveTo>
                  <a:cubicBezTo>
                    <a:pt x="7090" y="1"/>
                    <a:pt x="7080" y="1"/>
                    <a:pt x="7069" y="1"/>
                  </a:cubicBezTo>
                  <a:cubicBezTo>
                    <a:pt x="7059" y="1"/>
                    <a:pt x="7049" y="1"/>
                    <a:pt x="7039" y="1"/>
                  </a:cubicBezTo>
                  <a:cubicBezTo>
                    <a:pt x="6089" y="1"/>
                    <a:pt x="5124" y="342"/>
                    <a:pt x="4247" y="996"/>
                  </a:cubicBezTo>
                  <a:cubicBezTo>
                    <a:pt x="4157" y="1064"/>
                    <a:pt x="4138" y="1193"/>
                    <a:pt x="4206" y="1285"/>
                  </a:cubicBezTo>
                  <a:cubicBezTo>
                    <a:pt x="4246" y="1339"/>
                    <a:pt x="4308" y="1367"/>
                    <a:pt x="4371" y="1367"/>
                  </a:cubicBezTo>
                  <a:cubicBezTo>
                    <a:pt x="4414" y="1367"/>
                    <a:pt x="4457" y="1355"/>
                    <a:pt x="4494" y="1328"/>
                  </a:cubicBezTo>
                  <a:cubicBezTo>
                    <a:pt x="5298" y="727"/>
                    <a:pt x="6176" y="414"/>
                    <a:pt x="7035" y="414"/>
                  </a:cubicBezTo>
                  <a:cubicBezTo>
                    <a:pt x="7045" y="414"/>
                    <a:pt x="7055" y="414"/>
                    <a:pt x="7065" y="414"/>
                  </a:cubicBezTo>
                  <a:lnTo>
                    <a:pt x="7106" y="414"/>
                  </a:lnTo>
                  <a:cubicBezTo>
                    <a:pt x="8892" y="414"/>
                    <a:pt x="10193" y="1699"/>
                    <a:pt x="10813" y="2468"/>
                  </a:cubicBezTo>
                  <a:cubicBezTo>
                    <a:pt x="11553" y="3396"/>
                    <a:pt x="12053" y="4468"/>
                    <a:pt x="12255" y="5570"/>
                  </a:cubicBezTo>
                  <a:cubicBezTo>
                    <a:pt x="12320" y="5922"/>
                    <a:pt x="12353" y="6273"/>
                    <a:pt x="12353" y="6613"/>
                  </a:cubicBezTo>
                  <a:cubicBezTo>
                    <a:pt x="12356" y="7490"/>
                    <a:pt x="12141" y="8318"/>
                    <a:pt x="11721" y="9076"/>
                  </a:cubicBezTo>
                  <a:cubicBezTo>
                    <a:pt x="11488" y="9496"/>
                    <a:pt x="11192" y="9889"/>
                    <a:pt x="10843" y="10249"/>
                  </a:cubicBezTo>
                  <a:cubicBezTo>
                    <a:pt x="10849" y="10163"/>
                    <a:pt x="10852" y="10080"/>
                    <a:pt x="10852" y="9996"/>
                  </a:cubicBezTo>
                  <a:lnTo>
                    <a:pt x="10852" y="9334"/>
                  </a:lnTo>
                  <a:cubicBezTo>
                    <a:pt x="10852" y="8749"/>
                    <a:pt x="10714" y="8166"/>
                    <a:pt x="10451" y="7644"/>
                  </a:cubicBezTo>
                  <a:cubicBezTo>
                    <a:pt x="10963" y="7105"/>
                    <a:pt x="11252" y="6384"/>
                    <a:pt x="11252" y="5639"/>
                  </a:cubicBezTo>
                  <a:cubicBezTo>
                    <a:pt x="11252" y="4038"/>
                    <a:pt x="9949" y="2734"/>
                    <a:pt x="8349" y="2734"/>
                  </a:cubicBezTo>
                  <a:cubicBezTo>
                    <a:pt x="7902" y="2734"/>
                    <a:pt x="7463" y="2838"/>
                    <a:pt x="7066" y="3032"/>
                  </a:cubicBezTo>
                  <a:cubicBezTo>
                    <a:pt x="6670" y="2837"/>
                    <a:pt x="6229" y="2734"/>
                    <a:pt x="5785" y="2734"/>
                  </a:cubicBezTo>
                  <a:cubicBezTo>
                    <a:pt x="4185" y="2734"/>
                    <a:pt x="2880" y="4038"/>
                    <a:pt x="2880" y="5639"/>
                  </a:cubicBezTo>
                  <a:cubicBezTo>
                    <a:pt x="2880" y="6384"/>
                    <a:pt x="3172" y="7105"/>
                    <a:pt x="3684" y="7644"/>
                  </a:cubicBezTo>
                  <a:cubicBezTo>
                    <a:pt x="3420" y="8166"/>
                    <a:pt x="3283" y="8747"/>
                    <a:pt x="3283" y="9334"/>
                  </a:cubicBezTo>
                  <a:lnTo>
                    <a:pt x="3283" y="9996"/>
                  </a:lnTo>
                  <a:cubicBezTo>
                    <a:pt x="3283" y="10080"/>
                    <a:pt x="3286" y="10166"/>
                    <a:pt x="3292" y="10249"/>
                  </a:cubicBezTo>
                  <a:cubicBezTo>
                    <a:pt x="2943" y="9888"/>
                    <a:pt x="2647" y="9494"/>
                    <a:pt x="2413" y="9076"/>
                  </a:cubicBezTo>
                  <a:cubicBezTo>
                    <a:pt x="1991" y="8317"/>
                    <a:pt x="1778" y="7488"/>
                    <a:pt x="1781" y="6613"/>
                  </a:cubicBezTo>
                  <a:cubicBezTo>
                    <a:pt x="1781" y="6271"/>
                    <a:pt x="1814" y="5921"/>
                    <a:pt x="1879" y="5568"/>
                  </a:cubicBezTo>
                  <a:cubicBezTo>
                    <a:pt x="2082" y="4467"/>
                    <a:pt x="2582" y="3394"/>
                    <a:pt x="3321" y="2467"/>
                  </a:cubicBezTo>
                  <a:cubicBezTo>
                    <a:pt x="3469" y="2283"/>
                    <a:pt x="3626" y="2106"/>
                    <a:pt x="3787" y="1943"/>
                  </a:cubicBezTo>
                  <a:cubicBezTo>
                    <a:pt x="3867" y="1862"/>
                    <a:pt x="3867" y="1732"/>
                    <a:pt x="3786" y="1653"/>
                  </a:cubicBezTo>
                  <a:cubicBezTo>
                    <a:pt x="3745" y="1613"/>
                    <a:pt x="3693" y="1593"/>
                    <a:pt x="3640" y="1593"/>
                  </a:cubicBezTo>
                  <a:cubicBezTo>
                    <a:pt x="3587" y="1593"/>
                    <a:pt x="3534" y="1614"/>
                    <a:pt x="3494" y="1655"/>
                  </a:cubicBezTo>
                  <a:cubicBezTo>
                    <a:pt x="3324" y="1828"/>
                    <a:pt x="3159" y="2014"/>
                    <a:pt x="3002" y="2209"/>
                  </a:cubicBezTo>
                  <a:cubicBezTo>
                    <a:pt x="2236" y="3166"/>
                    <a:pt x="1716" y="4274"/>
                    <a:pt x="1490" y="5415"/>
                  </a:cubicBezTo>
                  <a:cubicBezTo>
                    <a:pt x="1023" y="5787"/>
                    <a:pt x="591" y="6457"/>
                    <a:pt x="320" y="7234"/>
                  </a:cubicBezTo>
                  <a:cubicBezTo>
                    <a:pt x="91" y="7892"/>
                    <a:pt x="1" y="8556"/>
                    <a:pt x="61" y="9105"/>
                  </a:cubicBezTo>
                  <a:cubicBezTo>
                    <a:pt x="129" y="9709"/>
                    <a:pt x="376" y="10111"/>
                    <a:pt x="756" y="10244"/>
                  </a:cubicBezTo>
                  <a:cubicBezTo>
                    <a:pt x="844" y="10274"/>
                    <a:pt x="932" y="10288"/>
                    <a:pt x="1024" y="10288"/>
                  </a:cubicBezTo>
                  <a:cubicBezTo>
                    <a:pt x="1409" y="10288"/>
                    <a:pt x="1830" y="10028"/>
                    <a:pt x="2218" y="9547"/>
                  </a:cubicBezTo>
                  <a:cubicBezTo>
                    <a:pt x="2447" y="9911"/>
                    <a:pt x="2722" y="10256"/>
                    <a:pt x="3036" y="10574"/>
                  </a:cubicBezTo>
                  <a:cubicBezTo>
                    <a:pt x="3076" y="10612"/>
                    <a:pt x="3114" y="10649"/>
                    <a:pt x="3153" y="10686"/>
                  </a:cubicBezTo>
                  <a:cubicBezTo>
                    <a:pt x="2456" y="11102"/>
                    <a:pt x="2096" y="11750"/>
                    <a:pt x="2289" y="12303"/>
                  </a:cubicBezTo>
                  <a:cubicBezTo>
                    <a:pt x="2457" y="12785"/>
                    <a:pt x="2988" y="13059"/>
                    <a:pt x="3641" y="13059"/>
                  </a:cubicBezTo>
                  <a:cubicBezTo>
                    <a:pt x="3920" y="13059"/>
                    <a:pt x="4222" y="13009"/>
                    <a:pt x="4525" y="12904"/>
                  </a:cubicBezTo>
                  <a:cubicBezTo>
                    <a:pt x="5002" y="12736"/>
                    <a:pt x="5408" y="12458"/>
                    <a:pt x="5667" y="12121"/>
                  </a:cubicBezTo>
                  <a:cubicBezTo>
                    <a:pt x="6122" y="12246"/>
                    <a:pt x="6593" y="12307"/>
                    <a:pt x="7063" y="12307"/>
                  </a:cubicBezTo>
                  <a:cubicBezTo>
                    <a:pt x="7537" y="12307"/>
                    <a:pt x="8012" y="12244"/>
                    <a:pt x="8470" y="12121"/>
                  </a:cubicBezTo>
                  <a:cubicBezTo>
                    <a:pt x="8729" y="12457"/>
                    <a:pt x="9136" y="12739"/>
                    <a:pt x="9614" y="12904"/>
                  </a:cubicBezTo>
                  <a:cubicBezTo>
                    <a:pt x="9918" y="13009"/>
                    <a:pt x="10217" y="13059"/>
                    <a:pt x="10497" y="13059"/>
                  </a:cubicBezTo>
                  <a:cubicBezTo>
                    <a:pt x="11147" y="13059"/>
                    <a:pt x="11680" y="12785"/>
                    <a:pt x="11849" y="12303"/>
                  </a:cubicBezTo>
                  <a:cubicBezTo>
                    <a:pt x="12041" y="11750"/>
                    <a:pt x="11684" y="11102"/>
                    <a:pt x="10985" y="10686"/>
                  </a:cubicBezTo>
                  <a:cubicBezTo>
                    <a:pt x="11023" y="10649"/>
                    <a:pt x="11065" y="10611"/>
                    <a:pt x="11103" y="10572"/>
                  </a:cubicBezTo>
                  <a:cubicBezTo>
                    <a:pt x="11418" y="10254"/>
                    <a:pt x="11692" y="9910"/>
                    <a:pt x="11922" y="9546"/>
                  </a:cubicBezTo>
                  <a:cubicBezTo>
                    <a:pt x="12309" y="10027"/>
                    <a:pt x="12730" y="10287"/>
                    <a:pt x="13115" y="10287"/>
                  </a:cubicBezTo>
                  <a:cubicBezTo>
                    <a:pt x="13205" y="10287"/>
                    <a:pt x="13297" y="10272"/>
                    <a:pt x="13382" y="10243"/>
                  </a:cubicBezTo>
                  <a:cubicBezTo>
                    <a:pt x="13764" y="10109"/>
                    <a:pt x="14010" y="9707"/>
                    <a:pt x="14078" y="9104"/>
                  </a:cubicBezTo>
                  <a:cubicBezTo>
                    <a:pt x="14138" y="8558"/>
                    <a:pt x="14047" y="7895"/>
                    <a:pt x="13817" y="7237"/>
                  </a:cubicBezTo>
                  <a:cubicBezTo>
                    <a:pt x="13548" y="6460"/>
                    <a:pt x="13113" y="5787"/>
                    <a:pt x="12647" y="5416"/>
                  </a:cubicBezTo>
                  <a:cubicBezTo>
                    <a:pt x="12424" y="4276"/>
                    <a:pt x="11902" y="3169"/>
                    <a:pt x="11137" y="2211"/>
                  </a:cubicBezTo>
                  <a:cubicBezTo>
                    <a:pt x="10606" y="1553"/>
                    <a:pt x="9983" y="1005"/>
                    <a:pt x="9334" y="630"/>
                  </a:cubicBezTo>
                  <a:cubicBezTo>
                    <a:pt x="8610" y="212"/>
                    <a:pt x="7859" y="1"/>
                    <a:pt x="710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4"/>
            <p:cNvSpPr/>
            <p:nvPr/>
          </p:nvSpPr>
          <p:spPr>
            <a:xfrm>
              <a:off x="4905435" y="1589223"/>
              <a:ext cx="35263" cy="23861"/>
            </a:xfrm>
            <a:custGeom>
              <a:rect b="b" l="l" r="r" t="t"/>
              <a:pathLst>
                <a:path extrusionOk="0" h="791" w="1169">
                  <a:moveTo>
                    <a:pt x="585" y="0"/>
                  </a:moveTo>
                  <a:cubicBezTo>
                    <a:pt x="264" y="0"/>
                    <a:pt x="0" y="264"/>
                    <a:pt x="0" y="585"/>
                  </a:cubicBezTo>
                  <a:cubicBezTo>
                    <a:pt x="0" y="697"/>
                    <a:pt x="94" y="790"/>
                    <a:pt x="206" y="790"/>
                  </a:cubicBezTo>
                  <a:cubicBezTo>
                    <a:pt x="318" y="790"/>
                    <a:pt x="412" y="697"/>
                    <a:pt x="412" y="585"/>
                  </a:cubicBezTo>
                  <a:cubicBezTo>
                    <a:pt x="412" y="491"/>
                    <a:pt x="489" y="413"/>
                    <a:pt x="583" y="413"/>
                  </a:cubicBezTo>
                  <a:cubicBezTo>
                    <a:pt x="681" y="413"/>
                    <a:pt x="759" y="488"/>
                    <a:pt x="759" y="585"/>
                  </a:cubicBezTo>
                  <a:cubicBezTo>
                    <a:pt x="759" y="697"/>
                    <a:pt x="851" y="790"/>
                    <a:pt x="965" y="790"/>
                  </a:cubicBezTo>
                  <a:cubicBezTo>
                    <a:pt x="1077" y="790"/>
                    <a:pt x="1169" y="697"/>
                    <a:pt x="1169" y="585"/>
                  </a:cubicBezTo>
                  <a:cubicBezTo>
                    <a:pt x="1169" y="264"/>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4"/>
            <p:cNvSpPr/>
            <p:nvPr/>
          </p:nvSpPr>
          <p:spPr>
            <a:xfrm>
              <a:off x="5007330" y="1589223"/>
              <a:ext cx="35293" cy="23861"/>
            </a:xfrm>
            <a:custGeom>
              <a:rect b="b" l="l" r="r" t="t"/>
              <a:pathLst>
                <a:path extrusionOk="0" h="791" w="1170">
                  <a:moveTo>
                    <a:pt x="585" y="0"/>
                  </a:moveTo>
                  <a:cubicBezTo>
                    <a:pt x="264" y="0"/>
                    <a:pt x="1" y="264"/>
                    <a:pt x="1" y="585"/>
                  </a:cubicBezTo>
                  <a:cubicBezTo>
                    <a:pt x="1" y="697"/>
                    <a:pt x="94" y="790"/>
                    <a:pt x="206" y="790"/>
                  </a:cubicBezTo>
                  <a:cubicBezTo>
                    <a:pt x="320" y="790"/>
                    <a:pt x="412" y="697"/>
                    <a:pt x="412" y="585"/>
                  </a:cubicBezTo>
                  <a:cubicBezTo>
                    <a:pt x="412" y="491"/>
                    <a:pt x="489" y="413"/>
                    <a:pt x="584" y="413"/>
                  </a:cubicBezTo>
                  <a:cubicBezTo>
                    <a:pt x="678" y="413"/>
                    <a:pt x="755" y="490"/>
                    <a:pt x="755" y="585"/>
                  </a:cubicBezTo>
                  <a:cubicBezTo>
                    <a:pt x="755" y="697"/>
                    <a:pt x="847" y="790"/>
                    <a:pt x="961" y="790"/>
                  </a:cubicBezTo>
                  <a:cubicBezTo>
                    <a:pt x="1073" y="790"/>
                    <a:pt x="1166" y="697"/>
                    <a:pt x="1166" y="585"/>
                  </a:cubicBezTo>
                  <a:cubicBezTo>
                    <a:pt x="1169" y="264"/>
                    <a:pt x="908"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74"/>
          <p:cNvGrpSpPr/>
          <p:nvPr/>
        </p:nvGrpSpPr>
        <p:grpSpPr>
          <a:xfrm>
            <a:off x="4088076" y="1469954"/>
            <a:ext cx="423969" cy="366203"/>
            <a:chOff x="4088076" y="1469954"/>
            <a:chExt cx="423969" cy="366203"/>
          </a:xfrm>
        </p:grpSpPr>
        <p:sp>
          <p:nvSpPr>
            <p:cNvPr id="3048" name="Google Shape;3048;p74"/>
            <p:cNvSpPr/>
            <p:nvPr/>
          </p:nvSpPr>
          <p:spPr>
            <a:xfrm>
              <a:off x="4094289" y="1511580"/>
              <a:ext cx="411511" cy="318331"/>
            </a:xfrm>
            <a:custGeom>
              <a:rect b="b" l="l" r="r" t="t"/>
              <a:pathLst>
                <a:path extrusionOk="0" h="10553" w="13642">
                  <a:moveTo>
                    <a:pt x="1502" y="1"/>
                  </a:moveTo>
                  <a:cubicBezTo>
                    <a:pt x="673" y="1"/>
                    <a:pt x="0" y="674"/>
                    <a:pt x="0" y="1502"/>
                  </a:cubicBezTo>
                  <a:lnTo>
                    <a:pt x="0" y="9051"/>
                  </a:lnTo>
                  <a:cubicBezTo>
                    <a:pt x="0" y="9880"/>
                    <a:pt x="673" y="10553"/>
                    <a:pt x="1502" y="10553"/>
                  </a:cubicBezTo>
                  <a:lnTo>
                    <a:pt x="12140" y="10553"/>
                  </a:lnTo>
                  <a:cubicBezTo>
                    <a:pt x="12970" y="10553"/>
                    <a:pt x="13641" y="9881"/>
                    <a:pt x="13641" y="9051"/>
                  </a:cubicBezTo>
                  <a:lnTo>
                    <a:pt x="13641" y="1502"/>
                  </a:lnTo>
                  <a:cubicBezTo>
                    <a:pt x="13641" y="674"/>
                    <a:pt x="12968" y="1"/>
                    <a:pt x="12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4"/>
            <p:cNvSpPr/>
            <p:nvPr/>
          </p:nvSpPr>
          <p:spPr>
            <a:xfrm>
              <a:off x="4094289" y="1511580"/>
              <a:ext cx="179361" cy="318331"/>
            </a:xfrm>
            <a:custGeom>
              <a:rect b="b" l="l" r="r" t="t"/>
              <a:pathLst>
                <a:path extrusionOk="0" h="10553" w="5946">
                  <a:moveTo>
                    <a:pt x="1502" y="1"/>
                  </a:moveTo>
                  <a:cubicBezTo>
                    <a:pt x="673" y="1"/>
                    <a:pt x="0" y="674"/>
                    <a:pt x="0" y="1502"/>
                  </a:cubicBezTo>
                  <a:lnTo>
                    <a:pt x="0" y="9051"/>
                  </a:lnTo>
                  <a:cubicBezTo>
                    <a:pt x="0" y="9880"/>
                    <a:pt x="673" y="10553"/>
                    <a:pt x="1502" y="10553"/>
                  </a:cubicBezTo>
                  <a:lnTo>
                    <a:pt x="5945" y="10553"/>
                  </a:lnTo>
                  <a:cubicBezTo>
                    <a:pt x="4179" y="8924"/>
                    <a:pt x="3070" y="6595"/>
                    <a:pt x="3070" y="4019"/>
                  </a:cubicBezTo>
                  <a:lnTo>
                    <a:pt x="3070" y="2209"/>
                  </a:lnTo>
                  <a:cubicBezTo>
                    <a:pt x="3070" y="1410"/>
                    <a:pt x="3280" y="657"/>
                    <a:pt x="364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4"/>
            <p:cNvSpPr/>
            <p:nvPr/>
          </p:nvSpPr>
          <p:spPr>
            <a:xfrm>
              <a:off x="4094289" y="1511580"/>
              <a:ext cx="411511" cy="92697"/>
            </a:xfrm>
            <a:custGeom>
              <a:rect b="b" l="l" r="r" t="t"/>
              <a:pathLst>
                <a:path extrusionOk="0" h="3073" w="13642">
                  <a:moveTo>
                    <a:pt x="1502" y="1"/>
                  </a:moveTo>
                  <a:cubicBezTo>
                    <a:pt x="673" y="1"/>
                    <a:pt x="0" y="674"/>
                    <a:pt x="0" y="1502"/>
                  </a:cubicBezTo>
                  <a:lnTo>
                    <a:pt x="0" y="3073"/>
                  </a:lnTo>
                  <a:lnTo>
                    <a:pt x="13641" y="3073"/>
                  </a:lnTo>
                  <a:lnTo>
                    <a:pt x="13641" y="1502"/>
                  </a:lnTo>
                  <a:cubicBezTo>
                    <a:pt x="13641" y="674"/>
                    <a:pt x="12968" y="1"/>
                    <a:pt x="121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4"/>
            <p:cNvSpPr/>
            <p:nvPr/>
          </p:nvSpPr>
          <p:spPr>
            <a:xfrm>
              <a:off x="4094289" y="1511580"/>
              <a:ext cx="109921" cy="92697"/>
            </a:xfrm>
            <a:custGeom>
              <a:rect b="b" l="l" r="r" t="t"/>
              <a:pathLst>
                <a:path extrusionOk="0" h="3073" w="3644">
                  <a:moveTo>
                    <a:pt x="1502" y="1"/>
                  </a:moveTo>
                  <a:cubicBezTo>
                    <a:pt x="673" y="1"/>
                    <a:pt x="0" y="674"/>
                    <a:pt x="0" y="1502"/>
                  </a:cubicBezTo>
                  <a:lnTo>
                    <a:pt x="0" y="3073"/>
                  </a:lnTo>
                  <a:lnTo>
                    <a:pt x="3070" y="3073"/>
                  </a:lnTo>
                  <a:lnTo>
                    <a:pt x="3070" y="2209"/>
                  </a:lnTo>
                  <a:cubicBezTo>
                    <a:pt x="3070" y="1410"/>
                    <a:pt x="3280" y="657"/>
                    <a:pt x="364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4"/>
            <p:cNvSpPr/>
            <p:nvPr/>
          </p:nvSpPr>
          <p:spPr>
            <a:xfrm>
              <a:off x="4199442" y="1476198"/>
              <a:ext cx="48234" cy="70827"/>
            </a:xfrm>
            <a:custGeom>
              <a:rect b="b" l="l" r="r" t="t"/>
              <a:pathLst>
                <a:path extrusionOk="0" h="2348" w="1599">
                  <a:moveTo>
                    <a:pt x="641" y="1"/>
                  </a:moveTo>
                  <a:cubicBezTo>
                    <a:pt x="286" y="1"/>
                    <a:pt x="1" y="286"/>
                    <a:pt x="1" y="641"/>
                  </a:cubicBezTo>
                  <a:lnTo>
                    <a:pt x="1" y="1706"/>
                  </a:lnTo>
                  <a:cubicBezTo>
                    <a:pt x="1" y="2061"/>
                    <a:pt x="286" y="2348"/>
                    <a:pt x="641" y="2348"/>
                  </a:cubicBezTo>
                  <a:lnTo>
                    <a:pt x="956" y="2348"/>
                  </a:lnTo>
                  <a:cubicBezTo>
                    <a:pt x="1311" y="2348"/>
                    <a:pt x="1598" y="2061"/>
                    <a:pt x="1598" y="1706"/>
                  </a:cubicBezTo>
                  <a:lnTo>
                    <a:pt x="1598" y="641"/>
                  </a:lnTo>
                  <a:cubicBezTo>
                    <a:pt x="1598" y="286"/>
                    <a:pt x="1311" y="1"/>
                    <a:pt x="9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4"/>
            <p:cNvSpPr/>
            <p:nvPr/>
          </p:nvSpPr>
          <p:spPr>
            <a:xfrm>
              <a:off x="4352344" y="1476198"/>
              <a:ext cx="48234" cy="70827"/>
            </a:xfrm>
            <a:custGeom>
              <a:rect b="b" l="l" r="r" t="t"/>
              <a:pathLst>
                <a:path extrusionOk="0" h="2348" w="1599">
                  <a:moveTo>
                    <a:pt x="643" y="1"/>
                  </a:moveTo>
                  <a:cubicBezTo>
                    <a:pt x="288" y="1"/>
                    <a:pt x="1" y="286"/>
                    <a:pt x="1" y="641"/>
                  </a:cubicBezTo>
                  <a:lnTo>
                    <a:pt x="1" y="1706"/>
                  </a:lnTo>
                  <a:cubicBezTo>
                    <a:pt x="1" y="2061"/>
                    <a:pt x="288" y="2348"/>
                    <a:pt x="643" y="2348"/>
                  </a:cubicBezTo>
                  <a:lnTo>
                    <a:pt x="956" y="2348"/>
                  </a:lnTo>
                  <a:cubicBezTo>
                    <a:pt x="1311" y="2348"/>
                    <a:pt x="1598" y="2061"/>
                    <a:pt x="1598" y="1706"/>
                  </a:cubicBezTo>
                  <a:lnTo>
                    <a:pt x="1598" y="641"/>
                  </a:lnTo>
                  <a:cubicBezTo>
                    <a:pt x="1598" y="286"/>
                    <a:pt x="1311" y="1"/>
                    <a:pt x="9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4"/>
            <p:cNvSpPr/>
            <p:nvPr/>
          </p:nvSpPr>
          <p:spPr>
            <a:xfrm>
              <a:off x="4246377" y="1636460"/>
              <a:ext cx="107297" cy="166963"/>
            </a:xfrm>
            <a:custGeom>
              <a:rect b="b" l="l" r="r" t="t"/>
              <a:pathLst>
                <a:path extrusionOk="0" h="5535" w="3557">
                  <a:moveTo>
                    <a:pt x="1798" y="1"/>
                  </a:moveTo>
                  <a:cubicBezTo>
                    <a:pt x="1590" y="45"/>
                    <a:pt x="1391" y="132"/>
                    <a:pt x="1206" y="251"/>
                  </a:cubicBezTo>
                  <a:cubicBezTo>
                    <a:pt x="504" y="705"/>
                    <a:pt x="16" y="1656"/>
                    <a:pt x="8" y="2756"/>
                  </a:cubicBezTo>
                  <a:cubicBezTo>
                    <a:pt x="1" y="3858"/>
                    <a:pt x="474" y="4814"/>
                    <a:pt x="1171" y="5278"/>
                  </a:cubicBezTo>
                  <a:cubicBezTo>
                    <a:pt x="1354" y="5400"/>
                    <a:pt x="1553" y="5487"/>
                    <a:pt x="1760" y="5534"/>
                  </a:cubicBezTo>
                  <a:cubicBezTo>
                    <a:pt x="1968" y="5488"/>
                    <a:pt x="2168" y="5405"/>
                    <a:pt x="2351" y="5286"/>
                  </a:cubicBezTo>
                  <a:cubicBezTo>
                    <a:pt x="3054" y="4830"/>
                    <a:pt x="3542" y="3880"/>
                    <a:pt x="3549" y="2780"/>
                  </a:cubicBezTo>
                  <a:cubicBezTo>
                    <a:pt x="3557" y="1678"/>
                    <a:pt x="3083" y="722"/>
                    <a:pt x="2387" y="258"/>
                  </a:cubicBezTo>
                  <a:cubicBezTo>
                    <a:pt x="2203" y="135"/>
                    <a:pt x="2005" y="48"/>
                    <a:pt x="1798"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4"/>
            <p:cNvSpPr/>
            <p:nvPr/>
          </p:nvSpPr>
          <p:spPr>
            <a:xfrm>
              <a:off x="4128375" y="1675855"/>
              <a:ext cx="83195" cy="129438"/>
            </a:xfrm>
            <a:custGeom>
              <a:rect b="b" l="l" r="r" t="t"/>
              <a:pathLst>
                <a:path extrusionOk="0" h="4291" w="2758">
                  <a:moveTo>
                    <a:pt x="1395" y="1"/>
                  </a:moveTo>
                  <a:cubicBezTo>
                    <a:pt x="1233" y="35"/>
                    <a:pt x="1079" y="101"/>
                    <a:pt x="937" y="195"/>
                  </a:cubicBezTo>
                  <a:cubicBezTo>
                    <a:pt x="391" y="548"/>
                    <a:pt x="14" y="1283"/>
                    <a:pt x="8" y="2135"/>
                  </a:cubicBezTo>
                  <a:cubicBezTo>
                    <a:pt x="1" y="2989"/>
                    <a:pt x="369" y="3730"/>
                    <a:pt x="909" y="4091"/>
                  </a:cubicBezTo>
                  <a:cubicBezTo>
                    <a:pt x="1049" y="4184"/>
                    <a:pt x="1203" y="4253"/>
                    <a:pt x="1366" y="4290"/>
                  </a:cubicBezTo>
                  <a:cubicBezTo>
                    <a:pt x="1529" y="4255"/>
                    <a:pt x="1681" y="4188"/>
                    <a:pt x="1824" y="4095"/>
                  </a:cubicBezTo>
                  <a:cubicBezTo>
                    <a:pt x="2367" y="3743"/>
                    <a:pt x="2746" y="3006"/>
                    <a:pt x="2752" y="2154"/>
                  </a:cubicBezTo>
                  <a:cubicBezTo>
                    <a:pt x="2758" y="1299"/>
                    <a:pt x="2389" y="560"/>
                    <a:pt x="1851" y="200"/>
                  </a:cubicBezTo>
                  <a:cubicBezTo>
                    <a:pt x="1709" y="106"/>
                    <a:pt x="1558" y="38"/>
                    <a:pt x="1395"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4"/>
            <p:cNvSpPr/>
            <p:nvPr/>
          </p:nvSpPr>
          <p:spPr>
            <a:xfrm>
              <a:off x="4388481" y="1675855"/>
              <a:ext cx="83225" cy="129438"/>
            </a:xfrm>
            <a:custGeom>
              <a:rect b="b" l="l" r="r" t="t"/>
              <a:pathLst>
                <a:path extrusionOk="0" h="4291" w="2759">
                  <a:moveTo>
                    <a:pt x="1396" y="1"/>
                  </a:moveTo>
                  <a:cubicBezTo>
                    <a:pt x="1233" y="35"/>
                    <a:pt x="1079" y="101"/>
                    <a:pt x="937" y="195"/>
                  </a:cubicBezTo>
                  <a:cubicBezTo>
                    <a:pt x="391" y="548"/>
                    <a:pt x="14" y="1283"/>
                    <a:pt x="8" y="2135"/>
                  </a:cubicBezTo>
                  <a:cubicBezTo>
                    <a:pt x="1" y="2989"/>
                    <a:pt x="369" y="3730"/>
                    <a:pt x="909" y="4091"/>
                  </a:cubicBezTo>
                  <a:cubicBezTo>
                    <a:pt x="1051" y="4184"/>
                    <a:pt x="1204" y="4253"/>
                    <a:pt x="1366" y="4290"/>
                  </a:cubicBezTo>
                  <a:cubicBezTo>
                    <a:pt x="1529" y="4255"/>
                    <a:pt x="1681" y="4188"/>
                    <a:pt x="1825" y="4095"/>
                  </a:cubicBezTo>
                  <a:cubicBezTo>
                    <a:pt x="2369" y="3743"/>
                    <a:pt x="2746" y="3006"/>
                    <a:pt x="2752" y="2154"/>
                  </a:cubicBezTo>
                  <a:cubicBezTo>
                    <a:pt x="2758" y="1299"/>
                    <a:pt x="2390" y="560"/>
                    <a:pt x="1851" y="200"/>
                  </a:cubicBezTo>
                  <a:cubicBezTo>
                    <a:pt x="1711" y="106"/>
                    <a:pt x="1559" y="38"/>
                    <a:pt x="1396"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4"/>
            <p:cNvSpPr/>
            <p:nvPr/>
          </p:nvSpPr>
          <p:spPr>
            <a:xfrm>
              <a:off x="4088076" y="1469954"/>
              <a:ext cx="423969" cy="366203"/>
            </a:xfrm>
            <a:custGeom>
              <a:rect b="b" l="l" r="r" t="t"/>
              <a:pathLst>
                <a:path extrusionOk="0" h="12140" w="14055">
                  <a:moveTo>
                    <a:pt x="4650" y="415"/>
                  </a:moveTo>
                  <a:cubicBezTo>
                    <a:pt x="4891" y="415"/>
                    <a:pt x="5086" y="610"/>
                    <a:pt x="5086" y="850"/>
                  </a:cubicBezTo>
                  <a:lnTo>
                    <a:pt x="5086" y="1914"/>
                  </a:lnTo>
                  <a:cubicBezTo>
                    <a:pt x="5086" y="2156"/>
                    <a:pt x="4891" y="2351"/>
                    <a:pt x="4650" y="2351"/>
                  </a:cubicBezTo>
                  <a:lnTo>
                    <a:pt x="4336" y="2351"/>
                  </a:lnTo>
                  <a:cubicBezTo>
                    <a:pt x="4095" y="2351"/>
                    <a:pt x="3900" y="2156"/>
                    <a:pt x="3900" y="1914"/>
                  </a:cubicBezTo>
                  <a:lnTo>
                    <a:pt x="3900" y="850"/>
                  </a:lnTo>
                  <a:cubicBezTo>
                    <a:pt x="3900" y="610"/>
                    <a:pt x="4095" y="415"/>
                    <a:pt x="4336" y="415"/>
                  </a:cubicBezTo>
                  <a:close/>
                  <a:moveTo>
                    <a:pt x="9720" y="415"/>
                  </a:moveTo>
                  <a:cubicBezTo>
                    <a:pt x="9960" y="415"/>
                    <a:pt x="10157" y="610"/>
                    <a:pt x="10157" y="850"/>
                  </a:cubicBezTo>
                  <a:lnTo>
                    <a:pt x="10157" y="1914"/>
                  </a:lnTo>
                  <a:cubicBezTo>
                    <a:pt x="10157" y="2156"/>
                    <a:pt x="9960" y="2351"/>
                    <a:pt x="9720" y="2351"/>
                  </a:cubicBezTo>
                  <a:lnTo>
                    <a:pt x="9405" y="2351"/>
                  </a:lnTo>
                  <a:cubicBezTo>
                    <a:pt x="9166" y="2351"/>
                    <a:pt x="8969" y="2156"/>
                    <a:pt x="8969" y="1914"/>
                  </a:cubicBezTo>
                  <a:lnTo>
                    <a:pt x="8969" y="850"/>
                  </a:lnTo>
                  <a:cubicBezTo>
                    <a:pt x="8969" y="610"/>
                    <a:pt x="9166" y="415"/>
                    <a:pt x="9405" y="415"/>
                  </a:cubicBezTo>
                  <a:close/>
                  <a:moveTo>
                    <a:pt x="7045" y="5734"/>
                  </a:moveTo>
                  <a:cubicBezTo>
                    <a:pt x="7209" y="5778"/>
                    <a:pt x="7369" y="5851"/>
                    <a:pt x="7519" y="5951"/>
                  </a:cubicBezTo>
                  <a:cubicBezTo>
                    <a:pt x="8178" y="6392"/>
                    <a:pt x="8598" y="7312"/>
                    <a:pt x="8590" y="8301"/>
                  </a:cubicBezTo>
                  <a:cubicBezTo>
                    <a:pt x="8583" y="9290"/>
                    <a:pt x="8150" y="10207"/>
                    <a:pt x="7487" y="10637"/>
                  </a:cubicBezTo>
                  <a:cubicBezTo>
                    <a:pt x="7397" y="10695"/>
                    <a:pt x="7305" y="10742"/>
                    <a:pt x="7209" y="10780"/>
                  </a:cubicBezTo>
                  <a:lnTo>
                    <a:pt x="7191" y="8448"/>
                  </a:lnTo>
                  <a:cubicBezTo>
                    <a:pt x="7191" y="8335"/>
                    <a:pt x="7098" y="8244"/>
                    <a:pt x="6985" y="8244"/>
                  </a:cubicBezTo>
                  <a:lnTo>
                    <a:pt x="6982" y="8244"/>
                  </a:lnTo>
                  <a:cubicBezTo>
                    <a:pt x="6870" y="8244"/>
                    <a:pt x="6778" y="8338"/>
                    <a:pt x="6780" y="8451"/>
                  </a:cubicBezTo>
                  <a:lnTo>
                    <a:pt x="6796" y="10773"/>
                  </a:lnTo>
                  <a:cubicBezTo>
                    <a:pt x="6706" y="10735"/>
                    <a:pt x="6617" y="10687"/>
                    <a:pt x="6530" y="10630"/>
                  </a:cubicBezTo>
                  <a:cubicBezTo>
                    <a:pt x="5876" y="10187"/>
                    <a:pt x="5454" y="9264"/>
                    <a:pt x="5462" y="8278"/>
                  </a:cubicBezTo>
                  <a:cubicBezTo>
                    <a:pt x="5469" y="7288"/>
                    <a:pt x="5901" y="6373"/>
                    <a:pt x="6565" y="5944"/>
                  </a:cubicBezTo>
                  <a:cubicBezTo>
                    <a:pt x="6719" y="5846"/>
                    <a:pt x="6880" y="5774"/>
                    <a:pt x="7045" y="5734"/>
                  </a:cubicBezTo>
                  <a:close/>
                  <a:moveTo>
                    <a:pt x="2728" y="7038"/>
                  </a:moveTo>
                  <a:cubicBezTo>
                    <a:pt x="2847" y="7072"/>
                    <a:pt x="2962" y="7126"/>
                    <a:pt x="3073" y="7198"/>
                  </a:cubicBezTo>
                  <a:cubicBezTo>
                    <a:pt x="3570" y="7531"/>
                    <a:pt x="3888" y="8229"/>
                    <a:pt x="3882" y="8980"/>
                  </a:cubicBezTo>
                  <a:cubicBezTo>
                    <a:pt x="3878" y="9730"/>
                    <a:pt x="3549" y="10426"/>
                    <a:pt x="3049" y="10751"/>
                  </a:cubicBezTo>
                  <a:cubicBezTo>
                    <a:pt x="3002" y="10780"/>
                    <a:pt x="2955" y="10809"/>
                    <a:pt x="2904" y="10831"/>
                  </a:cubicBezTo>
                  <a:lnTo>
                    <a:pt x="2891" y="9093"/>
                  </a:lnTo>
                  <a:cubicBezTo>
                    <a:pt x="2891" y="8980"/>
                    <a:pt x="2799" y="8890"/>
                    <a:pt x="2687" y="8890"/>
                  </a:cubicBezTo>
                  <a:lnTo>
                    <a:pt x="2684" y="8890"/>
                  </a:lnTo>
                  <a:cubicBezTo>
                    <a:pt x="2572" y="8890"/>
                    <a:pt x="2478" y="8983"/>
                    <a:pt x="2481" y="9097"/>
                  </a:cubicBezTo>
                  <a:lnTo>
                    <a:pt x="2495" y="10823"/>
                  </a:lnTo>
                  <a:cubicBezTo>
                    <a:pt x="2447" y="10801"/>
                    <a:pt x="2403" y="10776"/>
                    <a:pt x="2362" y="10746"/>
                  </a:cubicBezTo>
                  <a:cubicBezTo>
                    <a:pt x="1862" y="10414"/>
                    <a:pt x="1544" y="9713"/>
                    <a:pt x="1550" y="8961"/>
                  </a:cubicBezTo>
                  <a:cubicBezTo>
                    <a:pt x="1555" y="8211"/>
                    <a:pt x="1882" y="7516"/>
                    <a:pt x="2384" y="7192"/>
                  </a:cubicBezTo>
                  <a:cubicBezTo>
                    <a:pt x="2495" y="7120"/>
                    <a:pt x="2610" y="7068"/>
                    <a:pt x="2728" y="7038"/>
                  </a:cubicBezTo>
                  <a:close/>
                  <a:moveTo>
                    <a:pt x="11352" y="7038"/>
                  </a:moveTo>
                  <a:cubicBezTo>
                    <a:pt x="11470" y="7072"/>
                    <a:pt x="11586" y="7126"/>
                    <a:pt x="11697" y="7198"/>
                  </a:cubicBezTo>
                  <a:cubicBezTo>
                    <a:pt x="12194" y="7531"/>
                    <a:pt x="12512" y="8229"/>
                    <a:pt x="12506" y="8980"/>
                  </a:cubicBezTo>
                  <a:cubicBezTo>
                    <a:pt x="12501" y="9730"/>
                    <a:pt x="12173" y="10426"/>
                    <a:pt x="11673" y="10751"/>
                  </a:cubicBezTo>
                  <a:cubicBezTo>
                    <a:pt x="11626" y="10780"/>
                    <a:pt x="11578" y="10809"/>
                    <a:pt x="11528" y="10831"/>
                  </a:cubicBezTo>
                  <a:lnTo>
                    <a:pt x="11515" y="9093"/>
                  </a:lnTo>
                  <a:cubicBezTo>
                    <a:pt x="11515" y="8980"/>
                    <a:pt x="11423" y="8890"/>
                    <a:pt x="11310" y="8890"/>
                  </a:cubicBezTo>
                  <a:lnTo>
                    <a:pt x="11308" y="8890"/>
                  </a:lnTo>
                  <a:cubicBezTo>
                    <a:pt x="11195" y="8890"/>
                    <a:pt x="11102" y="8983"/>
                    <a:pt x="11105" y="9097"/>
                  </a:cubicBezTo>
                  <a:lnTo>
                    <a:pt x="11117" y="10823"/>
                  </a:lnTo>
                  <a:cubicBezTo>
                    <a:pt x="11071" y="10801"/>
                    <a:pt x="11026" y="10776"/>
                    <a:pt x="10984" y="10746"/>
                  </a:cubicBezTo>
                  <a:cubicBezTo>
                    <a:pt x="10485" y="10414"/>
                    <a:pt x="10167" y="9713"/>
                    <a:pt x="10173" y="8961"/>
                  </a:cubicBezTo>
                  <a:cubicBezTo>
                    <a:pt x="10179" y="8211"/>
                    <a:pt x="10506" y="7516"/>
                    <a:pt x="11007" y="7192"/>
                  </a:cubicBezTo>
                  <a:cubicBezTo>
                    <a:pt x="11118" y="7120"/>
                    <a:pt x="11234" y="7068"/>
                    <a:pt x="11352" y="7038"/>
                  </a:cubicBezTo>
                  <a:close/>
                  <a:moveTo>
                    <a:pt x="4336" y="0"/>
                  </a:moveTo>
                  <a:cubicBezTo>
                    <a:pt x="3867" y="0"/>
                    <a:pt x="3489" y="381"/>
                    <a:pt x="3489" y="847"/>
                  </a:cubicBezTo>
                  <a:lnTo>
                    <a:pt x="3489" y="1173"/>
                  </a:lnTo>
                  <a:lnTo>
                    <a:pt x="1708" y="1173"/>
                  </a:lnTo>
                  <a:cubicBezTo>
                    <a:pt x="767" y="1173"/>
                    <a:pt x="1" y="1940"/>
                    <a:pt x="1" y="2880"/>
                  </a:cubicBezTo>
                  <a:lnTo>
                    <a:pt x="1" y="10430"/>
                  </a:lnTo>
                  <a:cubicBezTo>
                    <a:pt x="1" y="11371"/>
                    <a:pt x="767" y="12137"/>
                    <a:pt x="1708" y="12137"/>
                  </a:cubicBezTo>
                  <a:lnTo>
                    <a:pt x="3274" y="12137"/>
                  </a:lnTo>
                  <a:cubicBezTo>
                    <a:pt x="3387" y="12137"/>
                    <a:pt x="3480" y="12044"/>
                    <a:pt x="3480" y="11931"/>
                  </a:cubicBezTo>
                  <a:cubicBezTo>
                    <a:pt x="3480" y="11816"/>
                    <a:pt x="3387" y="11726"/>
                    <a:pt x="3274" y="11726"/>
                  </a:cubicBezTo>
                  <a:lnTo>
                    <a:pt x="2901" y="11726"/>
                  </a:lnTo>
                  <a:lnTo>
                    <a:pt x="2904" y="11272"/>
                  </a:lnTo>
                  <a:cubicBezTo>
                    <a:pt x="3030" y="11229"/>
                    <a:pt x="3154" y="11170"/>
                    <a:pt x="3271" y="11094"/>
                  </a:cubicBezTo>
                  <a:cubicBezTo>
                    <a:pt x="3895" y="10689"/>
                    <a:pt x="4287" y="9878"/>
                    <a:pt x="4293" y="8980"/>
                  </a:cubicBezTo>
                  <a:cubicBezTo>
                    <a:pt x="4299" y="8081"/>
                    <a:pt x="3919" y="7266"/>
                    <a:pt x="3301" y="6852"/>
                  </a:cubicBezTo>
                  <a:cubicBezTo>
                    <a:pt x="3135" y="6742"/>
                    <a:pt x="2958" y="6666"/>
                    <a:pt x="2777" y="6623"/>
                  </a:cubicBezTo>
                  <a:cubicBezTo>
                    <a:pt x="2762" y="6619"/>
                    <a:pt x="2748" y="6617"/>
                    <a:pt x="2733" y="6617"/>
                  </a:cubicBezTo>
                  <a:cubicBezTo>
                    <a:pt x="2718" y="6617"/>
                    <a:pt x="2703" y="6619"/>
                    <a:pt x="2688" y="6623"/>
                  </a:cubicBezTo>
                  <a:cubicBezTo>
                    <a:pt x="2505" y="6661"/>
                    <a:pt x="2328" y="6738"/>
                    <a:pt x="2162" y="6844"/>
                  </a:cubicBezTo>
                  <a:cubicBezTo>
                    <a:pt x="1536" y="7250"/>
                    <a:pt x="1144" y="8059"/>
                    <a:pt x="1138" y="8958"/>
                  </a:cubicBezTo>
                  <a:cubicBezTo>
                    <a:pt x="1132" y="9856"/>
                    <a:pt x="1513" y="10673"/>
                    <a:pt x="2131" y="11087"/>
                  </a:cubicBezTo>
                  <a:cubicBezTo>
                    <a:pt x="2248" y="11164"/>
                    <a:pt x="2368" y="11223"/>
                    <a:pt x="2495" y="11267"/>
                  </a:cubicBezTo>
                  <a:lnTo>
                    <a:pt x="2490" y="11726"/>
                  </a:lnTo>
                  <a:lnTo>
                    <a:pt x="1708" y="11726"/>
                  </a:lnTo>
                  <a:cubicBezTo>
                    <a:pt x="995" y="11726"/>
                    <a:pt x="414" y="11146"/>
                    <a:pt x="414" y="10431"/>
                  </a:cubicBezTo>
                  <a:lnTo>
                    <a:pt x="414" y="4657"/>
                  </a:lnTo>
                  <a:lnTo>
                    <a:pt x="13642" y="4657"/>
                  </a:lnTo>
                  <a:lnTo>
                    <a:pt x="13642" y="10431"/>
                  </a:lnTo>
                  <a:cubicBezTo>
                    <a:pt x="13642" y="11146"/>
                    <a:pt x="13060" y="11727"/>
                    <a:pt x="12344" y="11727"/>
                  </a:cubicBezTo>
                  <a:lnTo>
                    <a:pt x="11525" y="11727"/>
                  </a:lnTo>
                  <a:lnTo>
                    <a:pt x="11528" y="11273"/>
                  </a:lnTo>
                  <a:cubicBezTo>
                    <a:pt x="11654" y="11230"/>
                    <a:pt x="11778" y="11171"/>
                    <a:pt x="11895" y="11096"/>
                  </a:cubicBezTo>
                  <a:cubicBezTo>
                    <a:pt x="12519" y="10690"/>
                    <a:pt x="12911" y="9881"/>
                    <a:pt x="12917" y="8982"/>
                  </a:cubicBezTo>
                  <a:cubicBezTo>
                    <a:pt x="12923" y="8084"/>
                    <a:pt x="12543" y="7268"/>
                    <a:pt x="11924" y="6853"/>
                  </a:cubicBezTo>
                  <a:cubicBezTo>
                    <a:pt x="11759" y="6745"/>
                    <a:pt x="11581" y="6667"/>
                    <a:pt x="11401" y="6624"/>
                  </a:cubicBezTo>
                  <a:cubicBezTo>
                    <a:pt x="11386" y="6620"/>
                    <a:pt x="11371" y="6619"/>
                    <a:pt x="11356" y="6619"/>
                  </a:cubicBezTo>
                  <a:cubicBezTo>
                    <a:pt x="11342" y="6619"/>
                    <a:pt x="11327" y="6620"/>
                    <a:pt x="11312" y="6624"/>
                  </a:cubicBezTo>
                  <a:cubicBezTo>
                    <a:pt x="11129" y="6664"/>
                    <a:pt x="10951" y="6739"/>
                    <a:pt x="10785" y="6846"/>
                  </a:cubicBezTo>
                  <a:cubicBezTo>
                    <a:pt x="10160" y="7251"/>
                    <a:pt x="9768" y="8062"/>
                    <a:pt x="9762" y="8960"/>
                  </a:cubicBezTo>
                  <a:cubicBezTo>
                    <a:pt x="9757" y="9859"/>
                    <a:pt x="10136" y="10674"/>
                    <a:pt x="10756" y="11088"/>
                  </a:cubicBezTo>
                  <a:cubicBezTo>
                    <a:pt x="10871" y="11165"/>
                    <a:pt x="10992" y="11227"/>
                    <a:pt x="11118" y="11269"/>
                  </a:cubicBezTo>
                  <a:lnTo>
                    <a:pt x="11114" y="11727"/>
                  </a:lnTo>
                  <a:lnTo>
                    <a:pt x="7209" y="11727"/>
                  </a:lnTo>
                  <a:lnTo>
                    <a:pt x="7213" y="11215"/>
                  </a:lnTo>
                  <a:cubicBezTo>
                    <a:pt x="7385" y="11162"/>
                    <a:pt x="7553" y="11082"/>
                    <a:pt x="7712" y="10980"/>
                  </a:cubicBezTo>
                  <a:cubicBezTo>
                    <a:pt x="8502" y="10470"/>
                    <a:pt x="8996" y="9445"/>
                    <a:pt x="9004" y="8303"/>
                  </a:cubicBezTo>
                  <a:cubicBezTo>
                    <a:pt x="9012" y="7163"/>
                    <a:pt x="8531" y="6132"/>
                    <a:pt x="7750" y="5608"/>
                  </a:cubicBezTo>
                  <a:cubicBezTo>
                    <a:pt x="7543" y="5469"/>
                    <a:pt x="7323" y="5373"/>
                    <a:pt x="7095" y="5321"/>
                  </a:cubicBezTo>
                  <a:cubicBezTo>
                    <a:pt x="7079" y="5317"/>
                    <a:pt x="7065" y="5315"/>
                    <a:pt x="7050" y="5315"/>
                  </a:cubicBezTo>
                  <a:cubicBezTo>
                    <a:pt x="7035" y="5315"/>
                    <a:pt x="7021" y="5317"/>
                    <a:pt x="7006" y="5321"/>
                  </a:cubicBezTo>
                  <a:cubicBezTo>
                    <a:pt x="6777" y="5371"/>
                    <a:pt x="6555" y="5463"/>
                    <a:pt x="6345" y="5599"/>
                  </a:cubicBezTo>
                  <a:cubicBezTo>
                    <a:pt x="5557" y="6109"/>
                    <a:pt x="5063" y="7134"/>
                    <a:pt x="5054" y="8276"/>
                  </a:cubicBezTo>
                  <a:cubicBezTo>
                    <a:pt x="5046" y="9417"/>
                    <a:pt x="5527" y="10448"/>
                    <a:pt x="6306" y="10971"/>
                  </a:cubicBezTo>
                  <a:cubicBezTo>
                    <a:pt x="6463" y="11076"/>
                    <a:pt x="6630" y="11158"/>
                    <a:pt x="6802" y="11214"/>
                  </a:cubicBezTo>
                  <a:lnTo>
                    <a:pt x="6799" y="11730"/>
                  </a:lnTo>
                  <a:lnTo>
                    <a:pt x="4236" y="11730"/>
                  </a:lnTo>
                  <a:cubicBezTo>
                    <a:pt x="4123" y="11730"/>
                    <a:pt x="4030" y="11822"/>
                    <a:pt x="4030" y="11934"/>
                  </a:cubicBezTo>
                  <a:cubicBezTo>
                    <a:pt x="4030" y="12050"/>
                    <a:pt x="4123" y="12140"/>
                    <a:pt x="4236" y="12140"/>
                  </a:cubicBezTo>
                  <a:lnTo>
                    <a:pt x="12347" y="12140"/>
                  </a:lnTo>
                  <a:cubicBezTo>
                    <a:pt x="13288" y="12140"/>
                    <a:pt x="14054" y="11375"/>
                    <a:pt x="14054" y="10433"/>
                  </a:cubicBezTo>
                  <a:lnTo>
                    <a:pt x="14054" y="2885"/>
                  </a:lnTo>
                  <a:cubicBezTo>
                    <a:pt x="14051" y="2596"/>
                    <a:pt x="13982" y="2326"/>
                    <a:pt x="13856" y="2089"/>
                  </a:cubicBezTo>
                  <a:cubicBezTo>
                    <a:pt x="13569" y="1548"/>
                    <a:pt x="13000" y="1175"/>
                    <a:pt x="12346" y="1175"/>
                  </a:cubicBezTo>
                  <a:lnTo>
                    <a:pt x="12091" y="1175"/>
                  </a:lnTo>
                  <a:cubicBezTo>
                    <a:pt x="11979" y="1175"/>
                    <a:pt x="11887" y="1268"/>
                    <a:pt x="11887" y="1381"/>
                  </a:cubicBezTo>
                  <a:cubicBezTo>
                    <a:pt x="11887" y="1416"/>
                    <a:pt x="11896" y="1449"/>
                    <a:pt x="11911" y="1478"/>
                  </a:cubicBezTo>
                  <a:cubicBezTo>
                    <a:pt x="11946" y="1543"/>
                    <a:pt x="12015" y="1586"/>
                    <a:pt x="12091" y="1586"/>
                  </a:cubicBezTo>
                  <a:lnTo>
                    <a:pt x="12346" y="1586"/>
                  </a:lnTo>
                  <a:cubicBezTo>
                    <a:pt x="12872" y="1586"/>
                    <a:pt x="13325" y="1903"/>
                    <a:pt x="13529" y="2354"/>
                  </a:cubicBezTo>
                  <a:cubicBezTo>
                    <a:pt x="13600" y="2514"/>
                    <a:pt x="13642" y="2694"/>
                    <a:pt x="13642" y="2880"/>
                  </a:cubicBezTo>
                  <a:lnTo>
                    <a:pt x="13642" y="4243"/>
                  </a:lnTo>
                  <a:lnTo>
                    <a:pt x="412" y="4243"/>
                  </a:lnTo>
                  <a:lnTo>
                    <a:pt x="412" y="2880"/>
                  </a:lnTo>
                  <a:cubicBezTo>
                    <a:pt x="412" y="2167"/>
                    <a:pt x="993" y="1585"/>
                    <a:pt x="1706" y="1585"/>
                  </a:cubicBezTo>
                  <a:lnTo>
                    <a:pt x="3487" y="1585"/>
                  </a:lnTo>
                  <a:lnTo>
                    <a:pt x="3487" y="1912"/>
                  </a:lnTo>
                  <a:cubicBezTo>
                    <a:pt x="3487" y="2379"/>
                    <a:pt x="3867" y="2759"/>
                    <a:pt x="4333" y="2759"/>
                  </a:cubicBezTo>
                  <a:lnTo>
                    <a:pt x="4648" y="2759"/>
                  </a:lnTo>
                  <a:cubicBezTo>
                    <a:pt x="5116" y="2759"/>
                    <a:pt x="5494" y="2377"/>
                    <a:pt x="5494" y="1912"/>
                  </a:cubicBezTo>
                  <a:lnTo>
                    <a:pt x="5494" y="1585"/>
                  </a:lnTo>
                  <a:lnTo>
                    <a:pt x="8556" y="1585"/>
                  </a:lnTo>
                  <a:lnTo>
                    <a:pt x="8556" y="1912"/>
                  </a:lnTo>
                  <a:cubicBezTo>
                    <a:pt x="8556" y="2379"/>
                    <a:pt x="8938" y="2759"/>
                    <a:pt x="9404" y="2759"/>
                  </a:cubicBezTo>
                  <a:lnTo>
                    <a:pt x="9717" y="2759"/>
                  </a:lnTo>
                  <a:cubicBezTo>
                    <a:pt x="10186" y="2759"/>
                    <a:pt x="10565" y="2377"/>
                    <a:pt x="10565" y="1912"/>
                  </a:cubicBezTo>
                  <a:lnTo>
                    <a:pt x="10565" y="1585"/>
                  </a:lnTo>
                  <a:lnTo>
                    <a:pt x="11130" y="1585"/>
                  </a:lnTo>
                  <a:cubicBezTo>
                    <a:pt x="11245" y="1585"/>
                    <a:pt x="11336" y="1491"/>
                    <a:pt x="11336" y="1379"/>
                  </a:cubicBezTo>
                  <a:cubicBezTo>
                    <a:pt x="11336" y="1265"/>
                    <a:pt x="11244" y="1173"/>
                    <a:pt x="11130" y="1173"/>
                  </a:cubicBezTo>
                  <a:lnTo>
                    <a:pt x="10565" y="1173"/>
                  </a:lnTo>
                  <a:lnTo>
                    <a:pt x="10565" y="847"/>
                  </a:lnTo>
                  <a:cubicBezTo>
                    <a:pt x="10565" y="379"/>
                    <a:pt x="10183" y="0"/>
                    <a:pt x="9717" y="0"/>
                  </a:cubicBezTo>
                  <a:lnTo>
                    <a:pt x="9404" y="0"/>
                  </a:lnTo>
                  <a:cubicBezTo>
                    <a:pt x="8936" y="0"/>
                    <a:pt x="8556" y="381"/>
                    <a:pt x="8556" y="847"/>
                  </a:cubicBezTo>
                  <a:lnTo>
                    <a:pt x="8556" y="1173"/>
                  </a:lnTo>
                  <a:lnTo>
                    <a:pt x="5497" y="1173"/>
                  </a:lnTo>
                  <a:lnTo>
                    <a:pt x="5497" y="847"/>
                  </a:lnTo>
                  <a:cubicBezTo>
                    <a:pt x="5497" y="379"/>
                    <a:pt x="5116" y="0"/>
                    <a:pt x="465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74"/>
          <p:cNvGrpSpPr/>
          <p:nvPr/>
        </p:nvGrpSpPr>
        <p:grpSpPr>
          <a:xfrm>
            <a:off x="6118972" y="3445438"/>
            <a:ext cx="313143" cy="423939"/>
            <a:chOff x="6118972" y="3445438"/>
            <a:chExt cx="313143" cy="423939"/>
          </a:xfrm>
        </p:grpSpPr>
        <p:sp>
          <p:nvSpPr>
            <p:cNvPr id="3059" name="Google Shape;3059;p74"/>
            <p:cNvSpPr/>
            <p:nvPr/>
          </p:nvSpPr>
          <p:spPr>
            <a:xfrm>
              <a:off x="6126302" y="3451773"/>
              <a:ext cx="297849" cy="297849"/>
            </a:xfrm>
            <a:custGeom>
              <a:rect b="b" l="l" r="r" t="t"/>
              <a:pathLst>
                <a:path extrusionOk="0" h="9874" w="9874">
                  <a:moveTo>
                    <a:pt x="4936" y="0"/>
                  </a:moveTo>
                  <a:cubicBezTo>
                    <a:pt x="2210" y="0"/>
                    <a:pt x="0" y="2212"/>
                    <a:pt x="0" y="4938"/>
                  </a:cubicBezTo>
                  <a:cubicBezTo>
                    <a:pt x="0" y="7665"/>
                    <a:pt x="2210" y="9873"/>
                    <a:pt x="4936" y="9873"/>
                  </a:cubicBezTo>
                  <a:cubicBezTo>
                    <a:pt x="7664" y="9873"/>
                    <a:pt x="9874" y="7665"/>
                    <a:pt x="9874" y="4938"/>
                  </a:cubicBezTo>
                  <a:cubicBezTo>
                    <a:pt x="9874" y="2210"/>
                    <a:pt x="7664" y="0"/>
                    <a:pt x="4936"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4"/>
            <p:cNvSpPr/>
            <p:nvPr/>
          </p:nvSpPr>
          <p:spPr>
            <a:xfrm>
              <a:off x="6126302" y="3451773"/>
              <a:ext cx="188320" cy="297849"/>
            </a:xfrm>
            <a:custGeom>
              <a:rect b="b" l="l" r="r" t="t"/>
              <a:pathLst>
                <a:path extrusionOk="0" h="9874" w="6243">
                  <a:moveTo>
                    <a:pt x="4936" y="0"/>
                  </a:moveTo>
                  <a:cubicBezTo>
                    <a:pt x="2212" y="0"/>
                    <a:pt x="0" y="2210"/>
                    <a:pt x="0" y="4938"/>
                  </a:cubicBezTo>
                  <a:cubicBezTo>
                    <a:pt x="0" y="7665"/>
                    <a:pt x="2210" y="9873"/>
                    <a:pt x="4936" y="9873"/>
                  </a:cubicBezTo>
                  <a:cubicBezTo>
                    <a:pt x="5388" y="9873"/>
                    <a:pt x="5827" y="9813"/>
                    <a:pt x="6243" y="9700"/>
                  </a:cubicBezTo>
                  <a:cubicBezTo>
                    <a:pt x="4808" y="8604"/>
                    <a:pt x="3882" y="6877"/>
                    <a:pt x="3882" y="4932"/>
                  </a:cubicBezTo>
                  <a:cubicBezTo>
                    <a:pt x="3882" y="2993"/>
                    <a:pt x="4802" y="1269"/>
                    <a:pt x="6231" y="173"/>
                  </a:cubicBezTo>
                  <a:cubicBezTo>
                    <a:pt x="5819" y="62"/>
                    <a:pt x="5385" y="0"/>
                    <a:pt x="493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4"/>
            <p:cNvSpPr/>
            <p:nvPr/>
          </p:nvSpPr>
          <p:spPr>
            <a:xfrm>
              <a:off x="6125487" y="3599095"/>
              <a:ext cx="113451" cy="143012"/>
            </a:xfrm>
            <a:custGeom>
              <a:rect b="b" l="l" r="r" t="t"/>
              <a:pathLst>
                <a:path extrusionOk="0" h="4741" w="3761">
                  <a:moveTo>
                    <a:pt x="29" y="0"/>
                  </a:moveTo>
                  <a:cubicBezTo>
                    <a:pt x="1" y="2200"/>
                    <a:pt x="1431" y="4087"/>
                    <a:pt x="3415" y="4741"/>
                  </a:cubicBezTo>
                  <a:cubicBezTo>
                    <a:pt x="3628" y="4528"/>
                    <a:pt x="3761" y="4234"/>
                    <a:pt x="3761" y="3908"/>
                  </a:cubicBezTo>
                  <a:lnTo>
                    <a:pt x="3761" y="3908"/>
                  </a:lnTo>
                  <a:lnTo>
                    <a:pt x="3203" y="3969"/>
                  </a:lnTo>
                  <a:cubicBezTo>
                    <a:pt x="3202" y="3321"/>
                    <a:pt x="2919" y="3198"/>
                    <a:pt x="2270" y="3198"/>
                  </a:cubicBezTo>
                  <a:lnTo>
                    <a:pt x="1958" y="2732"/>
                  </a:lnTo>
                  <a:cubicBezTo>
                    <a:pt x="2048" y="2586"/>
                    <a:pt x="2100" y="2413"/>
                    <a:pt x="2100" y="2228"/>
                  </a:cubicBezTo>
                  <a:cubicBezTo>
                    <a:pt x="2100" y="2120"/>
                    <a:pt x="2082" y="2019"/>
                    <a:pt x="2049" y="1923"/>
                  </a:cubicBezTo>
                  <a:lnTo>
                    <a:pt x="2567" y="1923"/>
                  </a:lnTo>
                  <a:cubicBezTo>
                    <a:pt x="3098" y="1923"/>
                    <a:pt x="3529" y="1491"/>
                    <a:pt x="3529" y="962"/>
                  </a:cubicBezTo>
                  <a:cubicBezTo>
                    <a:pt x="3529" y="431"/>
                    <a:pt x="3098" y="0"/>
                    <a:pt x="25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4"/>
            <p:cNvSpPr/>
            <p:nvPr/>
          </p:nvSpPr>
          <p:spPr>
            <a:xfrm>
              <a:off x="6317452" y="3587180"/>
              <a:ext cx="106694" cy="137190"/>
            </a:xfrm>
            <a:custGeom>
              <a:rect b="b" l="l" r="r" t="t"/>
              <a:pathLst>
                <a:path extrusionOk="0" h="4548" w="3537">
                  <a:moveTo>
                    <a:pt x="2919" y="0"/>
                  </a:moveTo>
                  <a:cubicBezTo>
                    <a:pt x="2442" y="0"/>
                    <a:pt x="2056" y="388"/>
                    <a:pt x="2056" y="864"/>
                  </a:cubicBezTo>
                  <a:lnTo>
                    <a:pt x="2056" y="1064"/>
                  </a:lnTo>
                  <a:cubicBezTo>
                    <a:pt x="2056" y="1098"/>
                    <a:pt x="2058" y="1130"/>
                    <a:pt x="2061" y="1164"/>
                  </a:cubicBezTo>
                  <a:lnTo>
                    <a:pt x="1028" y="1164"/>
                  </a:lnTo>
                  <a:cubicBezTo>
                    <a:pt x="460" y="1164"/>
                    <a:pt x="0" y="1625"/>
                    <a:pt x="0" y="2192"/>
                  </a:cubicBezTo>
                  <a:lnTo>
                    <a:pt x="0" y="3519"/>
                  </a:lnTo>
                  <a:cubicBezTo>
                    <a:pt x="0" y="4087"/>
                    <a:pt x="460" y="4547"/>
                    <a:pt x="1028" y="4547"/>
                  </a:cubicBezTo>
                  <a:lnTo>
                    <a:pt x="1354" y="4547"/>
                  </a:lnTo>
                  <a:cubicBezTo>
                    <a:pt x="2670" y="3661"/>
                    <a:pt x="3537" y="2157"/>
                    <a:pt x="3537" y="449"/>
                  </a:cubicBezTo>
                  <a:cubicBezTo>
                    <a:pt x="3537" y="296"/>
                    <a:pt x="3529" y="148"/>
                    <a:pt x="35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4"/>
            <p:cNvSpPr/>
            <p:nvPr/>
          </p:nvSpPr>
          <p:spPr>
            <a:xfrm>
              <a:off x="6342519" y="3490051"/>
              <a:ext cx="75443" cy="68052"/>
            </a:xfrm>
            <a:custGeom>
              <a:rect b="b" l="l" r="r" t="t"/>
              <a:pathLst>
                <a:path extrusionOk="0" h="2256" w="2501">
                  <a:moveTo>
                    <a:pt x="564" y="0"/>
                  </a:moveTo>
                  <a:cubicBezTo>
                    <a:pt x="253" y="0"/>
                    <a:pt x="0" y="253"/>
                    <a:pt x="0" y="564"/>
                  </a:cubicBezTo>
                  <a:cubicBezTo>
                    <a:pt x="0" y="874"/>
                    <a:pt x="253" y="1127"/>
                    <a:pt x="564" y="1127"/>
                  </a:cubicBezTo>
                  <a:lnTo>
                    <a:pt x="579" y="1127"/>
                  </a:lnTo>
                  <a:cubicBezTo>
                    <a:pt x="548" y="1216"/>
                    <a:pt x="531" y="1311"/>
                    <a:pt x="531" y="1411"/>
                  </a:cubicBezTo>
                  <a:cubicBezTo>
                    <a:pt x="531" y="1879"/>
                    <a:pt x="910" y="2256"/>
                    <a:pt x="1376" y="2256"/>
                  </a:cubicBezTo>
                  <a:lnTo>
                    <a:pt x="2500" y="2256"/>
                  </a:lnTo>
                  <a:cubicBezTo>
                    <a:pt x="2238" y="1376"/>
                    <a:pt x="1737" y="599"/>
                    <a:pt x="10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4"/>
            <p:cNvSpPr/>
            <p:nvPr/>
          </p:nvSpPr>
          <p:spPr>
            <a:xfrm>
              <a:off x="6164218" y="3459706"/>
              <a:ext cx="84854" cy="58792"/>
            </a:xfrm>
            <a:custGeom>
              <a:rect b="b" l="l" r="r" t="t"/>
              <a:pathLst>
                <a:path extrusionOk="0" h="1949" w="2813">
                  <a:moveTo>
                    <a:pt x="2088" y="0"/>
                  </a:moveTo>
                  <a:cubicBezTo>
                    <a:pt x="1279" y="276"/>
                    <a:pt x="561" y="758"/>
                    <a:pt x="1" y="1383"/>
                  </a:cubicBezTo>
                  <a:lnTo>
                    <a:pt x="490" y="1383"/>
                  </a:lnTo>
                  <a:lnTo>
                    <a:pt x="490" y="1385"/>
                  </a:lnTo>
                  <a:cubicBezTo>
                    <a:pt x="490" y="1697"/>
                    <a:pt x="743" y="1949"/>
                    <a:pt x="1054" y="1949"/>
                  </a:cubicBezTo>
                  <a:lnTo>
                    <a:pt x="2249" y="1949"/>
                  </a:lnTo>
                  <a:cubicBezTo>
                    <a:pt x="2560" y="1949"/>
                    <a:pt x="2813" y="1696"/>
                    <a:pt x="2813" y="1385"/>
                  </a:cubicBezTo>
                  <a:cubicBezTo>
                    <a:pt x="2813" y="1074"/>
                    <a:pt x="2560" y="821"/>
                    <a:pt x="2249" y="821"/>
                  </a:cubicBezTo>
                  <a:lnTo>
                    <a:pt x="2234" y="821"/>
                  </a:lnTo>
                  <a:cubicBezTo>
                    <a:pt x="2265" y="733"/>
                    <a:pt x="2282" y="638"/>
                    <a:pt x="2282" y="539"/>
                  </a:cubicBezTo>
                  <a:cubicBezTo>
                    <a:pt x="2282" y="333"/>
                    <a:pt x="2211" y="147"/>
                    <a:pt x="20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4"/>
            <p:cNvSpPr/>
            <p:nvPr/>
          </p:nvSpPr>
          <p:spPr>
            <a:xfrm>
              <a:off x="6291601" y="3671097"/>
              <a:ext cx="136165" cy="137733"/>
            </a:xfrm>
            <a:custGeom>
              <a:rect b="b" l="l" r="r" t="t"/>
              <a:pathLst>
                <a:path extrusionOk="0" h="4566" w="4514">
                  <a:moveTo>
                    <a:pt x="3161" y="1"/>
                  </a:moveTo>
                  <a:cubicBezTo>
                    <a:pt x="2397" y="1"/>
                    <a:pt x="1544" y="418"/>
                    <a:pt x="918" y="1180"/>
                  </a:cubicBezTo>
                  <a:cubicBezTo>
                    <a:pt x="231" y="2014"/>
                    <a:pt x="1" y="3034"/>
                    <a:pt x="243" y="3818"/>
                  </a:cubicBezTo>
                  <a:cubicBezTo>
                    <a:pt x="305" y="4022"/>
                    <a:pt x="402" y="4212"/>
                    <a:pt x="532" y="4377"/>
                  </a:cubicBezTo>
                  <a:cubicBezTo>
                    <a:pt x="718" y="4472"/>
                    <a:pt x="924" y="4531"/>
                    <a:pt x="1135" y="4553"/>
                  </a:cubicBezTo>
                  <a:cubicBezTo>
                    <a:pt x="1207" y="4561"/>
                    <a:pt x="1280" y="4565"/>
                    <a:pt x="1353" y="4565"/>
                  </a:cubicBezTo>
                  <a:cubicBezTo>
                    <a:pt x="2118" y="4565"/>
                    <a:pt x="2970" y="4148"/>
                    <a:pt x="3597" y="3386"/>
                  </a:cubicBezTo>
                  <a:cubicBezTo>
                    <a:pt x="4283" y="2552"/>
                    <a:pt x="4514" y="1532"/>
                    <a:pt x="4271" y="749"/>
                  </a:cubicBezTo>
                  <a:cubicBezTo>
                    <a:pt x="4209" y="544"/>
                    <a:pt x="4113" y="354"/>
                    <a:pt x="3983" y="189"/>
                  </a:cubicBezTo>
                  <a:cubicBezTo>
                    <a:pt x="3796" y="94"/>
                    <a:pt x="3594" y="35"/>
                    <a:pt x="3379" y="13"/>
                  </a:cubicBezTo>
                  <a:cubicBezTo>
                    <a:pt x="3308" y="5"/>
                    <a:pt x="3235" y="1"/>
                    <a:pt x="3161"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4"/>
            <p:cNvSpPr/>
            <p:nvPr/>
          </p:nvSpPr>
          <p:spPr>
            <a:xfrm>
              <a:off x="6125849" y="3671097"/>
              <a:ext cx="136165" cy="137733"/>
            </a:xfrm>
            <a:custGeom>
              <a:rect b="b" l="l" r="r" t="t"/>
              <a:pathLst>
                <a:path extrusionOk="0" h="4566" w="4514">
                  <a:moveTo>
                    <a:pt x="1353" y="1"/>
                  </a:moveTo>
                  <a:cubicBezTo>
                    <a:pt x="1280" y="1"/>
                    <a:pt x="1207" y="5"/>
                    <a:pt x="1135" y="13"/>
                  </a:cubicBezTo>
                  <a:cubicBezTo>
                    <a:pt x="921" y="35"/>
                    <a:pt x="718" y="94"/>
                    <a:pt x="532" y="189"/>
                  </a:cubicBezTo>
                  <a:cubicBezTo>
                    <a:pt x="402" y="354"/>
                    <a:pt x="305" y="544"/>
                    <a:pt x="242" y="749"/>
                  </a:cubicBezTo>
                  <a:cubicBezTo>
                    <a:pt x="1" y="1532"/>
                    <a:pt x="231" y="2552"/>
                    <a:pt x="918" y="3386"/>
                  </a:cubicBezTo>
                  <a:cubicBezTo>
                    <a:pt x="1544" y="4148"/>
                    <a:pt x="2397" y="4565"/>
                    <a:pt x="3161" y="4565"/>
                  </a:cubicBezTo>
                  <a:cubicBezTo>
                    <a:pt x="3235" y="4565"/>
                    <a:pt x="3307" y="4561"/>
                    <a:pt x="3379" y="4553"/>
                  </a:cubicBezTo>
                  <a:cubicBezTo>
                    <a:pt x="3591" y="4531"/>
                    <a:pt x="3796" y="4472"/>
                    <a:pt x="3983" y="4377"/>
                  </a:cubicBezTo>
                  <a:cubicBezTo>
                    <a:pt x="4113" y="4212"/>
                    <a:pt x="4209" y="4022"/>
                    <a:pt x="4271" y="3818"/>
                  </a:cubicBezTo>
                  <a:cubicBezTo>
                    <a:pt x="4514" y="3034"/>
                    <a:pt x="4284" y="2014"/>
                    <a:pt x="3597" y="1180"/>
                  </a:cubicBezTo>
                  <a:cubicBezTo>
                    <a:pt x="2970" y="418"/>
                    <a:pt x="2119" y="1"/>
                    <a:pt x="1353"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4"/>
            <p:cNvSpPr/>
            <p:nvPr/>
          </p:nvSpPr>
          <p:spPr>
            <a:xfrm>
              <a:off x="6222616" y="3628535"/>
              <a:ext cx="105246" cy="163796"/>
            </a:xfrm>
            <a:custGeom>
              <a:rect b="b" l="l" r="r" t="t"/>
              <a:pathLst>
                <a:path extrusionOk="0" h="5430" w="3489">
                  <a:moveTo>
                    <a:pt x="1721" y="1"/>
                  </a:moveTo>
                  <a:cubicBezTo>
                    <a:pt x="1519" y="48"/>
                    <a:pt x="1325" y="135"/>
                    <a:pt x="1144" y="254"/>
                  </a:cubicBezTo>
                  <a:cubicBezTo>
                    <a:pt x="462" y="711"/>
                    <a:pt x="1" y="1650"/>
                    <a:pt x="10" y="2730"/>
                  </a:cubicBezTo>
                  <a:cubicBezTo>
                    <a:pt x="19" y="3809"/>
                    <a:pt x="498" y="4738"/>
                    <a:pt x="1187" y="5185"/>
                  </a:cubicBezTo>
                  <a:cubicBezTo>
                    <a:pt x="1369" y="5300"/>
                    <a:pt x="1563" y="5385"/>
                    <a:pt x="1769" y="5429"/>
                  </a:cubicBezTo>
                  <a:cubicBezTo>
                    <a:pt x="1973" y="5380"/>
                    <a:pt x="2165" y="5293"/>
                    <a:pt x="2345" y="5175"/>
                  </a:cubicBezTo>
                  <a:cubicBezTo>
                    <a:pt x="3027" y="4719"/>
                    <a:pt x="3489" y="3780"/>
                    <a:pt x="3480" y="2700"/>
                  </a:cubicBezTo>
                  <a:cubicBezTo>
                    <a:pt x="3471" y="1620"/>
                    <a:pt x="2992" y="690"/>
                    <a:pt x="2303" y="245"/>
                  </a:cubicBezTo>
                  <a:cubicBezTo>
                    <a:pt x="2121" y="128"/>
                    <a:pt x="1927" y="45"/>
                    <a:pt x="1721"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4"/>
            <p:cNvSpPr/>
            <p:nvPr/>
          </p:nvSpPr>
          <p:spPr>
            <a:xfrm>
              <a:off x="6118972" y="3445438"/>
              <a:ext cx="313143" cy="423939"/>
            </a:xfrm>
            <a:custGeom>
              <a:rect b="b" l="l" r="r" t="t"/>
              <a:pathLst>
                <a:path extrusionOk="0" h="14054" w="10381">
                  <a:moveTo>
                    <a:pt x="3506" y="720"/>
                  </a:moveTo>
                  <a:cubicBezTo>
                    <a:pt x="3552" y="809"/>
                    <a:pt x="3577" y="910"/>
                    <a:pt x="3577" y="1010"/>
                  </a:cubicBezTo>
                  <a:cubicBezTo>
                    <a:pt x="3577" y="1084"/>
                    <a:pt x="3564" y="1157"/>
                    <a:pt x="3541" y="1226"/>
                  </a:cubicBezTo>
                  <a:cubicBezTo>
                    <a:pt x="3518" y="1288"/>
                    <a:pt x="3527" y="1358"/>
                    <a:pt x="3566" y="1413"/>
                  </a:cubicBezTo>
                  <a:cubicBezTo>
                    <a:pt x="3604" y="1467"/>
                    <a:pt x="3668" y="1500"/>
                    <a:pt x="3734" y="1500"/>
                  </a:cubicBezTo>
                  <a:lnTo>
                    <a:pt x="3749" y="1500"/>
                  </a:lnTo>
                  <a:cubicBezTo>
                    <a:pt x="3947" y="1500"/>
                    <a:pt x="4107" y="1660"/>
                    <a:pt x="4107" y="1858"/>
                  </a:cubicBezTo>
                  <a:cubicBezTo>
                    <a:pt x="4107" y="2056"/>
                    <a:pt x="3946" y="2217"/>
                    <a:pt x="3749" y="2217"/>
                  </a:cubicBezTo>
                  <a:lnTo>
                    <a:pt x="2554" y="2217"/>
                  </a:lnTo>
                  <a:cubicBezTo>
                    <a:pt x="2359" y="2217"/>
                    <a:pt x="2197" y="2058"/>
                    <a:pt x="2196" y="1859"/>
                  </a:cubicBezTo>
                  <a:lnTo>
                    <a:pt x="2196" y="1856"/>
                  </a:lnTo>
                  <a:cubicBezTo>
                    <a:pt x="2196" y="1744"/>
                    <a:pt x="2106" y="1652"/>
                    <a:pt x="1995" y="1651"/>
                  </a:cubicBezTo>
                  <a:cubicBezTo>
                    <a:pt x="2347" y="1330"/>
                    <a:pt x="2749" y="1061"/>
                    <a:pt x="3180" y="860"/>
                  </a:cubicBezTo>
                  <a:cubicBezTo>
                    <a:pt x="3286" y="809"/>
                    <a:pt x="3396" y="763"/>
                    <a:pt x="3506" y="720"/>
                  </a:cubicBezTo>
                  <a:close/>
                  <a:moveTo>
                    <a:pt x="8402" y="1682"/>
                  </a:moveTo>
                  <a:cubicBezTo>
                    <a:pt x="8644" y="1907"/>
                    <a:pt x="8860" y="2154"/>
                    <a:pt x="9046" y="2419"/>
                  </a:cubicBezTo>
                  <a:lnTo>
                    <a:pt x="9046" y="2420"/>
                  </a:lnTo>
                  <a:cubicBezTo>
                    <a:pt x="9062" y="2444"/>
                    <a:pt x="9080" y="2469"/>
                    <a:pt x="9095" y="2493"/>
                  </a:cubicBezTo>
                  <a:cubicBezTo>
                    <a:pt x="9311" y="2816"/>
                    <a:pt x="9487" y="3166"/>
                    <a:pt x="9615" y="3528"/>
                  </a:cubicBezTo>
                  <a:lnTo>
                    <a:pt x="8787" y="3528"/>
                  </a:lnTo>
                  <a:cubicBezTo>
                    <a:pt x="8434" y="3528"/>
                    <a:pt x="8148" y="3241"/>
                    <a:pt x="8148" y="2887"/>
                  </a:cubicBezTo>
                  <a:cubicBezTo>
                    <a:pt x="8148" y="2813"/>
                    <a:pt x="8160" y="2742"/>
                    <a:pt x="8185" y="2673"/>
                  </a:cubicBezTo>
                  <a:cubicBezTo>
                    <a:pt x="8207" y="2611"/>
                    <a:pt x="8197" y="2540"/>
                    <a:pt x="8158" y="2487"/>
                  </a:cubicBezTo>
                  <a:cubicBezTo>
                    <a:pt x="8120" y="2430"/>
                    <a:pt x="8056" y="2399"/>
                    <a:pt x="7990" y="2399"/>
                  </a:cubicBezTo>
                  <a:lnTo>
                    <a:pt x="7975" y="2399"/>
                  </a:lnTo>
                  <a:cubicBezTo>
                    <a:pt x="7778" y="2399"/>
                    <a:pt x="7617" y="2240"/>
                    <a:pt x="7617" y="2041"/>
                  </a:cubicBezTo>
                  <a:cubicBezTo>
                    <a:pt x="7617" y="1843"/>
                    <a:pt x="7778" y="1682"/>
                    <a:pt x="7975" y="1682"/>
                  </a:cubicBezTo>
                  <a:close/>
                  <a:moveTo>
                    <a:pt x="2786" y="5297"/>
                  </a:moveTo>
                  <a:cubicBezTo>
                    <a:pt x="2986" y="5298"/>
                    <a:pt x="3175" y="5377"/>
                    <a:pt x="3319" y="5520"/>
                  </a:cubicBezTo>
                  <a:cubicBezTo>
                    <a:pt x="3461" y="5664"/>
                    <a:pt x="3541" y="5853"/>
                    <a:pt x="3541" y="6054"/>
                  </a:cubicBezTo>
                  <a:cubicBezTo>
                    <a:pt x="3541" y="6471"/>
                    <a:pt x="3202" y="6812"/>
                    <a:pt x="2783" y="6812"/>
                  </a:cubicBezTo>
                  <a:lnTo>
                    <a:pt x="2265" y="6812"/>
                  </a:lnTo>
                  <a:cubicBezTo>
                    <a:pt x="2199" y="6812"/>
                    <a:pt x="2138" y="6843"/>
                    <a:pt x="2100" y="6896"/>
                  </a:cubicBezTo>
                  <a:cubicBezTo>
                    <a:pt x="2061" y="6949"/>
                    <a:pt x="2050" y="7019"/>
                    <a:pt x="2072" y="7081"/>
                  </a:cubicBezTo>
                  <a:cubicBezTo>
                    <a:pt x="2098" y="7159"/>
                    <a:pt x="2110" y="7241"/>
                    <a:pt x="2110" y="7322"/>
                  </a:cubicBezTo>
                  <a:lnTo>
                    <a:pt x="2110" y="7337"/>
                  </a:lnTo>
                  <a:cubicBezTo>
                    <a:pt x="1932" y="7297"/>
                    <a:pt x="1756" y="7278"/>
                    <a:pt x="1584" y="7278"/>
                  </a:cubicBezTo>
                  <a:cubicBezTo>
                    <a:pt x="1503" y="7278"/>
                    <a:pt x="1423" y="7282"/>
                    <a:pt x="1344" y="7291"/>
                  </a:cubicBezTo>
                  <a:cubicBezTo>
                    <a:pt x="1226" y="7303"/>
                    <a:pt x="1110" y="7325"/>
                    <a:pt x="1001" y="7357"/>
                  </a:cubicBezTo>
                  <a:cubicBezTo>
                    <a:pt x="809" y="6995"/>
                    <a:pt x="665" y="6612"/>
                    <a:pt x="572" y="6214"/>
                  </a:cubicBezTo>
                  <a:cubicBezTo>
                    <a:pt x="504" y="5915"/>
                    <a:pt x="464" y="5608"/>
                    <a:pt x="454" y="5297"/>
                  </a:cubicBezTo>
                  <a:close/>
                  <a:moveTo>
                    <a:pt x="9895" y="4905"/>
                  </a:moveTo>
                  <a:cubicBezTo>
                    <a:pt x="9920" y="5372"/>
                    <a:pt x="9879" y="5846"/>
                    <a:pt x="9765" y="6304"/>
                  </a:cubicBezTo>
                  <a:cubicBezTo>
                    <a:pt x="9760" y="6331"/>
                    <a:pt x="9751" y="6355"/>
                    <a:pt x="9747" y="6381"/>
                  </a:cubicBezTo>
                  <a:cubicBezTo>
                    <a:pt x="9743" y="6392"/>
                    <a:pt x="9741" y="6403"/>
                    <a:pt x="9738" y="6412"/>
                  </a:cubicBezTo>
                  <a:cubicBezTo>
                    <a:pt x="9649" y="6732"/>
                    <a:pt x="9528" y="7041"/>
                    <a:pt x="9376" y="7334"/>
                  </a:cubicBezTo>
                  <a:cubicBezTo>
                    <a:pt x="9291" y="7315"/>
                    <a:pt x="9209" y="7301"/>
                    <a:pt x="9121" y="7292"/>
                  </a:cubicBezTo>
                  <a:cubicBezTo>
                    <a:pt x="9042" y="7284"/>
                    <a:pt x="8961" y="7279"/>
                    <a:pt x="8879" y="7279"/>
                  </a:cubicBezTo>
                  <a:cubicBezTo>
                    <a:pt x="8258" y="7279"/>
                    <a:pt x="7598" y="7531"/>
                    <a:pt x="7034" y="7983"/>
                  </a:cubicBezTo>
                  <a:cubicBezTo>
                    <a:pt x="6977" y="7727"/>
                    <a:pt x="6894" y="7480"/>
                    <a:pt x="6784" y="7251"/>
                  </a:cubicBezTo>
                  <a:lnTo>
                    <a:pt x="6784" y="6889"/>
                  </a:lnTo>
                  <a:cubicBezTo>
                    <a:pt x="6784" y="6436"/>
                    <a:pt x="7154" y="6066"/>
                    <a:pt x="7608" y="6066"/>
                  </a:cubicBezTo>
                  <a:lnTo>
                    <a:pt x="8641" y="6066"/>
                  </a:lnTo>
                  <a:cubicBezTo>
                    <a:pt x="8700" y="6066"/>
                    <a:pt x="8756" y="6041"/>
                    <a:pt x="8794" y="5998"/>
                  </a:cubicBezTo>
                  <a:cubicBezTo>
                    <a:pt x="8833" y="5954"/>
                    <a:pt x="8852" y="5896"/>
                    <a:pt x="8845" y="5837"/>
                  </a:cubicBezTo>
                  <a:cubicBezTo>
                    <a:pt x="8840" y="5813"/>
                    <a:pt x="8840" y="5787"/>
                    <a:pt x="8840" y="5761"/>
                  </a:cubicBezTo>
                  <a:lnTo>
                    <a:pt x="8840" y="5562"/>
                  </a:lnTo>
                  <a:cubicBezTo>
                    <a:pt x="8840" y="5199"/>
                    <a:pt x="9135" y="4905"/>
                    <a:pt x="9497" y="4905"/>
                  </a:cubicBezTo>
                  <a:close/>
                  <a:moveTo>
                    <a:pt x="5160" y="6281"/>
                  </a:moveTo>
                  <a:cubicBezTo>
                    <a:pt x="5320" y="6322"/>
                    <a:pt x="5478" y="6390"/>
                    <a:pt x="5628" y="6486"/>
                  </a:cubicBezTo>
                  <a:cubicBezTo>
                    <a:pt x="6429" y="7004"/>
                    <a:pt x="6752" y="8053"/>
                    <a:pt x="6707" y="8965"/>
                  </a:cubicBezTo>
                  <a:cubicBezTo>
                    <a:pt x="6694" y="9240"/>
                    <a:pt x="6648" y="9510"/>
                    <a:pt x="6570" y="9763"/>
                  </a:cubicBezTo>
                  <a:cubicBezTo>
                    <a:pt x="6388" y="10360"/>
                    <a:pt x="6000" y="10955"/>
                    <a:pt x="5409" y="11212"/>
                  </a:cubicBezTo>
                  <a:lnTo>
                    <a:pt x="5416" y="8942"/>
                  </a:lnTo>
                  <a:cubicBezTo>
                    <a:pt x="5416" y="8828"/>
                    <a:pt x="5326" y="8736"/>
                    <a:pt x="5212" y="8735"/>
                  </a:cubicBezTo>
                  <a:cubicBezTo>
                    <a:pt x="5098" y="8735"/>
                    <a:pt x="5006" y="8826"/>
                    <a:pt x="5006" y="8940"/>
                  </a:cubicBezTo>
                  <a:lnTo>
                    <a:pt x="4999" y="11218"/>
                  </a:lnTo>
                  <a:cubicBezTo>
                    <a:pt x="4909" y="11181"/>
                    <a:pt x="4820" y="11134"/>
                    <a:pt x="4734" y="11079"/>
                  </a:cubicBezTo>
                  <a:cubicBezTo>
                    <a:pt x="3986" y="10597"/>
                    <a:pt x="3656" y="9652"/>
                    <a:pt x="3651" y="8795"/>
                  </a:cubicBezTo>
                  <a:cubicBezTo>
                    <a:pt x="3644" y="7949"/>
                    <a:pt x="3958" y="6988"/>
                    <a:pt x="4696" y="6494"/>
                  </a:cubicBezTo>
                  <a:cubicBezTo>
                    <a:pt x="4844" y="6396"/>
                    <a:pt x="4999" y="6324"/>
                    <a:pt x="5160" y="6281"/>
                  </a:cubicBezTo>
                  <a:close/>
                  <a:moveTo>
                    <a:pt x="1581" y="7689"/>
                  </a:moveTo>
                  <a:cubicBezTo>
                    <a:pt x="1787" y="7689"/>
                    <a:pt x="2000" y="7722"/>
                    <a:pt x="2218" y="7788"/>
                  </a:cubicBezTo>
                  <a:cubicBezTo>
                    <a:pt x="2391" y="7841"/>
                    <a:pt x="2564" y="7914"/>
                    <a:pt x="2730" y="8005"/>
                  </a:cubicBezTo>
                  <a:cubicBezTo>
                    <a:pt x="2915" y="8107"/>
                    <a:pt x="3092" y="8232"/>
                    <a:pt x="3259" y="8374"/>
                  </a:cubicBezTo>
                  <a:cubicBezTo>
                    <a:pt x="3245" y="8514"/>
                    <a:pt x="3239" y="8656"/>
                    <a:pt x="3239" y="8798"/>
                  </a:cubicBezTo>
                  <a:cubicBezTo>
                    <a:pt x="3242" y="9172"/>
                    <a:pt x="3298" y="9536"/>
                    <a:pt x="3407" y="9881"/>
                  </a:cubicBezTo>
                  <a:cubicBezTo>
                    <a:pt x="3407" y="9882"/>
                    <a:pt x="3409" y="9884"/>
                    <a:pt x="3409" y="9885"/>
                  </a:cubicBezTo>
                  <a:cubicBezTo>
                    <a:pt x="3586" y="10452"/>
                    <a:pt x="3898" y="10934"/>
                    <a:pt x="4295" y="11264"/>
                  </a:cubicBezTo>
                  <a:cubicBezTo>
                    <a:pt x="4267" y="11350"/>
                    <a:pt x="4231" y="11434"/>
                    <a:pt x="4188" y="11511"/>
                  </a:cubicBezTo>
                  <a:lnTo>
                    <a:pt x="2720" y="9771"/>
                  </a:lnTo>
                  <a:cubicBezTo>
                    <a:pt x="2679" y="9723"/>
                    <a:pt x="2621" y="9698"/>
                    <a:pt x="2562" y="9698"/>
                  </a:cubicBezTo>
                  <a:cubicBezTo>
                    <a:pt x="2515" y="9698"/>
                    <a:pt x="2467" y="9715"/>
                    <a:pt x="2428" y="9748"/>
                  </a:cubicBezTo>
                  <a:cubicBezTo>
                    <a:pt x="2342" y="9822"/>
                    <a:pt x="2331" y="9950"/>
                    <a:pt x="2405" y="10038"/>
                  </a:cubicBezTo>
                  <a:lnTo>
                    <a:pt x="3869" y="11771"/>
                  </a:lnTo>
                  <a:cubicBezTo>
                    <a:pt x="3780" y="11799"/>
                    <a:pt x="3684" y="11820"/>
                    <a:pt x="3585" y="11832"/>
                  </a:cubicBezTo>
                  <a:cubicBezTo>
                    <a:pt x="3522" y="11839"/>
                    <a:pt x="3458" y="11842"/>
                    <a:pt x="3393" y="11842"/>
                  </a:cubicBezTo>
                  <a:cubicBezTo>
                    <a:pt x="2670" y="11842"/>
                    <a:pt x="1870" y="11424"/>
                    <a:pt x="1304" y="10739"/>
                  </a:cubicBezTo>
                  <a:cubicBezTo>
                    <a:pt x="689" y="9992"/>
                    <a:pt x="439" y="9032"/>
                    <a:pt x="667" y="8292"/>
                  </a:cubicBezTo>
                  <a:cubicBezTo>
                    <a:pt x="720" y="8122"/>
                    <a:pt x="797" y="7968"/>
                    <a:pt x="894" y="7834"/>
                  </a:cubicBezTo>
                  <a:cubicBezTo>
                    <a:pt x="1051" y="7766"/>
                    <a:pt x="1214" y="7717"/>
                    <a:pt x="1385" y="7699"/>
                  </a:cubicBezTo>
                  <a:cubicBezTo>
                    <a:pt x="1450" y="7692"/>
                    <a:pt x="1515" y="7689"/>
                    <a:pt x="1581" y="7689"/>
                  </a:cubicBezTo>
                  <a:close/>
                  <a:moveTo>
                    <a:pt x="4644" y="11503"/>
                  </a:moveTo>
                  <a:cubicBezTo>
                    <a:pt x="4758" y="11567"/>
                    <a:pt x="4876" y="11617"/>
                    <a:pt x="4999" y="11656"/>
                  </a:cubicBezTo>
                  <a:lnTo>
                    <a:pt x="5006" y="12512"/>
                  </a:lnTo>
                  <a:lnTo>
                    <a:pt x="4768" y="12231"/>
                  </a:lnTo>
                  <a:cubicBezTo>
                    <a:pt x="4675" y="12123"/>
                    <a:pt x="4570" y="11996"/>
                    <a:pt x="4465" y="11856"/>
                  </a:cubicBezTo>
                  <a:cubicBezTo>
                    <a:pt x="4535" y="11746"/>
                    <a:pt x="4595" y="11629"/>
                    <a:pt x="4644" y="11503"/>
                  </a:cubicBezTo>
                  <a:close/>
                  <a:moveTo>
                    <a:pt x="5808" y="11471"/>
                  </a:moveTo>
                  <a:cubicBezTo>
                    <a:pt x="5858" y="11606"/>
                    <a:pt x="5922" y="11731"/>
                    <a:pt x="5996" y="11848"/>
                  </a:cubicBezTo>
                  <a:lnTo>
                    <a:pt x="5419" y="12526"/>
                  </a:lnTo>
                  <a:lnTo>
                    <a:pt x="5412" y="11654"/>
                  </a:lnTo>
                  <a:cubicBezTo>
                    <a:pt x="5548" y="11607"/>
                    <a:pt x="5679" y="11546"/>
                    <a:pt x="5808" y="11471"/>
                  </a:cubicBezTo>
                  <a:close/>
                  <a:moveTo>
                    <a:pt x="5181" y="0"/>
                  </a:moveTo>
                  <a:cubicBezTo>
                    <a:pt x="3731" y="0"/>
                    <a:pt x="2323" y="627"/>
                    <a:pt x="1356" y="1707"/>
                  </a:cubicBezTo>
                  <a:lnTo>
                    <a:pt x="1348" y="1714"/>
                  </a:lnTo>
                  <a:cubicBezTo>
                    <a:pt x="1168" y="1916"/>
                    <a:pt x="1001" y="2133"/>
                    <a:pt x="853" y="2362"/>
                  </a:cubicBezTo>
                  <a:cubicBezTo>
                    <a:pt x="792" y="2458"/>
                    <a:pt x="820" y="2584"/>
                    <a:pt x="914" y="2648"/>
                  </a:cubicBezTo>
                  <a:cubicBezTo>
                    <a:pt x="948" y="2670"/>
                    <a:pt x="987" y="2680"/>
                    <a:pt x="1025" y="2680"/>
                  </a:cubicBezTo>
                  <a:cubicBezTo>
                    <a:pt x="1093" y="2680"/>
                    <a:pt x="1160" y="2647"/>
                    <a:pt x="1199" y="2587"/>
                  </a:cubicBezTo>
                  <a:cubicBezTo>
                    <a:pt x="1317" y="2402"/>
                    <a:pt x="1450" y="2225"/>
                    <a:pt x="1594" y="2058"/>
                  </a:cubicBezTo>
                  <a:lnTo>
                    <a:pt x="1813" y="2058"/>
                  </a:lnTo>
                  <a:cubicBezTo>
                    <a:pt x="1902" y="2383"/>
                    <a:pt x="2200" y="2624"/>
                    <a:pt x="2554" y="2624"/>
                  </a:cubicBezTo>
                  <a:lnTo>
                    <a:pt x="3749" y="2624"/>
                  </a:lnTo>
                  <a:cubicBezTo>
                    <a:pt x="4174" y="2624"/>
                    <a:pt x="4518" y="2278"/>
                    <a:pt x="4518" y="1855"/>
                  </a:cubicBezTo>
                  <a:cubicBezTo>
                    <a:pt x="4518" y="1510"/>
                    <a:pt x="4292" y="1220"/>
                    <a:pt x="3981" y="1120"/>
                  </a:cubicBezTo>
                  <a:cubicBezTo>
                    <a:pt x="3986" y="1083"/>
                    <a:pt x="3987" y="1044"/>
                    <a:pt x="3987" y="1007"/>
                  </a:cubicBezTo>
                  <a:cubicBezTo>
                    <a:pt x="3987" y="864"/>
                    <a:pt x="3958" y="719"/>
                    <a:pt x="3900" y="587"/>
                  </a:cubicBezTo>
                  <a:cubicBezTo>
                    <a:pt x="4314" y="472"/>
                    <a:pt x="4745" y="413"/>
                    <a:pt x="5181" y="413"/>
                  </a:cubicBezTo>
                  <a:cubicBezTo>
                    <a:pt x="6162" y="413"/>
                    <a:pt x="7108" y="713"/>
                    <a:pt x="7901" y="1272"/>
                  </a:cubicBezTo>
                  <a:cubicBezTo>
                    <a:pt x="7514" y="1311"/>
                    <a:pt x="7207" y="1641"/>
                    <a:pt x="7207" y="2037"/>
                  </a:cubicBezTo>
                  <a:cubicBezTo>
                    <a:pt x="7207" y="2382"/>
                    <a:pt x="7434" y="2671"/>
                    <a:pt x="7744" y="2772"/>
                  </a:cubicBezTo>
                  <a:cubicBezTo>
                    <a:pt x="7740" y="2809"/>
                    <a:pt x="7738" y="2848"/>
                    <a:pt x="7738" y="2884"/>
                  </a:cubicBezTo>
                  <a:cubicBezTo>
                    <a:pt x="7738" y="3463"/>
                    <a:pt x="8210" y="3935"/>
                    <a:pt x="8789" y="3935"/>
                  </a:cubicBezTo>
                  <a:lnTo>
                    <a:pt x="9747" y="3935"/>
                  </a:lnTo>
                  <a:cubicBezTo>
                    <a:pt x="9794" y="4118"/>
                    <a:pt x="9831" y="4303"/>
                    <a:pt x="9858" y="4489"/>
                  </a:cubicBezTo>
                  <a:lnTo>
                    <a:pt x="9500" y="4489"/>
                  </a:lnTo>
                  <a:cubicBezTo>
                    <a:pt x="8911" y="4489"/>
                    <a:pt x="8432" y="4969"/>
                    <a:pt x="8432" y="5557"/>
                  </a:cubicBezTo>
                  <a:lnTo>
                    <a:pt x="8432" y="5650"/>
                  </a:lnTo>
                  <a:lnTo>
                    <a:pt x="7610" y="5650"/>
                  </a:lnTo>
                  <a:cubicBezTo>
                    <a:pt x="7015" y="5650"/>
                    <a:pt x="6518" y="6072"/>
                    <a:pt x="6400" y="6633"/>
                  </a:cubicBezTo>
                  <a:cubicBezTo>
                    <a:pt x="6237" y="6434"/>
                    <a:pt x="6052" y="6266"/>
                    <a:pt x="5849" y="6134"/>
                  </a:cubicBezTo>
                  <a:cubicBezTo>
                    <a:pt x="5644" y="6004"/>
                    <a:pt x="5425" y="5911"/>
                    <a:pt x="5200" y="5863"/>
                  </a:cubicBezTo>
                  <a:cubicBezTo>
                    <a:pt x="5185" y="5861"/>
                    <a:pt x="5170" y="5859"/>
                    <a:pt x="5155" y="5859"/>
                  </a:cubicBezTo>
                  <a:cubicBezTo>
                    <a:pt x="5140" y="5859"/>
                    <a:pt x="5125" y="5861"/>
                    <a:pt x="5111" y="5863"/>
                  </a:cubicBezTo>
                  <a:cubicBezTo>
                    <a:pt x="4885" y="5915"/>
                    <a:pt x="4669" y="6011"/>
                    <a:pt x="4466" y="6146"/>
                  </a:cubicBezTo>
                  <a:cubicBezTo>
                    <a:pt x="3959" y="6485"/>
                    <a:pt x="3514" y="7257"/>
                    <a:pt x="3317" y="7942"/>
                  </a:cubicBezTo>
                  <a:cubicBezTo>
                    <a:pt x="3317" y="7942"/>
                    <a:pt x="3317" y="7942"/>
                    <a:pt x="3317" y="7942"/>
                  </a:cubicBezTo>
                  <a:cubicBezTo>
                    <a:pt x="3311" y="7942"/>
                    <a:pt x="2989" y="7645"/>
                    <a:pt x="2514" y="7455"/>
                  </a:cubicBezTo>
                  <a:cubicBezTo>
                    <a:pt x="2514" y="7455"/>
                    <a:pt x="2521" y="7366"/>
                    <a:pt x="2521" y="7322"/>
                  </a:cubicBezTo>
                  <a:cubicBezTo>
                    <a:pt x="2521" y="7288"/>
                    <a:pt x="2520" y="7255"/>
                    <a:pt x="2517" y="7221"/>
                  </a:cubicBezTo>
                  <a:lnTo>
                    <a:pt x="2783" y="7221"/>
                  </a:lnTo>
                  <a:cubicBezTo>
                    <a:pt x="3427" y="7221"/>
                    <a:pt x="3950" y="6699"/>
                    <a:pt x="3950" y="6056"/>
                  </a:cubicBezTo>
                  <a:cubicBezTo>
                    <a:pt x="3950" y="5742"/>
                    <a:pt x="3829" y="5451"/>
                    <a:pt x="3609" y="5229"/>
                  </a:cubicBezTo>
                  <a:cubicBezTo>
                    <a:pt x="3388" y="5009"/>
                    <a:pt x="3094" y="4887"/>
                    <a:pt x="2783" y="4887"/>
                  </a:cubicBezTo>
                  <a:lnTo>
                    <a:pt x="456" y="4887"/>
                  </a:lnTo>
                  <a:cubicBezTo>
                    <a:pt x="486" y="4313"/>
                    <a:pt x="618" y="3759"/>
                    <a:pt x="851" y="3234"/>
                  </a:cubicBezTo>
                  <a:cubicBezTo>
                    <a:pt x="897" y="3130"/>
                    <a:pt x="850" y="3009"/>
                    <a:pt x="746" y="2961"/>
                  </a:cubicBezTo>
                  <a:cubicBezTo>
                    <a:pt x="720" y="2950"/>
                    <a:pt x="692" y="2944"/>
                    <a:pt x="665" y="2944"/>
                  </a:cubicBezTo>
                  <a:cubicBezTo>
                    <a:pt x="585" y="2944"/>
                    <a:pt x="508" y="2991"/>
                    <a:pt x="474" y="3068"/>
                  </a:cubicBezTo>
                  <a:cubicBezTo>
                    <a:pt x="192" y="3705"/>
                    <a:pt x="45" y="4386"/>
                    <a:pt x="38" y="5088"/>
                  </a:cubicBezTo>
                  <a:cubicBezTo>
                    <a:pt x="29" y="5923"/>
                    <a:pt x="229" y="6770"/>
                    <a:pt x="616" y="7520"/>
                  </a:cubicBezTo>
                  <a:cubicBezTo>
                    <a:pt x="609" y="7528"/>
                    <a:pt x="601" y="7535"/>
                    <a:pt x="594" y="7544"/>
                  </a:cubicBezTo>
                  <a:cubicBezTo>
                    <a:pt x="454" y="7724"/>
                    <a:pt x="344" y="7936"/>
                    <a:pt x="273" y="8168"/>
                  </a:cubicBezTo>
                  <a:cubicBezTo>
                    <a:pt x="1" y="9051"/>
                    <a:pt x="273" y="10134"/>
                    <a:pt x="986" y="10998"/>
                  </a:cubicBezTo>
                  <a:cubicBezTo>
                    <a:pt x="1635" y="11785"/>
                    <a:pt x="2536" y="12249"/>
                    <a:pt x="3387" y="12249"/>
                  </a:cubicBezTo>
                  <a:cubicBezTo>
                    <a:pt x="3468" y="12249"/>
                    <a:pt x="3549" y="12246"/>
                    <a:pt x="3628" y="12236"/>
                  </a:cubicBezTo>
                  <a:cubicBezTo>
                    <a:pt x="3810" y="12216"/>
                    <a:pt x="3981" y="12175"/>
                    <a:pt x="4144" y="12110"/>
                  </a:cubicBezTo>
                  <a:cubicBezTo>
                    <a:pt x="4253" y="12255"/>
                    <a:pt x="4360" y="12382"/>
                    <a:pt x="4455" y="12494"/>
                  </a:cubicBezTo>
                  <a:lnTo>
                    <a:pt x="5011" y="13151"/>
                  </a:lnTo>
                  <a:lnTo>
                    <a:pt x="5011" y="13848"/>
                  </a:lnTo>
                  <a:cubicBezTo>
                    <a:pt x="5011" y="13962"/>
                    <a:pt x="5104" y="14054"/>
                    <a:pt x="5216" y="14054"/>
                  </a:cubicBezTo>
                  <a:cubicBezTo>
                    <a:pt x="5329" y="14054"/>
                    <a:pt x="5422" y="13962"/>
                    <a:pt x="5422" y="13848"/>
                  </a:cubicBezTo>
                  <a:lnTo>
                    <a:pt x="5422" y="13151"/>
                  </a:lnTo>
                  <a:lnTo>
                    <a:pt x="6309" y="12107"/>
                  </a:lnTo>
                  <a:cubicBezTo>
                    <a:pt x="6474" y="12174"/>
                    <a:pt x="6650" y="12216"/>
                    <a:pt x="6836" y="12236"/>
                  </a:cubicBezTo>
                  <a:cubicBezTo>
                    <a:pt x="6916" y="12246"/>
                    <a:pt x="6996" y="12249"/>
                    <a:pt x="7077" y="12249"/>
                  </a:cubicBezTo>
                  <a:cubicBezTo>
                    <a:pt x="7907" y="12249"/>
                    <a:pt x="8790" y="11804"/>
                    <a:pt x="9436" y="11048"/>
                  </a:cubicBezTo>
                  <a:cubicBezTo>
                    <a:pt x="9510" y="10961"/>
                    <a:pt x="9499" y="10830"/>
                    <a:pt x="9414" y="10757"/>
                  </a:cubicBezTo>
                  <a:cubicBezTo>
                    <a:pt x="9375" y="10723"/>
                    <a:pt x="9328" y="10708"/>
                    <a:pt x="9281" y="10708"/>
                  </a:cubicBezTo>
                  <a:cubicBezTo>
                    <a:pt x="9222" y="10708"/>
                    <a:pt x="9164" y="10732"/>
                    <a:pt x="9123" y="10779"/>
                  </a:cubicBezTo>
                  <a:cubicBezTo>
                    <a:pt x="8555" y="11446"/>
                    <a:pt x="7787" y="11838"/>
                    <a:pt x="7078" y="11838"/>
                  </a:cubicBezTo>
                  <a:cubicBezTo>
                    <a:pt x="7011" y="11838"/>
                    <a:pt x="6946" y="11834"/>
                    <a:pt x="6880" y="11827"/>
                  </a:cubicBezTo>
                  <a:cubicBezTo>
                    <a:pt x="6781" y="11817"/>
                    <a:pt x="6687" y="11798"/>
                    <a:pt x="6593" y="11770"/>
                  </a:cubicBezTo>
                  <a:lnTo>
                    <a:pt x="8058" y="10036"/>
                  </a:lnTo>
                  <a:cubicBezTo>
                    <a:pt x="8132" y="9949"/>
                    <a:pt x="8121" y="9820"/>
                    <a:pt x="8034" y="9746"/>
                  </a:cubicBezTo>
                  <a:cubicBezTo>
                    <a:pt x="7995" y="9713"/>
                    <a:pt x="7948" y="9697"/>
                    <a:pt x="7901" y="9697"/>
                  </a:cubicBezTo>
                  <a:cubicBezTo>
                    <a:pt x="7843" y="9697"/>
                    <a:pt x="7785" y="9722"/>
                    <a:pt x="7744" y="9770"/>
                  </a:cubicBezTo>
                  <a:lnTo>
                    <a:pt x="6274" y="11509"/>
                  </a:lnTo>
                  <a:cubicBezTo>
                    <a:pt x="6228" y="11422"/>
                    <a:pt x="6191" y="11332"/>
                    <a:pt x="6162" y="11234"/>
                  </a:cubicBezTo>
                  <a:cubicBezTo>
                    <a:pt x="6157" y="11225"/>
                    <a:pt x="6156" y="11215"/>
                    <a:pt x="6154" y="11206"/>
                  </a:cubicBezTo>
                  <a:cubicBezTo>
                    <a:pt x="6517" y="10878"/>
                    <a:pt x="6801" y="10412"/>
                    <a:pt x="6963" y="9879"/>
                  </a:cubicBezTo>
                  <a:cubicBezTo>
                    <a:pt x="7102" y="9424"/>
                    <a:pt x="7148" y="8934"/>
                    <a:pt x="7108" y="8461"/>
                  </a:cubicBezTo>
                  <a:cubicBezTo>
                    <a:pt x="7640" y="7964"/>
                    <a:pt x="8286" y="7684"/>
                    <a:pt x="8885" y="7684"/>
                  </a:cubicBezTo>
                  <a:cubicBezTo>
                    <a:pt x="8951" y="7684"/>
                    <a:pt x="9017" y="7688"/>
                    <a:pt x="9081" y="7695"/>
                  </a:cubicBezTo>
                  <a:cubicBezTo>
                    <a:pt x="9254" y="7714"/>
                    <a:pt x="9422" y="7760"/>
                    <a:pt x="9573" y="7831"/>
                  </a:cubicBezTo>
                  <a:cubicBezTo>
                    <a:pt x="9670" y="7965"/>
                    <a:pt x="9747" y="8119"/>
                    <a:pt x="9799" y="8286"/>
                  </a:cubicBezTo>
                  <a:cubicBezTo>
                    <a:pt x="9956" y="8794"/>
                    <a:pt x="9889" y="9422"/>
                    <a:pt x="9618" y="10008"/>
                  </a:cubicBezTo>
                  <a:cubicBezTo>
                    <a:pt x="9571" y="10112"/>
                    <a:pt x="9617" y="10234"/>
                    <a:pt x="9719" y="10282"/>
                  </a:cubicBezTo>
                  <a:cubicBezTo>
                    <a:pt x="9747" y="10295"/>
                    <a:pt x="9777" y="10301"/>
                    <a:pt x="9806" y="10301"/>
                  </a:cubicBezTo>
                  <a:cubicBezTo>
                    <a:pt x="9883" y="10301"/>
                    <a:pt x="9957" y="10257"/>
                    <a:pt x="9993" y="10180"/>
                  </a:cubicBezTo>
                  <a:cubicBezTo>
                    <a:pt x="10311" y="9492"/>
                    <a:pt x="10380" y="8777"/>
                    <a:pt x="10192" y="8165"/>
                  </a:cubicBezTo>
                  <a:cubicBezTo>
                    <a:pt x="10120" y="7931"/>
                    <a:pt x="10010" y="7721"/>
                    <a:pt x="9870" y="7539"/>
                  </a:cubicBezTo>
                  <a:cubicBezTo>
                    <a:pt x="9852" y="7516"/>
                    <a:pt x="9828" y="7495"/>
                    <a:pt x="9800" y="7483"/>
                  </a:cubicBezTo>
                  <a:cubicBezTo>
                    <a:pt x="9791" y="7477"/>
                    <a:pt x="9780" y="7473"/>
                    <a:pt x="9769" y="7468"/>
                  </a:cubicBezTo>
                  <a:cubicBezTo>
                    <a:pt x="10052" y="6915"/>
                    <a:pt x="10229" y="6310"/>
                    <a:pt x="10294" y="5689"/>
                  </a:cubicBezTo>
                  <a:cubicBezTo>
                    <a:pt x="10362" y="5028"/>
                    <a:pt x="10302" y="4318"/>
                    <a:pt x="10109" y="3671"/>
                  </a:cubicBezTo>
                  <a:cubicBezTo>
                    <a:pt x="9843" y="2779"/>
                    <a:pt x="9323" y="1945"/>
                    <a:pt x="8623" y="1323"/>
                  </a:cubicBezTo>
                  <a:lnTo>
                    <a:pt x="8620" y="1320"/>
                  </a:lnTo>
                  <a:cubicBezTo>
                    <a:pt x="7676" y="469"/>
                    <a:pt x="6453" y="0"/>
                    <a:pt x="518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74"/>
          <p:cNvGrpSpPr/>
          <p:nvPr/>
        </p:nvGrpSpPr>
        <p:grpSpPr>
          <a:xfrm>
            <a:off x="3411583" y="1469049"/>
            <a:ext cx="423879" cy="368012"/>
            <a:chOff x="3411583" y="1469049"/>
            <a:chExt cx="423879" cy="368012"/>
          </a:xfrm>
        </p:grpSpPr>
        <p:sp>
          <p:nvSpPr>
            <p:cNvPr id="3070" name="Google Shape;3070;p74"/>
            <p:cNvSpPr/>
            <p:nvPr/>
          </p:nvSpPr>
          <p:spPr>
            <a:xfrm>
              <a:off x="3438761" y="1475353"/>
              <a:ext cx="369401" cy="241471"/>
            </a:xfrm>
            <a:custGeom>
              <a:rect b="b" l="l" r="r" t="t"/>
              <a:pathLst>
                <a:path extrusionOk="0" h="8005" w="12246">
                  <a:moveTo>
                    <a:pt x="5947" y="0"/>
                  </a:moveTo>
                  <a:cubicBezTo>
                    <a:pt x="2675" y="0"/>
                    <a:pt x="1" y="2676"/>
                    <a:pt x="1" y="5945"/>
                  </a:cubicBezTo>
                  <a:lnTo>
                    <a:pt x="1" y="7850"/>
                  </a:lnTo>
                  <a:cubicBezTo>
                    <a:pt x="1" y="7936"/>
                    <a:pt x="69" y="8004"/>
                    <a:pt x="153" y="8004"/>
                  </a:cubicBezTo>
                  <a:lnTo>
                    <a:pt x="12091" y="8004"/>
                  </a:lnTo>
                  <a:cubicBezTo>
                    <a:pt x="12176" y="8004"/>
                    <a:pt x="12245" y="7935"/>
                    <a:pt x="12245" y="7849"/>
                  </a:cubicBezTo>
                  <a:lnTo>
                    <a:pt x="12245" y="5945"/>
                  </a:lnTo>
                  <a:cubicBezTo>
                    <a:pt x="12245" y="2673"/>
                    <a:pt x="9571" y="0"/>
                    <a:pt x="6299"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4"/>
            <p:cNvSpPr/>
            <p:nvPr/>
          </p:nvSpPr>
          <p:spPr>
            <a:xfrm>
              <a:off x="3480086" y="1516678"/>
              <a:ext cx="286658" cy="200145"/>
            </a:xfrm>
            <a:custGeom>
              <a:rect b="b" l="l" r="r" t="t"/>
              <a:pathLst>
                <a:path extrusionOk="0" h="6635" w="9503">
                  <a:moveTo>
                    <a:pt x="4420" y="0"/>
                  </a:moveTo>
                  <a:cubicBezTo>
                    <a:pt x="3246" y="0"/>
                    <a:pt x="2138" y="460"/>
                    <a:pt x="1301" y="1300"/>
                  </a:cubicBezTo>
                  <a:cubicBezTo>
                    <a:pt x="463" y="2138"/>
                    <a:pt x="0" y="3245"/>
                    <a:pt x="0" y="4420"/>
                  </a:cubicBezTo>
                  <a:lnTo>
                    <a:pt x="0" y="6480"/>
                  </a:lnTo>
                  <a:cubicBezTo>
                    <a:pt x="0" y="6566"/>
                    <a:pt x="68" y="6634"/>
                    <a:pt x="154" y="6634"/>
                  </a:cubicBezTo>
                  <a:lnTo>
                    <a:pt x="9349" y="6634"/>
                  </a:lnTo>
                  <a:cubicBezTo>
                    <a:pt x="9434" y="6634"/>
                    <a:pt x="9503" y="6566"/>
                    <a:pt x="9503" y="6480"/>
                  </a:cubicBezTo>
                  <a:lnTo>
                    <a:pt x="9503" y="4420"/>
                  </a:lnTo>
                  <a:cubicBezTo>
                    <a:pt x="9503" y="3245"/>
                    <a:pt x="9040" y="2138"/>
                    <a:pt x="8202" y="1300"/>
                  </a:cubicBezTo>
                  <a:cubicBezTo>
                    <a:pt x="7365" y="463"/>
                    <a:pt x="6257" y="0"/>
                    <a:pt x="508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4"/>
            <p:cNvSpPr/>
            <p:nvPr/>
          </p:nvSpPr>
          <p:spPr>
            <a:xfrm>
              <a:off x="3521592" y="1558124"/>
              <a:ext cx="203734" cy="158698"/>
            </a:xfrm>
            <a:custGeom>
              <a:rect b="b" l="l" r="r" t="t"/>
              <a:pathLst>
                <a:path extrusionOk="0" h="5261" w="6754">
                  <a:moveTo>
                    <a:pt x="3046" y="0"/>
                  </a:moveTo>
                  <a:cubicBezTo>
                    <a:pt x="2240" y="0"/>
                    <a:pt x="1476" y="318"/>
                    <a:pt x="896" y="897"/>
                  </a:cubicBezTo>
                  <a:cubicBezTo>
                    <a:pt x="318" y="1475"/>
                    <a:pt x="0" y="2240"/>
                    <a:pt x="0" y="3046"/>
                  </a:cubicBezTo>
                  <a:lnTo>
                    <a:pt x="0" y="5106"/>
                  </a:lnTo>
                  <a:cubicBezTo>
                    <a:pt x="0" y="5192"/>
                    <a:pt x="68" y="5260"/>
                    <a:pt x="154" y="5260"/>
                  </a:cubicBezTo>
                  <a:lnTo>
                    <a:pt x="6602" y="5260"/>
                  </a:lnTo>
                  <a:cubicBezTo>
                    <a:pt x="6686" y="5260"/>
                    <a:pt x="6754" y="5192"/>
                    <a:pt x="6754" y="5106"/>
                  </a:cubicBezTo>
                  <a:lnTo>
                    <a:pt x="6754" y="3046"/>
                  </a:lnTo>
                  <a:cubicBezTo>
                    <a:pt x="6754" y="2237"/>
                    <a:pt x="6436" y="1475"/>
                    <a:pt x="5858" y="897"/>
                  </a:cubicBezTo>
                  <a:cubicBezTo>
                    <a:pt x="5279" y="318"/>
                    <a:pt x="4516" y="0"/>
                    <a:pt x="3710"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4"/>
            <p:cNvSpPr/>
            <p:nvPr/>
          </p:nvSpPr>
          <p:spPr>
            <a:xfrm>
              <a:off x="3562977" y="1599479"/>
              <a:ext cx="120992" cy="117342"/>
            </a:xfrm>
            <a:custGeom>
              <a:rect b="b" l="l" r="r" t="t"/>
              <a:pathLst>
                <a:path extrusionOk="0" h="3890" w="4011">
                  <a:moveTo>
                    <a:pt x="1674" y="0"/>
                  </a:moveTo>
                  <a:cubicBezTo>
                    <a:pt x="1233" y="0"/>
                    <a:pt x="814" y="176"/>
                    <a:pt x="496" y="496"/>
                  </a:cubicBezTo>
                  <a:cubicBezTo>
                    <a:pt x="175" y="817"/>
                    <a:pt x="1" y="1234"/>
                    <a:pt x="1" y="1675"/>
                  </a:cubicBezTo>
                  <a:lnTo>
                    <a:pt x="1" y="3734"/>
                  </a:lnTo>
                  <a:cubicBezTo>
                    <a:pt x="1" y="3820"/>
                    <a:pt x="70" y="3889"/>
                    <a:pt x="156" y="3889"/>
                  </a:cubicBezTo>
                  <a:lnTo>
                    <a:pt x="3855" y="3889"/>
                  </a:lnTo>
                  <a:cubicBezTo>
                    <a:pt x="3940" y="3889"/>
                    <a:pt x="4011" y="3820"/>
                    <a:pt x="4011" y="3734"/>
                  </a:cubicBezTo>
                  <a:lnTo>
                    <a:pt x="4011" y="1675"/>
                  </a:lnTo>
                  <a:cubicBezTo>
                    <a:pt x="4011" y="1234"/>
                    <a:pt x="3835" y="814"/>
                    <a:pt x="3515" y="496"/>
                  </a:cubicBezTo>
                  <a:cubicBezTo>
                    <a:pt x="3194" y="176"/>
                    <a:pt x="2777" y="0"/>
                    <a:pt x="2338"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4"/>
            <p:cNvSpPr/>
            <p:nvPr/>
          </p:nvSpPr>
          <p:spPr>
            <a:xfrm>
              <a:off x="3417706" y="1678539"/>
              <a:ext cx="411511" cy="152273"/>
            </a:xfrm>
            <a:custGeom>
              <a:rect b="b" l="l" r="r" t="t"/>
              <a:pathLst>
                <a:path extrusionOk="0" h="5048" w="13642">
                  <a:moveTo>
                    <a:pt x="6821" y="0"/>
                  </a:moveTo>
                  <a:cubicBezTo>
                    <a:pt x="4685" y="0"/>
                    <a:pt x="2947" y="992"/>
                    <a:pt x="2869" y="2230"/>
                  </a:cubicBezTo>
                  <a:cubicBezTo>
                    <a:pt x="2827" y="2230"/>
                    <a:pt x="2786" y="2228"/>
                    <a:pt x="2743" y="2228"/>
                  </a:cubicBezTo>
                  <a:cubicBezTo>
                    <a:pt x="1230" y="2228"/>
                    <a:pt x="1" y="2803"/>
                    <a:pt x="1" y="3513"/>
                  </a:cubicBezTo>
                  <a:cubicBezTo>
                    <a:pt x="1" y="3558"/>
                    <a:pt x="7" y="3599"/>
                    <a:pt x="17" y="3644"/>
                  </a:cubicBezTo>
                  <a:lnTo>
                    <a:pt x="1" y="3644"/>
                  </a:lnTo>
                  <a:lnTo>
                    <a:pt x="1" y="5047"/>
                  </a:lnTo>
                  <a:lnTo>
                    <a:pt x="13641" y="5047"/>
                  </a:lnTo>
                  <a:lnTo>
                    <a:pt x="13641" y="3644"/>
                  </a:lnTo>
                  <a:lnTo>
                    <a:pt x="13627" y="3644"/>
                  </a:lnTo>
                  <a:cubicBezTo>
                    <a:pt x="13637" y="3602"/>
                    <a:pt x="13641" y="3558"/>
                    <a:pt x="13641" y="3513"/>
                  </a:cubicBezTo>
                  <a:cubicBezTo>
                    <a:pt x="13641" y="2803"/>
                    <a:pt x="12414" y="2228"/>
                    <a:pt x="10899" y="2228"/>
                  </a:cubicBezTo>
                  <a:cubicBezTo>
                    <a:pt x="10856" y="2228"/>
                    <a:pt x="10815" y="2228"/>
                    <a:pt x="10773" y="2230"/>
                  </a:cubicBezTo>
                  <a:cubicBezTo>
                    <a:pt x="10696" y="992"/>
                    <a:pt x="8955" y="0"/>
                    <a:pt x="6821"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4"/>
            <p:cNvSpPr/>
            <p:nvPr/>
          </p:nvSpPr>
          <p:spPr>
            <a:xfrm>
              <a:off x="3417706" y="1678449"/>
              <a:ext cx="216434" cy="152303"/>
            </a:xfrm>
            <a:custGeom>
              <a:rect b="b" l="l" r="r" t="t"/>
              <a:pathLst>
                <a:path extrusionOk="0" h="5049" w="7175">
                  <a:moveTo>
                    <a:pt x="6821" y="1"/>
                  </a:moveTo>
                  <a:cubicBezTo>
                    <a:pt x="4687" y="1"/>
                    <a:pt x="2947" y="992"/>
                    <a:pt x="2869" y="2231"/>
                  </a:cubicBezTo>
                  <a:cubicBezTo>
                    <a:pt x="2827" y="2230"/>
                    <a:pt x="2786" y="2230"/>
                    <a:pt x="2743" y="2230"/>
                  </a:cubicBezTo>
                  <a:cubicBezTo>
                    <a:pt x="1230" y="2230"/>
                    <a:pt x="1" y="2804"/>
                    <a:pt x="1" y="3514"/>
                  </a:cubicBezTo>
                  <a:cubicBezTo>
                    <a:pt x="1" y="3558"/>
                    <a:pt x="7" y="3601"/>
                    <a:pt x="17" y="3645"/>
                  </a:cubicBezTo>
                  <a:lnTo>
                    <a:pt x="1" y="3645"/>
                  </a:lnTo>
                  <a:lnTo>
                    <a:pt x="1" y="5049"/>
                  </a:lnTo>
                  <a:lnTo>
                    <a:pt x="7174" y="5049"/>
                  </a:lnTo>
                  <a:cubicBezTo>
                    <a:pt x="6411" y="4331"/>
                    <a:pt x="5965" y="3462"/>
                    <a:pt x="5965" y="2527"/>
                  </a:cubicBezTo>
                  <a:cubicBezTo>
                    <a:pt x="5965" y="1595"/>
                    <a:pt x="6408" y="727"/>
                    <a:pt x="7164" y="11"/>
                  </a:cubicBezTo>
                  <a:cubicBezTo>
                    <a:pt x="7052" y="5"/>
                    <a:pt x="6936" y="1"/>
                    <a:pt x="682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4"/>
            <p:cNvSpPr/>
            <p:nvPr/>
          </p:nvSpPr>
          <p:spPr>
            <a:xfrm>
              <a:off x="3417766" y="1668133"/>
              <a:ext cx="152937" cy="106814"/>
            </a:xfrm>
            <a:custGeom>
              <a:rect b="b" l="l" r="r" t="t"/>
              <a:pathLst>
                <a:path extrusionOk="0" h="3541" w="5070">
                  <a:moveTo>
                    <a:pt x="2435" y="1"/>
                  </a:moveTo>
                  <a:cubicBezTo>
                    <a:pt x="1708" y="1"/>
                    <a:pt x="1118" y="587"/>
                    <a:pt x="1112" y="1314"/>
                  </a:cubicBezTo>
                  <a:cubicBezTo>
                    <a:pt x="497" y="1314"/>
                    <a:pt x="0" y="1813"/>
                    <a:pt x="0" y="2427"/>
                  </a:cubicBezTo>
                  <a:cubicBezTo>
                    <a:pt x="0" y="3040"/>
                    <a:pt x="499" y="3540"/>
                    <a:pt x="1112" y="3540"/>
                  </a:cubicBezTo>
                  <a:lnTo>
                    <a:pt x="3847" y="3540"/>
                  </a:lnTo>
                  <a:lnTo>
                    <a:pt x="3847" y="3537"/>
                  </a:lnTo>
                  <a:cubicBezTo>
                    <a:pt x="4522" y="3537"/>
                    <a:pt x="5069" y="2990"/>
                    <a:pt x="5069" y="2316"/>
                  </a:cubicBezTo>
                  <a:cubicBezTo>
                    <a:pt x="5069" y="1641"/>
                    <a:pt x="4522" y="1094"/>
                    <a:pt x="3847" y="1094"/>
                  </a:cubicBezTo>
                  <a:cubicBezTo>
                    <a:pt x="3810" y="1094"/>
                    <a:pt x="3773" y="1095"/>
                    <a:pt x="3738" y="1100"/>
                  </a:cubicBezTo>
                  <a:cubicBezTo>
                    <a:pt x="3633" y="476"/>
                    <a:pt x="3089" y="1"/>
                    <a:pt x="2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4"/>
            <p:cNvSpPr/>
            <p:nvPr/>
          </p:nvSpPr>
          <p:spPr>
            <a:xfrm>
              <a:off x="3676213" y="1668133"/>
              <a:ext cx="152997" cy="106814"/>
            </a:xfrm>
            <a:custGeom>
              <a:rect b="b" l="l" r="r" t="t"/>
              <a:pathLst>
                <a:path extrusionOk="0" h="3541" w="5072">
                  <a:moveTo>
                    <a:pt x="2635" y="1"/>
                  </a:moveTo>
                  <a:cubicBezTo>
                    <a:pt x="1981" y="1"/>
                    <a:pt x="1437" y="476"/>
                    <a:pt x="1332" y="1100"/>
                  </a:cubicBezTo>
                  <a:cubicBezTo>
                    <a:pt x="1298" y="1095"/>
                    <a:pt x="1261" y="1094"/>
                    <a:pt x="1224" y="1094"/>
                  </a:cubicBezTo>
                  <a:cubicBezTo>
                    <a:pt x="548" y="1094"/>
                    <a:pt x="1" y="1641"/>
                    <a:pt x="1" y="2316"/>
                  </a:cubicBezTo>
                  <a:cubicBezTo>
                    <a:pt x="1" y="2990"/>
                    <a:pt x="548" y="3537"/>
                    <a:pt x="1224" y="3537"/>
                  </a:cubicBezTo>
                  <a:lnTo>
                    <a:pt x="1224" y="3540"/>
                  </a:lnTo>
                  <a:lnTo>
                    <a:pt x="3958" y="3540"/>
                  </a:lnTo>
                  <a:cubicBezTo>
                    <a:pt x="4571" y="3540"/>
                    <a:pt x="5071" y="3040"/>
                    <a:pt x="5071" y="2427"/>
                  </a:cubicBezTo>
                  <a:cubicBezTo>
                    <a:pt x="5071" y="1813"/>
                    <a:pt x="4574" y="1314"/>
                    <a:pt x="3958" y="1314"/>
                  </a:cubicBezTo>
                  <a:cubicBezTo>
                    <a:pt x="3952" y="587"/>
                    <a:pt x="3363" y="1"/>
                    <a:pt x="2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4"/>
            <p:cNvSpPr/>
            <p:nvPr/>
          </p:nvSpPr>
          <p:spPr>
            <a:xfrm>
              <a:off x="3411583" y="1510464"/>
              <a:ext cx="423879" cy="326596"/>
            </a:xfrm>
            <a:custGeom>
              <a:rect b="b" l="l" r="r" t="t"/>
              <a:pathLst>
                <a:path extrusionOk="0" h="10827" w="14052">
                  <a:moveTo>
                    <a:pt x="7357" y="413"/>
                  </a:moveTo>
                  <a:cubicBezTo>
                    <a:pt x="8475" y="413"/>
                    <a:pt x="9531" y="854"/>
                    <a:pt x="10330" y="1651"/>
                  </a:cubicBezTo>
                  <a:cubicBezTo>
                    <a:pt x="11129" y="2450"/>
                    <a:pt x="11568" y="3506"/>
                    <a:pt x="11568" y="4626"/>
                  </a:cubicBezTo>
                  <a:lnTo>
                    <a:pt x="11568" y="5028"/>
                  </a:lnTo>
                  <a:cubicBezTo>
                    <a:pt x="11516" y="5022"/>
                    <a:pt x="11463" y="5021"/>
                    <a:pt x="11408" y="5021"/>
                  </a:cubicBezTo>
                  <a:cubicBezTo>
                    <a:pt x="11123" y="5021"/>
                    <a:pt x="10845" y="5102"/>
                    <a:pt x="10606" y="5249"/>
                  </a:cubicBezTo>
                  <a:lnTo>
                    <a:pt x="10606" y="4626"/>
                  </a:lnTo>
                  <a:cubicBezTo>
                    <a:pt x="10606" y="3763"/>
                    <a:pt x="10266" y="2948"/>
                    <a:pt x="9649" y="2330"/>
                  </a:cubicBezTo>
                  <a:cubicBezTo>
                    <a:pt x="9031" y="1713"/>
                    <a:pt x="8218" y="1373"/>
                    <a:pt x="7354" y="1373"/>
                  </a:cubicBezTo>
                  <a:lnTo>
                    <a:pt x="6691" y="1373"/>
                  </a:lnTo>
                  <a:cubicBezTo>
                    <a:pt x="5829" y="1373"/>
                    <a:pt x="5014" y="1713"/>
                    <a:pt x="4396" y="2330"/>
                  </a:cubicBezTo>
                  <a:cubicBezTo>
                    <a:pt x="3779" y="2948"/>
                    <a:pt x="3439" y="3763"/>
                    <a:pt x="3439" y="4626"/>
                  </a:cubicBezTo>
                  <a:lnTo>
                    <a:pt x="3439" y="5249"/>
                  </a:lnTo>
                  <a:cubicBezTo>
                    <a:pt x="3199" y="5101"/>
                    <a:pt x="2922" y="5021"/>
                    <a:pt x="2635" y="5021"/>
                  </a:cubicBezTo>
                  <a:cubicBezTo>
                    <a:pt x="2582" y="5021"/>
                    <a:pt x="2530" y="5022"/>
                    <a:pt x="2477" y="5028"/>
                  </a:cubicBezTo>
                  <a:lnTo>
                    <a:pt x="2477" y="4626"/>
                  </a:lnTo>
                  <a:cubicBezTo>
                    <a:pt x="2480" y="3506"/>
                    <a:pt x="2921" y="2451"/>
                    <a:pt x="3720" y="1651"/>
                  </a:cubicBezTo>
                  <a:cubicBezTo>
                    <a:pt x="4518" y="854"/>
                    <a:pt x="5574" y="413"/>
                    <a:pt x="6693" y="413"/>
                  </a:cubicBezTo>
                  <a:close/>
                  <a:moveTo>
                    <a:pt x="7357" y="3157"/>
                  </a:moveTo>
                  <a:cubicBezTo>
                    <a:pt x="7743" y="3157"/>
                    <a:pt x="8108" y="3311"/>
                    <a:pt x="8389" y="3592"/>
                  </a:cubicBezTo>
                  <a:cubicBezTo>
                    <a:pt x="8670" y="3873"/>
                    <a:pt x="8824" y="4238"/>
                    <a:pt x="8824" y="4623"/>
                  </a:cubicBezTo>
                  <a:lnTo>
                    <a:pt x="8824" y="5611"/>
                  </a:lnTo>
                  <a:cubicBezTo>
                    <a:pt x="8266" y="5450"/>
                    <a:pt x="7650" y="5367"/>
                    <a:pt x="7025" y="5367"/>
                  </a:cubicBezTo>
                  <a:cubicBezTo>
                    <a:pt x="6400" y="5367"/>
                    <a:pt x="5784" y="5451"/>
                    <a:pt x="5227" y="5611"/>
                  </a:cubicBezTo>
                  <a:lnTo>
                    <a:pt x="5227" y="4626"/>
                  </a:lnTo>
                  <a:cubicBezTo>
                    <a:pt x="5227" y="4241"/>
                    <a:pt x="5381" y="3873"/>
                    <a:pt x="5660" y="3592"/>
                  </a:cubicBezTo>
                  <a:cubicBezTo>
                    <a:pt x="5941" y="3311"/>
                    <a:pt x="6308" y="3157"/>
                    <a:pt x="6693" y="3157"/>
                  </a:cubicBezTo>
                  <a:close/>
                  <a:moveTo>
                    <a:pt x="7355" y="1787"/>
                  </a:moveTo>
                  <a:cubicBezTo>
                    <a:pt x="8108" y="1787"/>
                    <a:pt x="8820" y="2085"/>
                    <a:pt x="9358" y="2623"/>
                  </a:cubicBezTo>
                  <a:cubicBezTo>
                    <a:pt x="9898" y="3163"/>
                    <a:pt x="10194" y="3874"/>
                    <a:pt x="10194" y="4626"/>
                  </a:cubicBezTo>
                  <a:lnTo>
                    <a:pt x="10194" y="5620"/>
                  </a:lnTo>
                  <a:cubicBezTo>
                    <a:pt x="10087" y="5760"/>
                    <a:pt x="10003" y="5920"/>
                    <a:pt x="9951" y="6087"/>
                  </a:cubicBezTo>
                  <a:cubicBezTo>
                    <a:pt x="9734" y="5959"/>
                    <a:pt x="9493" y="5843"/>
                    <a:pt x="9234" y="5746"/>
                  </a:cubicBezTo>
                  <a:lnTo>
                    <a:pt x="9234" y="4626"/>
                  </a:lnTo>
                  <a:cubicBezTo>
                    <a:pt x="9235" y="4130"/>
                    <a:pt x="9039" y="3660"/>
                    <a:pt x="8681" y="3302"/>
                  </a:cubicBezTo>
                  <a:cubicBezTo>
                    <a:pt x="8321" y="2943"/>
                    <a:pt x="7852" y="2747"/>
                    <a:pt x="7357" y="2747"/>
                  </a:cubicBezTo>
                  <a:lnTo>
                    <a:pt x="6693" y="2747"/>
                  </a:lnTo>
                  <a:cubicBezTo>
                    <a:pt x="6197" y="2747"/>
                    <a:pt x="5727" y="2944"/>
                    <a:pt x="5369" y="3302"/>
                  </a:cubicBezTo>
                  <a:cubicBezTo>
                    <a:pt x="5009" y="3660"/>
                    <a:pt x="4814" y="4130"/>
                    <a:pt x="4814" y="4626"/>
                  </a:cubicBezTo>
                  <a:lnTo>
                    <a:pt x="4814" y="5746"/>
                  </a:lnTo>
                  <a:cubicBezTo>
                    <a:pt x="4552" y="5843"/>
                    <a:pt x="4313" y="5959"/>
                    <a:pt x="4097" y="6087"/>
                  </a:cubicBezTo>
                  <a:cubicBezTo>
                    <a:pt x="4043" y="5920"/>
                    <a:pt x="3961" y="5760"/>
                    <a:pt x="3854" y="5620"/>
                  </a:cubicBezTo>
                  <a:lnTo>
                    <a:pt x="3854" y="4626"/>
                  </a:lnTo>
                  <a:cubicBezTo>
                    <a:pt x="3854" y="3873"/>
                    <a:pt x="4151" y="3163"/>
                    <a:pt x="4690" y="2623"/>
                  </a:cubicBezTo>
                  <a:cubicBezTo>
                    <a:pt x="5230" y="2083"/>
                    <a:pt x="5941" y="1787"/>
                    <a:pt x="6693" y="1787"/>
                  </a:cubicBezTo>
                  <a:close/>
                  <a:moveTo>
                    <a:pt x="2638" y="5433"/>
                  </a:moveTo>
                  <a:cubicBezTo>
                    <a:pt x="2965" y="5433"/>
                    <a:pt x="3276" y="5577"/>
                    <a:pt x="3489" y="5827"/>
                  </a:cubicBezTo>
                  <a:cubicBezTo>
                    <a:pt x="3617" y="5979"/>
                    <a:pt x="3705" y="6164"/>
                    <a:pt x="3737" y="6359"/>
                  </a:cubicBezTo>
                  <a:cubicBezTo>
                    <a:pt x="3755" y="6459"/>
                    <a:pt x="3841" y="6530"/>
                    <a:pt x="3940" y="6530"/>
                  </a:cubicBezTo>
                  <a:cubicBezTo>
                    <a:pt x="3946" y="6530"/>
                    <a:pt x="3952" y="6530"/>
                    <a:pt x="3958" y="6529"/>
                  </a:cubicBezTo>
                  <a:cubicBezTo>
                    <a:pt x="3995" y="6527"/>
                    <a:pt x="4029" y="6525"/>
                    <a:pt x="4060" y="6525"/>
                  </a:cubicBezTo>
                  <a:cubicBezTo>
                    <a:pt x="4074" y="6525"/>
                    <a:pt x="4087" y="6526"/>
                    <a:pt x="4100" y="6527"/>
                  </a:cubicBezTo>
                  <a:lnTo>
                    <a:pt x="4103" y="6527"/>
                  </a:lnTo>
                  <a:cubicBezTo>
                    <a:pt x="4416" y="6541"/>
                    <a:pt x="4702" y="6698"/>
                    <a:pt x="4882" y="6957"/>
                  </a:cubicBezTo>
                  <a:cubicBezTo>
                    <a:pt x="5002" y="7129"/>
                    <a:pt x="5067" y="7330"/>
                    <a:pt x="5067" y="7541"/>
                  </a:cubicBezTo>
                  <a:cubicBezTo>
                    <a:pt x="5067" y="8102"/>
                    <a:pt x="4610" y="8557"/>
                    <a:pt x="4051" y="8557"/>
                  </a:cubicBezTo>
                  <a:lnTo>
                    <a:pt x="1317" y="8557"/>
                  </a:lnTo>
                  <a:cubicBezTo>
                    <a:pt x="1085" y="8557"/>
                    <a:pt x="863" y="8469"/>
                    <a:pt x="693" y="8309"/>
                  </a:cubicBezTo>
                  <a:cubicBezTo>
                    <a:pt x="510" y="8136"/>
                    <a:pt x="409" y="7902"/>
                    <a:pt x="409" y="7651"/>
                  </a:cubicBezTo>
                  <a:cubicBezTo>
                    <a:pt x="409" y="7278"/>
                    <a:pt x="634" y="6950"/>
                    <a:pt x="979" y="6809"/>
                  </a:cubicBezTo>
                  <a:cubicBezTo>
                    <a:pt x="1087" y="6766"/>
                    <a:pt x="1199" y="6744"/>
                    <a:pt x="1317" y="6744"/>
                  </a:cubicBezTo>
                  <a:cubicBezTo>
                    <a:pt x="1430" y="6744"/>
                    <a:pt x="1523" y="6654"/>
                    <a:pt x="1523" y="6541"/>
                  </a:cubicBezTo>
                  <a:cubicBezTo>
                    <a:pt x="1526" y="6049"/>
                    <a:pt x="1859" y="5611"/>
                    <a:pt x="2331" y="5476"/>
                  </a:cubicBezTo>
                  <a:cubicBezTo>
                    <a:pt x="2431" y="5448"/>
                    <a:pt x="2535" y="5433"/>
                    <a:pt x="2638" y="5433"/>
                  </a:cubicBezTo>
                  <a:close/>
                  <a:moveTo>
                    <a:pt x="11410" y="5433"/>
                  </a:moveTo>
                  <a:cubicBezTo>
                    <a:pt x="11515" y="5433"/>
                    <a:pt x="11617" y="5448"/>
                    <a:pt x="11717" y="5475"/>
                  </a:cubicBezTo>
                  <a:cubicBezTo>
                    <a:pt x="12189" y="5611"/>
                    <a:pt x="12522" y="6049"/>
                    <a:pt x="12526" y="6541"/>
                  </a:cubicBezTo>
                  <a:cubicBezTo>
                    <a:pt x="12526" y="6654"/>
                    <a:pt x="12618" y="6744"/>
                    <a:pt x="12731" y="6744"/>
                  </a:cubicBezTo>
                  <a:cubicBezTo>
                    <a:pt x="12847" y="6744"/>
                    <a:pt x="12963" y="6766"/>
                    <a:pt x="13069" y="6809"/>
                  </a:cubicBezTo>
                  <a:cubicBezTo>
                    <a:pt x="13415" y="6948"/>
                    <a:pt x="13639" y="7278"/>
                    <a:pt x="13639" y="7652"/>
                  </a:cubicBezTo>
                  <a:cubicBezTo>
                    <a:pt x="13639" y="7904"/>
                    <a:pt x="13540" y="8136"/>
                    <a:pt x="13356" y="8310"/>
                  </a:cubicBezTo>
                  <a:cubicBezTo>
                    <a:pt x="13186" y="8470"/>
                    <a:pt x="12966" y="8560"/>
                    <a:pt x="12731" y="8560"/>
                  </a:cubicBezTo>
                  <a:lnTo>
                    <a:pt x="9997" y="8560"/>
                  </a:lnTo>
                  <a:cubicBezTo>
                    <a:pt x="9436" y="8560"/>
                    <a:pt x="8979" y="8103"/>
                    <a:pt x="8979" y="7543"/>
                  </a:cubicBezTo>
                  <a:cubicBezTo>
                    <a:pt x="8979" y="7331"/>
                    <a:pt x="9043" y="7130"/>
                    <a:pt x="9164" y="6958"/>
                  </a:cubicBezTo>
                  <a:cubicBezTo>
                    <a:pt x="9348" y="6700"/>
                    <a:pt x="9632" y="6543"/>
                    <a:pt x="9947" y="6528"/>
                  </a:cubicBezTo>
                  <a:cubicBezTo>
                    <a:pt x="9963" y="6528"/>
                    <a:pt x="9979" y="6527"/>
                    <a:pt x="9997" y="6527"/>
                  </a:cubicBezTo>
                  <a:cubicBezTo>
                    <a:pt x="10024" y="6527"/>
                    <a:pt x="10056" y="6528"/>
                    <a:pt x="10089" y="6529"/>
                  </a:cubicBezTo>
                  <a:cubicBezTo>
                    <a:pt x="10095" y="6530"/>
                    <a:pt x="10100" y="6530"/>
                    <a:pt x="10106" y="6530"/>
                  </a:cubicBezTo>
                  <a:cubicBezTo>
                    <a:pt x="10207" y="6530"/>
                    <a:pt x="10291" y="6459"/>
                    <a:pt x="10309" y="6359"/>
                  </a:cubicBezTo>
                  <a:cubicBezTo>
                    <a:pt x="10342" y="6164"/>
                    <a:pt x="10429" y="5979"/>
                    <a:pt x="10559" y="5827"/>
                  </a:cubicBezTo>
                  <a:cubicBezTo>
                    <a:pt x="10771" y="5575"/>
                    <a:pt x="11081" y="5433"/>
                    <a:pt x="11410" y="5433"/>
                  </a:cubicBezTo>
                  <a:close/>
                  <a:moveTo>
                    <a:pt x="7025" y="5775"/>
                  </a:moveTo>
                  <a:cubicBezTo>
                    <a:pt x="7709" y="5775"/>
                    <a:pt x="8379" y="5883"/>
                    <a:pt x="8963" y="6084"/>
                  </a:cubicBezTo>
                  <a:cubicBezTo>
                    <a:pt x="9110" y="6135"/>
                    <a:pt x="9250" y="6191"/>
                    <a:pt x="9380" y="6253"/>
                  </a:cubicBezTo>
                  <a:cubicBezTo>
                    <a:pt x="9163" y="6356"/>
                    <a:pt x="8972" y="6516"/>
                    <a:pt x="8829" y="6722"/>
                  </a:cubicBezTo>
                  <a:cubicBezTo>
                    <a:pt x="8658" y="6964"/>
                    <a:pt x="8570" y="7247"/>
                    <a:pt x="8570" y="7543"/>
                  </a:cubicBezTo>
                  <a:cubicBezTo>
                    <a:pt x="8570" y="8331"/>
                    <a:pt x="9209" y="8970"/>
                    <a:pt x="9997" y="8970"/>
                  </a:cubicBezTo>
                  <a:lnTo>
                    <a:pt x="12731" y="8970"/>
                  </a:lnTo>
                  <a:cubicBezTo>
                    <a:pt x="13004" y="8970"/>
                    <a:pt x="13266" y="8887"/>
                    <a:pt x="13485" y="8733"/>
                  </a:cubicBezTo>
                  <a:cubicBezTo>
                    <a:pt x="13569" y="8830"/>
                    <a:pt x="13639" y="8949"/>
                    <a:pt x="13639" y="9085"/>
                  </a:cubicBezTo>
                  <a:lnTo>
                    <a:pt x="13639" y="10414"/>
                  </a:lnTo>
                  <a:lnTo>
                    <a:pt x="412" y="10414"/>
                  </a:lnTo>
                  <a:lnTo>
                    <a:pt x="412" y="9085"/>
                  </a:lnTo>
                  <a:cubicBezTo>
                    <a:pt x="412" y="8949"/>
                    <a:pt x="482" y="8830"/>
                    <a:pt x="565" y="8733"/>
                  </a:cubicBezTo>
                  <a:cubicBezTo>
                    <a:pt x="785" y="8887"/>
                    <a:pt x="1045" y="8970"/>
                    <a:pt x="1319" y="8970"/>
                  </a:cubicBezTo>
                  <a:lnTo>
                    <a:pt x="4054" y="8970"/>
                  </a:lnTo>
                  <a:cubicBezTo>
                    <a:pt x="4842" y="8970"/>
                    <a:pt x="5481" y="8328"/>
                    <a:pt x="5481" y="7543"/>
                  </a:cubicBezTo>
                  <a:cubicBezTo>
                    <a:pt x="5481" y="7247"/>
                    <a:pt x="5392" y="6964"/>
                    <a:pt x="5222" y="6722"/>
                  </a:cubicBezTo>
                  <a:cubicBezTo>
                    <a:pt x="5079" y="6516"/>
                    <a:pt x="4888" y="6358"/>
                    <a:pt x="4669" y="6253"/>
                  </a:cubicBezTo>
                  <a:cubicBezTo>
                    <a:pt x="4802" y="6191"/>
                    <a:pt x="4941" y="6136"/>
                    <a:pt x="5088" y="6084"/>
                  </a:cubicBezTo>
                  <a:cubicBezTo>
                    <a:pt x="5672" y="5883"/>
                    <a:pt x="6341" y="5775"/>
                    <a:pt x="7025" y="5775"/>
                  </a:cubicBezTo>
                  <a:close/>
                  <a:moveTo>
                    <a:pt x="6694" y="1"/>
                  </a:moveTo>
                  <a:cubicBezTo>
                    <a:pt x="5466" y="1"/>
                    <a:pt x="4307" y="484"/>
                    <a:pt x="3428" y="1360"/>
                  </a:cubicBezTo>
                  <a:cubicBezTo>
                    <a:pt x="2552" y="2237"/>
                    <a:pt x="2070" y="3395"/>
                    <a:pt x="2070" y="4626"/>
                  </a:cubicBezTo>
                  <a:lnTo>
                    <a:pt x="2070" y="5132"/>
                  </a:lnTo>
                  <a:cubicBezTo>
                    <a:pt x="1563" y="5337"/>
                    <a:pt x="1199" y="5805"/>
                    <a:pt x="1127" y="6346"/>
                  </a:cubicBezTo>
                  <a:cubicBezTo>
                    <a:pt x="1121" y="6346"/>
                    <a:pt x="1116" y="6349"/>
                    <a:pt x="1110" y="6349"/>
                  </a:cubicBezTo>
                  <a:lnTo>
                    <a:pt x="1110" y="4780"/>
                  </a:lnTo>
                  <a:cubicBezTo>
                    <a:pt x="1110" y="3312"/>
                    <a:pt x="1671" y="1913"/>
                    <a:pt x="2686" y="841"/>
                  </a:cubicBezTo>
                  <a:cubicBezTo>
                    <a:pt x="2763" y="756"/>
                    <a:pt x="2760" y="628"/>
                    <a:pt x="2678" y="551"/>
                  </a:cubicBezTo>
                  <a:cubicBezTo>
                    <a:pt x="2638" y="513"/>
                    <a:pt x="2587" y="494"/>
                    <a:pt x="2537" y="494"/>
                  </a:cubicBezTo>
                  <a:cubicBezTo>
                    <a:pt x="2482" y="494"/>
                    <a:pt x="2428" y="516"/>
                    <a:pt x="2388" y="558"/>
                  </a:cubicBezTo>
                  <a:cubicBezTo>
                    <a:pt x="1300" y="1707"/>
                    <a:pt x="701" y="3207"/>
                    <a:pt x="701" y="4781"/>
                  </a:cubicBezTo>
                  <a:lnTo>
                    <a:pt x="701" y="6487"/>
                  </a:lnTo>
                  <a:cubicBezTo>
                    <a:pt x="272" y="6714"/>
                    <a:pt x="1" y="7158"/>
                    <a:pt x="1" y="7652"/>
                  </a:cubicBezTo>
                  <a:cubicBezTo>
                    <a:pt x="1" y="7941"/>
                    <a:pt x="97" y="8222"/>
                    <a:pt x="269" y="8449"/>
                  </a:cubicBezTo>
                  <a:cubicBezTo>
                    <a:pt x="93" y="8645"/>
                    <a:pt x="1" y="8861"/>
                    <a:pt x="1" y="9087"/>
                  </a:cubicBezTo>
                  <a:lnTo>
                    <a:pt x="1" y="10621"/>
                  </a:lnTo>
                  <a:cubicBezTo>
                    <a:pt x="1" y="10736"/>
                    <a:pt x="93" y="10826"/>
                    <a:pt x="207" y="10826"/>
                  </a:cubicBezTo>
                  <a:lnTo>
                    <a:pt x="13846" y="10826"/>
                  </a:lnTo>
                  <a:cubicBezTo>
                    <a:pt x="13958" y="10826"/>
                    <a:pt x="14051" y="10735"/>
                    <a:pt x="14051" y="10621"/>
                  </a:cubicBezTo>
                  <a:lnTo>
                    <a:pt x="14051" y="9087"/>
                  </a:lnTo>
                  <a:cubicBezTo>
                    <a:pt x="14051" y="8864"/>
                    <a:pt x="13958" y="8645"/>
                    <a:pt x="13784" y="8449"/>
                  </a:cubicBezTo>
                  <a:cubicBezTo>
                    <a:pt x="13955" y="8222"/>
                    <a:pt x="14051" y="7941"/>
                    <a:pt x="14051" y="7652"/>
                  </a:cubicBezTo>
                  <a:cubicBezTo>
                    <a:pt x="14051" y="7158"/>
                    <a:pt x="13781" y="6714"/>
                    <a:pt x="13352" y="6487"/>
                  </a:cubicBezTo>
                  <a:lnTo>
                    <a:pt x="13352" y="4780"/>
                  </a:lnTo>
                  <a:lnTo>
                    <a:pt x="13352" y="4703"/>
                  </a:lnTo>
                  <a:cubicBezTo>
                    <a:pt x="13350" y="4590"/>
                    <a:pt x="13260" y="4500"/>
                    <a:pt x="13146" y="4500"/>
                  </a:cubicBezTo>
                  <a:lnTo>
                    <a:pt x="13145" y="4500"/>
                  </a:lnTo>
                  <a:cubicBezTo>
                    <a:pt x="13032" y="4502"/>
                    <a:pt x="12939" y="4593"/>
                    <a:pt x="12942" y="4709"/>
                  </a:cubicBezTo>
                  <a:lnTo>
                    <a:pt x="12942" y="4781"/>
                  </a:lnTo>
                  <a:lnTo>
                    <a:pt x="12942" y="6351"/>
                  </a:lnTo>
                  <a:cubicBezTo>
                    <a:pt x="12936" y="6351"/>
                    <a:pt x="12930" y="6349"/>
                    <a:pt x="12924" y="6346"/>
                  </a:cubicBezTo>
                  <a:cubicBezTo>
                    <a:pt x="12850" y="5805"/>
                    <a:pt x="12488" y="5337"/>
                    <a:pt x="11982" y="5132"/>
                  </a:cubicBezTo>
                  <a:lnTo>
                    <a:pt x="11982" y="4626"/>
                  </a:lnTo>
                  <a:cubicBezTo>
                    <a:pt x="11982" y="3398"/>
                    <a:pt x="11500" y="2238"/>
                    <a:pt x="10623" y="1360"/>
                  </a:cubicBezTo>
                  <a:cubicBezTo>
                    <a:pt x="9747" y="484"/>
                    <a:pt x="8587" y="1"/>
                    <a:pt x="735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4"/>
            <p:cNvSpPr/>
            <p:nvPr/>
          </p:nvSpPr>
          <p:spPr>
            <a:xfrm>
              <a:off x="3502558" y="1469049"/>
              <a:ext cx="309553" cy="160719"/>
            </a:xfrm>
            <a:custGeom>
              <a:rect b="b" l="l" r="r" t="t"/>
              <a:pathLst>
                <a:path extrusionOk="0" h="5328" w="10262">
                  <a:moveTo>
                    <a:pt x="3832" y="1"/>
                  </a:moveTo>
                  <a:cubicBezTo>
                    <a:pt x="2476" y="1"/>
                    <a:pt x="1190" y="436"/>
                    <a:pt x="107" y="1263"/>
                  </a:cubicBezTo>
                  <a:cubicBezTo>
                    <a:pt x="17" y="1332"/>
                    <a:pt x="1" y="1461"/>
                    <a:pt x="69" y="1551"/>
                  </a:cubicBezTo>
                  <a:cubicBezTo>
                    <a:pt x="111" y="1606"/>
                    <a:pt x="173" y="1635"/>
                    <a:pt x="235" y="1635"/>
                  </a:cubicBezTo>
                  <a:cubicBezTo>
                    <a:pt x="278" y="1635"/>
                    <a:pt x="321" y="1621"/>
                    <a:pt x="357" y="1592"/>
                  </a:cubicBezTo>
                  <a:cubicBezTo>
                    <a:pt x="1365" y="822"/>
                    <a:pt x="2567" y="415"/>
                    <a:pt x="3832" y="415"/>
                  </a:cubicBezTo>
                  <a:lnTo>
                    <a:pt x="4185" y="415"/>
                  </a:lnTo>
                  <a:cubicBezTo>
                    <a:pt x="6975" y="415"/>
                    <a:pt x="9351" y="2409"/>
                    <a:pt x="9837" y="5157"/>
                  </a:cubicBezTo>
                  <a:cubicBezTo>
                    <a:pt x="9855" y="5256"/>
                    <a:pt x="9942" y="5327"/>
                    <a:pt x="10038" y="5327"/>
                  </a:cubicBezTo>
                  <a:cubicBezTo>
                    <a:pt x="10050" y="5327"/>
                    <a:pt x="10062" y="5326"/>
                    <a:pt x="10075" y="5323"/>
                  </a:cubicBezTo>
                  <a:cubicBezTo>
                    <a:pt x="10188" y="5304"/>
                    <a:pt x="10262" y="5197"/>
                    <a:pt x="10241" y="5085"/>
                  </a:cubicBezTo>
                  <a:cubicBezTo>
                    <a:pt x="9994" y="3681"/>
                    <a:pt x="9253" y="2394"/>
                    <a:pt x="8154" y="1462"/>
                  </a:cubicBezTo>
                  <a:cubicBezTo>
                    <a:pt x="7043" y="520"/>
                    <a:pt x="5635" y="1"/>
                    <a:pt x="418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74"/>
          <p:cNvGrpSpPr/>
          <p:nvPr/>
        </p:nvGrpSpPr>
        <p:grpSpPr>
          <a:xfrm>
            <a:off x="2742420" y="1474267"/>
            <a:ext cx="424060" cy="357606"/>
            <a:chOff x="2742420" y="1474267"/>
            <a:chExt cx="424060" cy="357606"/>
          </a:xfrm>
        </p:grpSpPr>
        <p:sp>
          <p:nvSpPr>
            <p:cNvPr id="3081" name="Google Shape;3081;p74"/>
            <p:cNvSpPr/>
            <p:nvPr/>
          </p:nvSpPr>
          <p:spPr>
            <a:xfrm>
              <a:off x="2901717" y="1480451"/>
              <a:ext cx="69048" cy="53392"/>
            </a:xfrm>
            <a:custGeom>
              <a:rect b="b" l="l" r="r" t="t"/>
              <a:pathLst>
                <a:path extrusionOk="0" h="1770" w="2289">
                  <a:moveTo>
                    <a:pt x="521" y="0"/>
                  </a:moveTo>
                  <a:cubicBezTo>
                    <a:pt x="234" y="0"/>
                    <a:pt x="0" y="234"/>
                    <a:pt x="0" y="519"/>
                  </a:cubicBezTo>
                  <a:lnTo>
                    <a:pt x="0" y="1250"/>
                  </a:lnTo>
                  <a:cubicBezTo>
                    <a:pt x="0" y="1535"/>
                    <a:pt x="235" y="1769"/>
                    <a:pt x="521" y="1769"/>
                  </a:cubicBezTo>
                  <a:lnTo>
                    <a:pt x="1769" y="1769"/>
                  </a:lnTo>
                  <a:cubicBezTo>
                    <a:pt x="2053" y="1769"/>
                    <a:pt x="2287" y="1535"/>
                    <a:pt x="2288" y="1250"/>
                  </a:cubicBezTo>
                  <a:lnTo>
                    <a:pt x="2288" y="519"/>
                  </a:lnTo>
                  <a:cubicBezTo>
                    <a:pt x="2288" y="232"/>
                    <a:pt x="2053" y="0"/>
                    <a:pt x="1769"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4"/>
            <p:cNvSpPr/>
            <p:nvPr/>
          </p:nvSpPr>
          <p:spPr>
            <a:xfrm>
              <a:off x="2901717" y="1480481"/>
              <a:ext cx="47329" cy="53362"/>
            </a:xfrm>
            <a:custGeom>
              <a:rect b="b" l="l" r="r" t="t"/>
              <a:pathLst>
                <a:path extrusionOk="0" h="1769" w="1569">
                  <a:moveTo>
                    <a:pt x="624" y="1"/>
                  </a:moveTo>
                  <a:cubicBezTo>
                    <a:pt x="281" y="1"/>
                    <a:pt x="0" y="282"/>
                    <a:pt x="0" y="623"/>
                  </a:cubicBezTo>
                  <a:lnTo>
                    <a:pt x="0" y="1144"/>
                  </a:lnTo>
                  <a:cubicBezTo>
                    <a:pt x="0" y="1489"/>
                    <a:pt x="281" y="1768"/>
                    <a:pt x="624" y="1768"/>
                  </a:cubicBezTo>
                  <a:lnTo>
                    <a:pt x="947" y="1768"/>
                  </a:lnTo>
                  <a:cubicBezTo>
                    <a:pt x="1087" y="1150"/>
                    <a:pt x="1297" y="557"/>
                    <a:pt x="156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4"/>
            <p:cNvSpPr/>
            <p:nvPr/>
          </p:nvSpPr>
          <p:spPr>
            <a:xfrm>
              <a:off x="3031061" y="1494749"/>
              <a:ext cx="117493" cy="311514"/>
            </a:xfrm>
            <a:custGeom>
              <a:rect b="b" l="l" r="r" t="t"/>
              <a:pathLst>
                <a:path extrusionOk="0" h="10327" w="3895">
                  <a:moveTo>
                    <a:pt x="508" y="1"/>
                  </a:moveTo>
                  <a:cubicBezTo>
                    <a:pt x="228" y="1"/>
                    <a:pt x="0" y="241"/>
                    <a:pt x="0" y="536"/>
                  </a:cubicBezTo>
                  <a:lnTo>
                    <a:pt x="0" y="9791"/>
                  </a:lnTo>
                  <a:cubicBezTo>
                    <a:pt x="0" y="10087"/>
                    <a:pt x="227" y="10327"/>
                    <a:pt x="508" y="10327"/>
                  </a:cubicBezTo>
                  <a:lnTo>
                    <a:pt x="3388" y="10327"/>
                  </a:lnTo>
                  <a:cubicBezTo>
                    <a:pt x="3667" y="10327"/>
                    <a:pt x="3895" y="10087"/>
                    <a:pt x="3895" y="9791"/>
                  </a:cubicBezTo>
                  <a:lnTo>
                    <a:pt x="3895" y="3586"/>
                  </a:lnTo>
                  <a:cubicBezTo>
                    <a:pt x="3895" y="1606"/>
                    <a:pt x="2379" y="1"/>
                    <a:pt x="508"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4"/>
            <p:cNvSpPr/>
            <p:nvPr/>
          </p:nvSpPr>
          <p:spPr>
            <a:xfrm>
              <a:off x="2877737" y="1511942"/>
              <a:ext cx="153208" cy="294320"/>
            </a:xfrm>
            <a:custGeom>
              <a:rect b="b" l="l" r="r" t="t"/>
              <a:pathLst>
                <a:path extrusionOk="0" h="9757" w="5079">
                  <a:moveTo>
                    <a:pt x="393" y="0"/>
                  </a:moveTo>
                  <a:cubicBezTo>
                    <a:pt x="177" y="0"/>
                    <a:pt x="1" y="176"/>
                    <a:pt x="1" y="392"/>
                  </a:cubicBezTo>
                  <a:lnTo>
                    <a:pt x="1" y="9365"/>
                  </a:lnTo>
                  <a:cubicBezTo>
                    <a:pt x="1" y="9581"/>
                    <a:pt x="177" y="9757"/>
                    <a:pt x="393" y="9757"/>
                  </a:cubicBezTo>
                  <a:lnTo>
                    <a:pt x="4687" y="9757"/>
                  </a:lnTo>
                  <a:cubicBezTo>
                    <a:pt x="4903" y="9757"/>
                    <a:pt x="5079" y="9581"/>
                    <a:pt x="5079" y="9365"/>
                  </a:cubicBezTo>
                  <a:lnTo>
                    <a:pt x="5079" y="392"/>
                  </a:lnTo>
                  <a:cubicBezTo>
                    <a:pt x="5079" y="176"/>
                    <a:pt x="4903" y="0"/>
                    <a:pt x="4687"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4"/>
            <p:cNvSpPr/>
            <p:nvPr/>
          </p:nvSpPr>
          <p:spPr>
            <a:xfrm>
              <a:off x="2877737" y="1511942"/>
              <a:ext cx="153118" cy="294320"/>
            </a:xfrm>
            <a:custGeom>
              <a:rect b="b" l="l" r="r" t="t"/>
              <a:pathLst>
                <a:path extrusionOk="0" h="9757" w="5076">
                  <a:moveTo>
                    <a:pt x="393" y="0"/>
                  </a:moveTo>
                  <a:cubicBezTo>
                    <a:pt x="177" y="0"/>
                    <a:pt x="1" y="176"/>
                    <a:pt x="1" y="392"/>
                  </a:cubicBezTo>
                  <a:lnTo>
                    <a:pt x="1" y="9365"/>
                  </a:lnTo>
                  <a:cubicBezTo>
                    <a:pt x="1" y="9581"/>
                    <a:pt x="177" y="9757"/>
                    <a:pt x="393" y="9757"/>
                  </a:cubicBezTo>
                  <a:lnTo>
                    <a:pt x="4687" y="9757"/>
                  </a:lnTo>
                  <a:cubicBezTo>
                    <a:pt x="4897" y="9757"/>
                    <a:pt x="5068" y="9591"/>
                    <a:pt x="5076" y="9381"/>
                  </a:cubicBezTo>
                  <a:cubicBezTo>
                    <a:pt x="2936" y="7878"/>
                    <a:pt x="1533" y="5392"/>
                    <a:pt x="1533" y="2577"/>
                  </a:cubicBezTo>
                  <a:cubicBezTo>
                    <a:pt x="1533" y="1678"/>
                    <a:pt x="1678" y="812"/>
                    <a:pt x="1943"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4"/>
            <p:cNvSpPr/>
            <p:nvPr/>
          </p:nvSpPr>
          <p:spPr>
            <a:xfrm>
              <a:off x="2760096" y="1494749"/>
              <a:ext cx="117463" cy="311514"/>
            </a:xfrm>
            <a:custGeom>
              <a:rect b="b" l="l" r="r" t="t"/>
              <a:pathLst>
                <a:path extrusionOk="0" h="10327" w="3894">
                  <a:moveTo>
                    <a:pt x="3388" y="1"/>
                  </a:moveTo>
                  <a:cubicBezTo>
                    <a:pt x="1518" y="1"/>
                    <a:pt x="0" y="1606"/>
                    <a:pt x="0" y="3586"/>
                  </a:cubicBezTo>
                  <a:lnTo>
                    <a:pt x="0" y="9791"/>
                  </a:lnTo>
                  <a:cubicBezTo>
                    <a:pt x="0" y="10087"/>
                    <a:pt x="227" y="10327"/>
                    <a:pt x="506" y="10327"/>
                  </a:cubicBezTo>
                  <a:lnTo>
                    <a:pt x="3388" y="10327"/>
                  </a:lnTo>
                  <a:cubicBezTo>
                    <a:pt x="3669" y="10327"/>
                    <a:pt x="3894" y="10087"/>
                    <a:pt x="3894" y="9791"/>
                  </a:cubicBezTo>
                  <a:lnTo>
                    <a:pt x="3894" y="536"/>
                  </a:lnTo>
                  <a:cubicBezTo>
                    <a:pt x="3894" y="241"/>
                    <a:pt x="3666" y="1"/>
                    <a:pt x="3388"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4"/>
            <p:cNvSpPr/>
            <p:nvPr/>
          </p:nvSpPr>
          <p:spPr>
            <a:xfrm>
              <a:off x="2748573" y="1712353"/>
              <a:ext cx="213840" cy="113270"/>
            </a:xfrm>
            <a:custGeom>
              <a:rect b="b" l="l" r="r" t="t"/>
              <a:pathLst>
                <a:path extrusionOk="0" h="3755" w="7089">
                  <a:moveTo>
                    <a:pt x="2171" y="1"/>
                  </a:moveTo>
                  <a:cubicBezTo>
                    <a:pt x="1595" y="1"/>
                    <a:pt x="1118" y="477"/>
                    <a:pt x="1066" y="1079"/>
                  </a:cubicBezTo>
                  <a:cubicBezTo>
                    <a:pt x="476" y="1106"/>
                    <a:pt x="1" y="1626"/>
                    <a:pt x="1" y="2262"/>
                  </a:cubicBezTo>
                  <a:lnTo>
                    <a:pt x="1" y="2570"/>
                  </a:lnTo>
                  <a:cubicBezTo>
                    <a:pt x="1" y="3222"/>
                    <a:pt x="499" y="3755"/>
                    <a:pt x="1110" y="3755"/>
                  </a:cubicBezTo>
                  <a:lnTo>
                    <a:pt x="1725" y="3755"/>
                  </a:lnTo>
                  <a:cubicBezTo>
                    <a:pt x="1866" y="3755"/>
                    <a:pt x="2001" y="3725"/>
                    <a:pt x="2126" y="3673"/>
                  </a:cubicBezTo>
                  <a:cubicBezTo>
                    <a:pt x="2251" y="3725"/>
                    <a:pt x="2385" y="3755"/>
                    <a:pt x="2529" y="3755"/>
                  </a:cubicBezTo>
                  <a:lnTo>
                    <a:pt x="3144" y="3755"/>
                  </a:lnTo>
                  <a:cubicBezTo>
                    <a:pt x="3284" y="3755"/>
                    <a:pt x="3419" y="3725"/>
                    <a:pt x="3545" y="3673"/>
                  </a:cubicBezTo>
                  <a:cubicBezTo>
                    <a:pt x="3669" y="3725"/>
                    <a:pt x="3804" y="3755"/>
                    <a:pt x="3946" y="3755"/>
                  </a:cubicBezTo>
                  <a:lnTo>
                    <a:pt x="4562" y="3755"/>
                  </a:lnTo>
                  <a:cubicBezTo>
                    <a:pt x="4703" y="3755"/>
                    <a:pt x="4838" y="3725"/>
                    <a:pt x="4963" y="3673"/>
                  </a:cubicBezTo>
                  <a:cubicBezTo>
                    <a:pt x="5088" y="3725"/>
                    <a:pt x="5222" y="3755"/>
                    <a:pt x="5364" y="3755"/>
                  </a:cubicBezTo>
                  <a:lnTo>
                    <a:pt x="5979" y="3755"/>
                  </a:lnTo>
                  <a:cubicBezTo>
                    <a:pt x="6500" y="3755"/>
                    <a:pt x="6938" y="3369"/>
                    <a:pt x="7058" y="2851"/>
                  </a:cubicBezTo>
                  <a:cubicBezTo>
                    <a:pt x="7078" y="2759"/>
                    <a:pt x="7089" y="2666"/>
                    <a:pt x="7089" y="2570"/>
                  </a:cubicBezTo>
                  <a:lnTo>
                    <a:pt x="7089" y="2262"/>
                  </a:lnTo>
                  <a:cubicBezTo>
                    <a:pt x="7089" y="1654"/>
                    <a:pt x="6654" y="1150"/>
                    <a:pt x="6099" y="1085"/>
                  </a:cubicBezTo>
                  <a:cubicBezTo>
                    <a:pt x="6050" y="480"/>
                    <a:pt x="5571" y="1"/>
                    <a:pt x="4993" y="1"/>
                  </a:cubicBezTo>
                  <a:lnTo>
                    <a:pt x="4378" y="1"/>
                  </a:lnTo>
                  <a:cubicBezTo>
                    <a:pt x="4227" y="1"/>
                    <a:pt x="4083" y="33"/>
                    <a:pt x="3952" y="92"/>
                  </a:cubicBezTo>
                  <a:cubicBezTo>
                    <a:pt x="3811" y="155"/>
                    <a:pt x="3685" y="248"/>
                    <a:pt x="3582" y="362"/>
                  </a:cubicBezTo>
                  <a:cubicBezTo>
                    <a:pt x="3381" y="140"/>
                    <a:pt x="3098" y="1"/>
                    <a:pt x="27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4"/>
            <p:cNvSpPr/>
            <p:nvPr/>
          </p:nvSpPr>
          <p:spPr>
            <a:xfrm>
              <a:off x="2946179" y="1712353"/>
              <a:ext cx="213870" cy="113270"/>
            </a:xfrm>
            <a:custGeom>
              <a:rect b="b" l="l" r="r" t="t"/>
              <a:pathLst>
                <a:path extrusionOk="0" h="3755" w="7090">
                  <a:moveTo>
                    <a:pt x="2171" y="1"/>
                  </a:moveTo>
                  <a:cubicBezTo>
                    <a:pt x="1594" y="1"/>
                    <a:pt x="1118" y="477"/>
                    <a:pt x="1066" y="1079"/>
                  </a:cubicBezTo>
                  <a:cubicBezTo>
                    <a:pt x="476" y="1106"/>
                    <a:pt x="1" y="1626"/>
                    <a:pt x="1" y="2262"/>
                  </a:cubicBezTo>
                  <a:lnTo>
                    <a:pt x="1" y="2570"/>
                  </a:lnTo>
                  <a:cubicBezTo>
                    <a:pt x="1" y="3222"/>
                    <a:pt x="499" y="3755"/>
                    <a:pt x="1110" y="3755"/>
                  </a:cubicBezTo>
                  <a:lnTo>
                    <a:pt x="1726" y="3755"/>
                  </a:lnTo>
                  <a:cubicBezTo>
                    <a:pt x="1866" y="3755"/>
                    <a:pt x="2001" y="3725"/>
                    <a:pt x="2126" y="3673"/>
                  </a:cubicBezTo>
                  <a:cubicBezTo>
                    <a:pt x="2251" y="3725"/>
                    <a:pt x="2385" y="3755"/>
                    <a:pt x="2527" y="3755"/>
                  </a:cubicBezTo>
                  <a:lnTo>
                    <a:pt x="3144" y="3755"/>
                  </a:lnTo>
                  <a:cubicBezTo>
                    <a:pt x="3285" y="3755"/>
                    <a:pt x="3419" y="3725"/>
                    <a:pt x="3545" y="3673"/>
                  </a:cubicBezTo>
                  <a:cubicBezTo>
                    <a:pt x="3669" y="3725"/>
                    <a:pt x="3804" y="3755"/>
                    <a:pt x="3946" y="3755"/>
                  </a:cubicBezTo>
                  <a:lnTo>
                    <a:pt x="4561" y="3755"/>
                  </a:lnTo>
                  <a:cubicBezTo>
                    <a:pt x="4702" y="3755"/>
                    <a:pt x="4838" y="3725"/>
                    <a:pt x="4963" y="3673"/>
                  </a:cubicBezTo>
                  <a:cubicBezTo>
                    <a:pt x="5086" y="3725"/>
                    <a:pt x="5222" y="3755"/>
                    <a:pt x="5364" y="3755"/>
                  </a:cubicBezTo>
                  <a:lnTo>
                    <a:pt x="5980" y="3755"/>
                  </a:lnTo>
                  <a:cubicBezTo>
                    <a:pt x="6499" y="3755"/>
                    <a:pt x="6938" y="3369"/>
                    <a:pt x="7058" y="2851"/>
                  </a:cubicBezTo>
                  <a:cubicBezTo>
                    <a:pt x="7079" y="2759"/>
                    <a:pt x="7089" y="2666"/>
                    <a:pt x="7089" y="2570"/>
                  </a:cubicBezTo>
                  <a:lnTo>
                    <a:pt x="7089" y="2262"/>
                  </a:lnTo>
                  <a:cubicBezTo>
                    <a:pt x="7089" y="1654"/>
                    <a:pt x="6653" y="1150"/>
                    <a:pt x="6098" y="1085"/>
                  </a:cubicBezTo>
                  <a:cubicBezTo>
                    <a:pt x="6051" y="480"/>
                    <a:pt x="5571" y="1"/>
                    <a:pt x="4993" y="1"/>
                  </a:cubicBezTo>
                  <a:lnTo>
                    <a:pt x="4378" y="1"/>
                  </a:lnTo>
                  <a:cubicBezTo>
                    <a:pt x="4227" y="1"/>
                    <a:pt x="4083" y="33"/>
                    <a:pt x="3952" y="92"/>
                  </a:cubicBezTo>
                  <a:cubicBezTo>
                    <a:pt x="3811" y="155"/>
                    <a:pt x="3685" y="248"/>
                    <a:pt x="3582" y="362"/>
                  </a:cubicBezTo>
                  <a:cubicBezTo>
                    <a:pt x="3381" y="140"/>
                    <a:pt x="3098" y="1"/>
                    <a:pt x="2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4"/>
            <p:cNvSpPr/>
            <p:nvPr/>
          </p:nvSpPr>
          <p:spPr>
            <a:xfrm>
              <a:off x="2908142" y="1559632"/>
              <a:ext cx="12428" cy="53452"/>
            </a:xfrm>
            <a:custGeom>
              <a:rect b="b" l="l" r="r" t="t"/>
              <a:pathLst>
                <a:path extrusionOk="0" h="1772" w="412">
                  <a:moveTo>
                    <a:pt x="206" y="1"/>
                  </a:moveTo>
                  <a:cubicBezTo>
                    <a:pt x="92" y="1"/>
                    <a:pt x="0" y="92"/>
                    <a:pt x="0" y="205"/>
                  </a:cubicBezTo>
                  <a:lnTo>
                    <a:pt x="0" y="1566"/>
                  </a:lnTo>
                  <a:cubicBezTo>
                    <a:pt x="0" y="1679"/>
                    <a:pt x="93" y="1771"/>
                    <a:pt x="206" y="1771"/>
                  </a:cubicBezTo>
                  <a:cubicBezTo>
                    <a:pt x="318" y="1771"/>
                    <a:pt x="411" y="1679"/>
                    <a:pt x="411" y="1566"/>
                  </a:cubicBezTo>
                  <a:lnTo>
                    <a:pt x="411" y="205"/>
                  </a:lnTo>
                  <a:cubicBezTo>
                    <a:pt x="411" y="92"/>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4"/>
            <p:cNvSpPr/>
            <p:nvPr/>
          </p:nvSpPr>
          <p:spPr>
            <a:xfrm>
              <a:off x="2988047" y="1559632"/>
              <a:ext cx="12428" cy="53452"/>
            </a:xfrm>
            <a:custGeom>
              <a:rect b="b" l="l" r="r" t="t"/>
              <a:pathLst>
                <a:path extrusionOk="0" h="1772" w="412">
                  <a:moveTo>
                    <a:pt x="206" y="1"/>
                  </a:moveTo>
                  <a:cubicBezTo>
                    <a:pt x="92" y="1"/>
                    <a:pt x="0" y="92"/>
                    <a:pt x="0" y="205"/>
                  </a:cubicBezTo>
                  <a:lnTo>
                    <a:pt x="0" y="1566"/>
                  </a:lnTo>
                  <a:cubicBezTo>
                    <a:pt x="0" y="1679"/>
                    <a:pt x="94" y="1771"/>
                    <a:pt x="206" y="1771"/>
                  </a:cubicBezTo>
                  <a:cubicBezTo>
                    <a:pt x="320" y="1771"/>
                    <a:pt x="412" y="1679"/>
                    <a:pt x="412" y="1566"/>
                  </a:cubicBezTo>
                  <a:lnTo>
                    <a:pt x="412" y="205"/>
                  </a:lnTo>
                  <a:cubicBezTo>
                    <a:pt x="412" y="92"/>
                    <a:pt x="320"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4"/>
            <p:cNvSpPr/>
            <p:nvPr/>
          </p:nvSpPr>
          <p:spPr>
            <a:xfrm>
              <a:off x="2947175" y="1580144"/>
              <a:ext cx="12488" cy="53452"/>
            </a:xfrm>
            <a:custGeom>
              <a:rect b="b" l="l" r="r" t="t"/>
              <a:pathLst>
                <a:path extrusionOk="0" h="1772" w="414">
                  <a:moveTo>
                    <a:pt x="208" y="1"/>
                  </a:moveTo>
                  <a:cubicBezTo>
                    <a:pt x="95" y="1"/>
                    <a:pt x="3" y="93"/>
                    <a:pt x="3" y="205"/>
                  </a:cubicBezTo>
                  <a:lnTo>
                    <a:pt x="3" y="1566"/>
                  </a:lnTo>
                  <a:cubicBezTo>
                    <a:pt x="0" y="1680"/>
                    <a:pt x="94" y="1772"/>
                    <a:pt x="208" y="1772"/>
                  </a:cubicBezTo>
                  <a:cubicBezTo>
                    <a:pt x="323" y="1772"/>
                    <a:pt x="413" y="1680"/>
                    <a:pt x="413" y="1566"/>
                  </a:cubicBezTo>
                  <a:lnTo>
                    <a:pt x="413" y="205"/>
                  </a:lnTo>
                  <a:cubicBezTo>
                    <a:pt x="413" y="93"/>
                    <a:pt x="321" y="1"/>
                    <a:pt x="20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4"/>
            <p:cNvSpPr/>
            <p:nvPr/>
          </p:nvSpPr>
          <p:spPr>
            <a:xfrm>
              <a:off x="2742420" y="1474267"/>
              <a:ext cx="424060" cy="357606"/>
            </a:xfrm>
            <a:custGeom>
              <a:rect b="b" l="l" r="r" t="t"/>
              <a:pathLst>
                <a:path extrusionOk="0" h="11855" w="14058">
                  <a:moveTo>
                    <a:pt x="6944" y="412"/>
                  </a:moveTo>
                  <a:cubicBezTo>
                    <a:pt x="7176" y="412"/>
                    <a:pt x="7362" y="599"/>
                    <a:pt x="7362" y="829"/>
                  </a:cubicBezTo>
                  <a:lnTo>
                    <a:pt x="7362" y="1042"/>
                  </a:lnTo>
                  <a:lnTo>
                    <a:pt x="5487" y="1042"/>
                  </a:lnTo>
                  <a:lnTo>
                    <a:pt x="5487" y="829"/>
                  </a:lnTo>
                  <a:cubicBezTo>
                    <a:pt x="5487" y="599"/>
                    <a:pt x="5675" y="412"/>
                    <a:pt x="5905" y="412"/>
                  </a:cubicBezTo>
                  <a:close/>
                  <a:moveTo>
                    <a:pt x="10077" y="885"/>
                  </a:moveTo>
                  <a:cubicBezTo>
                    <a:pt x="11831" y="885"/>
                    <a:pt x="13257" y="2402"/>
                    <a:pt x="13257" y="4262"/>
                  </a:cubicBezTo>
                  <a:lnTo>
                    <a:pt x="13257" y="8877"/>
                  </a:lnTo>
                  <a:cubicBezTo>
                    <a:pt x="13186" y="8846"/>
                    <a:pt x="13112" y="8821"/>
                    <a:pt x="13035" y="8800"/>
                  </a:cubicBezTo>
                  <a:cubicBezTo>
                    <a:pt x="12911" y="8164"/>
                    <a:pt x="12372" y="7687"/>
                    <a:pt x="11747" y="7687"/>
                  </a:cubicBezTo>
                  <a:lnTo>
                    <a:pt x="11133" y="7687"/>
                  </a:lnTo>
                  <a:cubicBezTo>
                    <a:pt x="10957" y="7687"/>
                    <a:pt x="10785" y="7724"/>
                    <a:pt x="10624" y="7796"/>
                  </a:cubicBezTo>
                  <a:cubicBezTo>
                    <a:pt x="10619" y="7798"/>
                    <a:pt x="10618" y="7800"/>
                    <a:pt x="10615" y="7800"/>
                  </a:cubicBezTo>
                  <a:cubicBezTo>
                    <a:pt x="10514" y="7845"/>
                    <a:pt x="10423" y="7901"/>
                    <a:pt x="10337" y="7971"/>
                  </a:cubicBezTo>
                  <a:cubicBezTo>
                    <a:pt x="10171" y="7835"/>
                    <a:pt x="9980" y="7746"/>
                    <a:pt x="9776" y="7707"/>
                  </a:cubicBezTo>
                  <a:lnTo>
                    <a:pt x="9776" y="1211"/>
                  </a:lnTo>
                  <a:cubicBezTo>
                    <a:pt x="9776" y="1033"/>
                    <a:pt x="9912" y="885"/>
                    <a:pt x="10077" y="885"/>
                  </a:cubicBezTo>
                  <a:close/>
                  <a:moveTo>
                    <a:pt x="3974" y="885"/>
                  </a:moveTo>
                  <a:cubicBezTo>
                    <a:pt x="4139" y="885"/>
                    <a:pt x="4272" y="1033"/>
                    <a:pt x="4272" y="1214"/>
                  </a:cubicBezTo>
                  <a:lnTo>
                    <a:pt x="4272" y="7727"/>
                  </a:lnTo>
                  <a:cubicBezTo>
                    <a:pt x="4204" y="7744"/>
                    <a:pt x="4138" y="7766"/>
                    <a:pt x="4071" y="7796"/>
                  </a:cubicBezTo>
                  <a:lnTo>
                    <a:pt x="4059" y="7802"/>
                  </a:lnTo>
                  <a:cubicBezTo>
                    <a:pt x="3962" y="7846"/>
                    <a:pt x="3870" y="7904"/>
                    <a:pt x="3784" y="7972"/>
                  </a:cubicBezTo>
                  <a:cubicBezTo>
                    <a:pt x="3557" y="7787"/>
                    <a:pt x="3281" y="7687"/>
                    <a:pt x="2990" y="7687"/>
                  </a:cubicBezTo>
                  <a:lnTo>
                    <a:pt x="2372" y="7687"/>
                  </a:lnTo>
                  <a:cubicBezTo>
                    <a:pt x="1752" y="7687"/>
                    <a:pt x="1216" y="8157"/>
                    <a:pt x="1086" y="8786"/>
                  </a:cubicBezTo>
                  <a:cubicBezTo>
                    <a:pt x="986" y="8803"/>
                    <a:pt x="885" y="8837"/>
                    <a:pt x="790" y="8880"/>
                  </a:cubicBezTo>
                  <a:lnTo>
                    <a:pt x="790" y="4262"/>
                  </a:lnTo>
                  <a:cubicBezTo>
                    <a:pt x="793" y="2402"/>
                    <a:pt x="2221" y="885"/>
                    <a:pt x="3974" y="885"/>
                  </a:cubicBezTo>
                  <a:close/>
                  <a:moveTo>
                    <a:pt x="9173" y="1455"/>
                  </a:moveTo>
                  <a:cubicBezTo>
                    <a:pt x="9273" y="1455"/>
                    <a:pt x="9359" y="1538"/>
                    <a:pt x="9359" y="1640"/>
                  </a:cubicBezTo>
                  <a:lnTo>
                    <a:pt x="9359" y="7687"/>
                  </a:lnTo>
                  <a:lnTo>
                    <a:pt x="8926" y="7687"/>
                  </a:lnTo>
                  <a:cubicBezTo>
                    <a:pt x="8308" y="7687"/>
                    <a:pt x="7771" y="8157"/>
                    <a:pt x="7642" y="8784"/>
                  </a:cubicBezTo>
                  <a:cubicBezTo>
                    <a:pt x="7408" y="8826"/>
                    <a:pt x="7198" y="8932"/>
                    <a:pt x="7024" y="9084"/>
                  </a:cubicBezTo>
                  <a:cubicBezTo>
                    <a:pt x="6868" y="8947"/>
                    <a:pt x="6683" y="8851"/>
                    <a:pt x="6488" y="8800"/>
                  </a:cubicBezTo>
                  <a:cubicBezTo>
                    <a:pt x="6364" y="8164"/>
                    <a:pt x="5826" y="7687"/>
                    <a:pt x="5198" y="7687"/>
                  </a:cubicBezTo>
                  <a:lnTo>
                    <a:pt x="4694" y="7687"/>
                  </a:lnTo>
                  <a:lnTo>
                    <a:pt x="4694" y="1640"/>
                  </a:lnTo>
                  <a:cubicBezTo>
                    <a:pt x="4693" y="1538"/>
                    <a:pt x="4775" y="1455"/>
                    <a:pt x="4879" y="1455"/>
                  </a:cubicBezTo>
                  <a:close/>
                  <a:moveTo>
                    <a:pt x="11747" y="8104"/>
                  </a:moveTo>
                  <a:cubicBezTo>
                    <a:pt x="12210" y="8104"/>
                    <a:pt x="12606" y="8496"/>
                    <a:pt x="12646" y="8999"/>
                  </a:cubicBezTo>
                  <a:cubicBezTo>
                    <a:pt x="12653" y="9096"/>
                    <a:pt x="12729" y="9176"/>
                    <a:pt x="12828" y="9186"/>
                  </a:cubicBezTo>
                  <a:cubicBezTo>
                    <a:pt x="13280" y="9238"/>
                    <a:pt x="13637" y="9666"/>
                    <a:pt x="13637" y="10161"/>
                  </a:cubicBezTo>
                  <a:lnTo>
                    <a:pt x="13637" y="10464"/>
                  </a:lnTo>
                  <a:lnTo>
                    <a:pt x="13640" y="10464"/>
                  </a:lnTo>
                  <a:cubicBezTo>
                    <a:pt x="13640" y="10540"/>
                    <a:pt x="13632" y="10615"/>
                    <a:pt x="13615" y="10689"/>
                  </a:cubicBezTo>
                  <a:cubicBezTo>
                    <a:pt x="13615" y="10694"/>
                    <a:pt x="13613" y="10695"/>
                    <a:pt x="13613" y="10700"/>
                  </a:cubicBezTo>
                  <a:cubicBezTo>
                    <a:pt x="13511" y="11137"/>
                    <a:pt x="13152" y="11444"/>
                    <a:pt x="12738" y="11444"/>
                  </a:cubicBezTo>
                  <a:lnTo>
                    <a:pt x="12121" y="11444"/>
                  </a:lnTo>
                  <a:cubicBezTo>
                    <a:pt x="12010" y="11444"/>
                    <a:pt x="11903" y="11421"/>
                    <a:pt x="11800" y="11380"/>
                  </a:cubicBezTo>
                  <a:cubicBezTo>
                    <a:pt x="11773" y="11368"/>
                    <a:pt x="11748" y="11362"/>
                    <a:pt x="11720" y="11362"/>
                  </a:cubicBezTo>
                  <a:cubicBezTo>
                    <a:pt x="11692" y="11362"/>
                    <a:pt x="11667" y="11368"/>
                    <a:pt x="11640" y="11380"/>
                  </a:cubicBezTo>
                  <a:cubicBezTo>
                    <a:pt x="11537" y="11421"/>
                    <a:pt x="11430" y="11444"/>
                    <a:pt x="11319" y="11444"/>
                  </a:cubicBezTo>
                  <a:lnTo>
                    <a:pt x="10704" y="11444"/>
                  </a:lnTo>
                  <a:cubicBezTo>
                    <a:pt x="10593" y="11444"/>
                    <a:pt x="10485" y="11421"/>
                    <a:pt x="10381" y="11380"/>
                  </a:cubicBezTo>
                  <a:cubicBezTo>
                    <a:pt x="10356" y="11369"/>
                    <a:pt x="10330" y="11363"/>
                    <a:pt x="10303" y="11363"/>
                  </a:cubicBezTo>
                  <a:cubicBezTo>
                    <a:pt x="10276" y="11363"/>
                    <a:pt x="10249" y="11369"/>
                    <a:pt x="10223" y="11380"/>
                  </a:cubicBezTo>
                  <a:cubicBezTo>
                    <a:pt x="10120" y="11421"/>
                    <a:pt x="10012" y="11444"/>
                    <a:pt x="9901" y="11444"/>
                  </a:cubicBezTo>
                  <a:lnTo>
                    <a:pt x="9284" y="11444"/>
                  </a:lnTo>
                  <a:cubicBezTo>
                    <a:pt x="9173" y="11444"/>
                    <a:pt x="9065" y="11421"/>
                    <a:pt x="8961" y="11380"/>
                  </a:cubicBezTo>
                  <a:cubicBezTo>
                    <a:pt x="8936" y="11369"/>
                    <a:pt x="8910" y="11363"/>
                    <a:pt x="8883" y="11363"/>
                  </a:cubicBezTo>
                  <a:cubicBezTo>
                    <a:pt x="8856" y="11363"/>
                    <a:pt x="8829" y="11369"/>
                    <a:pt x="8803" y="11380"/>
                  </a:cubicBezTo>
                  <a:cubicBezTo>
                    <a:pt x="8698" y="11421"/>
                    <a:pt x="8592" y="11444"/>
                    <a:pt x="8481" y="11444"/>
                  </a:cubicBezTo>
                  <a:lnTo>
                    <a:pt x="7865" y="11444"/>
                  </a:lnTo>
                  <a:cubicBezTo>
                    <a:pt x="7601" y="11444"/>
                    <a:pt x="7362" y="11321"/>
                    <a:pt x="7198" y="11124"/>
                  </a:cubicBezTo>
                  <a:cubicBezTo>
                    <a:pt x="7191" y="11114"/>
                    <a:pt x="7180" y="11102"/>
                    <a:pt x="7172" y="11093"/>
                  </a:cubicBezTo>
                  <a:cubicBezTo>
                    <a:pt x="7040" y="10923"/>
                    <a:pt x="6962" y="10704"/>
                    <a:pt x="6962" y="10466"/>
                  </a:cubicBezTo>
                  <a:lnTo>
                    <a:pt x="6962" y="10160"/>
                  </a:lnTo>
                  <a:cubicBezTo>
                    <a:pt x="6962" y="9639"/>
                    <a:pt x="7349" y="9201"/>
                    <a:pt x="7828" y="9181"/>
                  </a:cubicBezTo>
                  <a:cubicBezTo>
                    <a:pt x="7932" y="9178"/>
                    <a:pt x="8015" y="9096"/>
                    <a:pt x="8024" y="8993"/>
                  </a:cubicBezTo>
                  <a:cubicBezTo>
                    <a:pt x="8066" y="8493"/>
                    <a:pt x="8463" y="8104"/>
                    <a:pt x="8924" y="8104"/>
                  </a:cubicBezTo>
                  <a:lnTo>
                    <a:pt x="9540" y="8104"/>
                  </a:lnTo>
                  <a:cubicBezTo>
                    <a:pt x="9782" y="8104"/>
                    <a:pt x="10012" y="8207"/>
                    <a:pt x="10183" y="8397"/>
                  </a:cubicBezTo>
                  <a:cubicBezTo>
                    <a:pt x="10223" y="8439"/>
                    <a:pt x="10278" y="8463"/>
                    <a:pt x="10335" y="8463"/>
                  </a:cubicBezTo>
                  <a:cubicBezTo>
                    <a:pt x="10393" y="8463"/>
                    <a:pt x="10448" y="8439"/>
                    <a:pt x="10486" y="8397"/>
                  </a:cubicBezTo>
                  <a:cubicBezTo>
                    <a:pt x="10574" y="8300"/>
                    <a:pt x="10676" y="8226"/>
                    <a:pt x="10790" y="8178"/>
                  </a:cubicBezTo>
                  <a:cubicBezTo>
                    <a:pt x="10793" y="8175"/>
                    <a:pt x="10795" y="8175"/>
                    <a:pt x="10797" y="8173"/>
                  </a:cubicBezTo>
                  <a:cubicBezTo>
                    <a:pt x="10902" y="8127"/>
                    <a:pt x="11016" y="8104"/>
                    <a:pt x="11130" y="8104"/>
                  </a:cubicBezTo>
                  <a:close/>
                  <a:moveTo>
                    <a:pt x="2991" y="8101"/>
                  </a:moveTo>
                  <a:cubicBezTo>
                    <a:pt x="3234" y="8101"/>
                    <a:pt x="3460" y="8204"/>
                    <a:pt x="3633" y="8395"/>
                  </a:cubicBezTo>
                  <a:cubicBezTo>
                    <a:pt x="3672" y="8438"/>
                    <a:pt x="3727" y="8462"/>
                    <a:pt x="3784" y="8462"/>
                  </a:cubicBezTo>
                  <a:cubicBezTo>
                    <a:pt x="3842" y="8462"/>
                    <a:pt x="3897" y="8438"/>
                    <a:pt x="3937" y="8395"/>
                  </a:cubicBezTo>
                  <a:cubicBezTo>
                    <a:pt x="4022" y="8299"/>
                    <a:pt x="4125" y="8225"/>
                    <a:pt x="4237" y="8175"/>
                  </a:cubicBezTo>
                  <a:cubicBezTo>
                    <a:pt x="4241" y="8173"/>
                    <a:pt x="4243" y="8172"/>
                    <a:pt x="4247" y="8172"/>
                  </a:cubicBezTo>
                  <a:cubicBezTo>
                    <a:pt x="4326" y="8136"/>
                    <a:pt x="4411" y="8114"/>
                    <a:pt x="4496" y="8107"/>
                  </a:cubicBezTo>
                  <a:lnTo>
                    <a:pt x="4503" y="8107"/>
                  </a:lnTo>
                  <a:cubicBezTo>
                    <a:pt x="4525" y="8105"/>
                    <a:pt x="4552" y="8104"/>
                    <a:pt x="4576" y="8104"/>
                  </a:cubicBezTo>
                  <a:lnTo>
                    <a:pt x="5191" y="8104"/>
                  </a:lnTo>
                  <a:cubicBezTo>
                    <a:pt x="5655" y="8104"/>
                    <a:pt x="6052" y="8496"/>
                    <a:pt x="6092" y="8999"/>
                  </a:cubicBezTo>
                  <a:cubicBezTo>
                    <a:pt x="6099" y="9096"/>
                    <a:pt x="6178" y="9176"/>
                    <a:pt x="6274" y="9186"/>
                  </a:cubicBezTo>
                  <a:cubicBezTo>
                    <a:pt x="6451" y="9207"/>
                    <a:pt x="6615" y="9283"/>
                    <a:pt x="6751" y="9407"/>
                  </a:cubicBezTo>
                  <a:cubicBezTo>
                    <a:pt x="6618" y="9624"/>
                    <a:pt x="6543" y="9883"/>
                    <a:pt x="6543" y="10161"/>
                  </a:cubicBezTo>
                  <a:lnTo>
                    <a:pt x="6543" y="10467"/>
                  </a:lnTo>
                  <a:cubicBezTo>
                    <a:pt x="6543" y="10745"/>
                    <a:pt x="6620" y="11004"/>
                    <a:pt x="6753" y="11220"/>
                  </a:cubicBezTo>
                  <a:cubicBezTo>
                    <a:pt x="6593" y="11367"/>
                    <a:pt x="6389" y="11447"/>
                    <a:pt x="6179" y="11447"/>
                  </a:cubicBezTo>
                  <a:lnTo>
                    <a:pt x="5568" y="11447"/>
                  </a:lnTo>
                  <a:lnTo>
                    <a:pt x="5568" y="11444"/>
                  </a:lnTo>
                  <a:cubicBezTo>
                    <a:pt x="5457" y="11444"/>
                    <a:pt x="5351" y="11421"/>
                    <a:pt x="5247" y="11380"/>
                  </a:cubicBezTo>
                  <a:cubicBezTo>
                    <a:pt x="5222" y="11369"/>
                    <a:pt x="5195" y="11363"/>
                    <a:pt x="5168" y="11363"/>
                  </a:cubicBezTo>
                  <a:cubicBezTo>
                    <a:pt x="5141" y="11363"/>
                    <a:pt x="5113" y="11369"/>
                    <a:pt x="5087" y="11380"/>
                  </a:cubicBezTo>
                  <a:cubicBezTo>
                    <a:pt x="4987" y="11421"/>
                    <a:pt x="4877" y="11444"/>
                    <a:pt x="4766" y="11444"/>
                  </a:cubicBezTo>
                  <a:lnTo>
                    <a:pt x="4151" y="11444"/>
                  </a:lnTo>
                  <a:cubicBezTo>
                    <a:pt x="4040" y="11444"/>
                    <a:pt x="3932" y="11421"/>
                    <a:pt x="3829" y="11380"/>
                  </a:cubicBezTo>
                  <a:cubicBezTo>
                    <a:pt x="3803" y="11369"/>
                    <a:pt x="3776" y="11363"/>
                    <a:pt x="3750" y="11363"/>
                  </a:cubicBezTo>
                  <a:cubicBezTo>
                    <a:pt x="3723" y="11363"/>
                    <a:pt x="3696" y="11369"/>
                    <a:pt x="3670" y="11380"/>
                  </a:cubicBezTo>
                  <a:cubicBezTo>
                    <a:pt x="3567" y="11421"/>
                    <a:pt x="3459" y="11444"/>
                    <a:pt x="3348" y="11444"/>
                  </a:cubicBezTo>
                  <a:lnTo>
                    <a:pt x="2733" y="11444"/>
                  </a:lnTo>
                  <a:cubicBezTo>
                    <a:pt x="2622" y="11444"/>
                    <a:pt x="2514" y="11421"/>
                    <a:pt x="2410" y="11380"/>
                  </a:cubicBezTo>
                  <a:cubicBezTo>
                    <a:pt x="2384" y="11369"/>
                    <a:pt x="2357" y="11363"/>
                    <a:pt x="2330" y="11363"/>
                  </a:cubicBezTo>
                  <a:cubicBezTo>
                    <a:pt x="2304" y="11363"/>
                    <a:pt x="2277" y="11369"/>
                    <a:pt x="2252" y="11380"/>
                  </a:cubicBezTo>
                  <a:cubicBezTo>
                    <a:pt x="2148" y="11421"/>
                    <a:pt x="2040" y="11444"/>
                    <a:pt x="1929" y="11444"/>
                  </a:cubicBezTo>
                  <a:lnTo>
                    <a:pt x="1314" y="11444"/>
                  </a:lnTo>
                  <a:cubicBezTo>
                    <a:pt x="817" y="11444"/>
                    <a:pt x="410" y="11004"/>
                    <a:pt x="410" y="10464"/>
                  </a:cubicBezTo>
                  <a:lnTo>
                    <a:pt x="410" y="10157"/>
                  </a:lnTo>
                  <a:cubicBezTo>
                    <a:pt x="410" y="9873"/>
                    <a:pt x="524" y="9602"/>
                    <a:pt x="727" y="9416"/>
                  </a:cubicBezTo>
                  <a:cubicBezTo>
                    <a:pt x="879" y="9272"/>
                    <a:pt x="1076" y="9188"/>
                    <a:pt x="1277" y="9179"/>
                  </a:cubicBezTo>
                  <a:cubicBezTo>
                    <a:pt x="1381" y="9176"/>
                    <a:pt x="1464" y="9095"/>
                    <a:pt x="1474" y="8991"/>
                  </a:cubicBezTo>
                  <a:cubicBezTo>
                    <a:pt x="1515" y="8491"/>
                    <a:pt x="1912" y="8101"/>
                    <a:pt x="2373" y="8101"/>
                  </a:cubicBezTo>
                  <a:close/>
                  <a:moveTo>
                    <a:pt x="5905" y="1"/>
                  </a:moveTo>
                  <a:cubicBezTo>
                    <a:pt x="5448" y="1"/>
                    <a:pt x="5074" y="372"/>
                    <a:pt x="5074" y="831"/>
                  </a:cubicBezTo>
                  <a:lnTo>
                    <a:pt x="5074" y="1044"/>
                  </a:lnTo>
                  <a:lnTo>
                    <a:pt x="4879" y="1044"/>
                  </a:lnTo>
                  <a:cubicBezTo>
                    <a:pt x="4806" y="1044"/>
                    <a:pt x="4737" y="1057"/>
                    <a:pt x="4673" y="1081"/>
                  </a:cubicBezTo>
                  <a:cubicBezTo>
                    <a:pt x="4613" y="738"/>
                    <a:pt x="4323" y="474"/>
                    <a:pt x="3975" y="474"/>
                  </a:cubicBezTo>
                  <a:cubicBezTo>
                    <a:pt x="1993" y="474"/>
                    <a:pt x="382" y="2175"/>
                    <a:pt x="382" y="4265"/>
                  </a:cubicBezTo>
                  <a:lnTo>
                    <a:pt x="382" y="9181"/>
                  </a:lnTo>
                  <a:cubicBezTo>
                    <a:pt x="138" y="9442"/>
                    <a:pt x="1" y="9793"/>
                    <a:pt x="1" y="10157"/>
                  </a:cubicBezTo>
                  <a:lnTo>
                    <a:pt x="1" y="10464"/>
                  </a:lnTo>
                  <a:cubicBezTo>
                    <a:pt x="1" y="11232"/>
                    <a:pt x="591" y="11855"/>
                    <a:pt x="1316" y="11855"/>
                  </a:cubicBezTo>
                  <a:lnTo>
                    <a:pt x="1934" y="11855"/>
                  </a:lnTo>
                  <a:cubicBezTo>
                    <a:pt x="2070" y="11855"/>
                    <a:pt x="2205" y="11833"/>
                    <a:pt x="2335" y="11788"/>
                  </a:cubicBezTo>
                  <a:cubicBezTo>
                    <a:pt x="2463" y="11833"/>
                    <a:pt x="2600" y="11855"/>
                    <a:pt x="2736" y="11855"/>
                  </a:cubicBezTo>
                  <a:lnTo>
                    <a:pt x="3351" y="11855"/>
                  </a:lnTo>
                  <a:cubicBezTo>
                    <a:pt x="3488" y="11855"/>
                    <a:pt x="3623" y="11833"/>
                    <a:pt x="3753" y="11788"/>
                  </a:cubicBezTo>
                  <a:cubicBezTo>
                    <a:pt x="3882" y="11833"/>
                    <a:pt x="4017" y="11855"/>
                    <a:pt x="4154" y="11855"/>
                  </a:cubicBezTo>
                  <a:lnTo>
                    <a:pt x="4769" y="11855"/>
                  </a:lnTo>
                  <a:cubicBezTo>
                    <a:pt x="4907" y="11855"/>
                    <a:pt x="5042" y="11833"/>
                    <a:pt x="5170" y="11788"/>
                  </a:cubicBezTo>
                  <a:cubicBezTo>
                    <a:pt x="5300" y="11833"/>
                    <a:pt x="5435" y="11855"/>
                    <a:pt x="5573" y="11855"/>
                  </a:cubicBezTo>
                  <a:lnTo>
                    <a:pt x="6189" y="11855"/>
                  </a:lnTo>
                  <a:cubicBezTo>
                    <a:pt x="6499" y="11855"/>
                    <a:pt x="6794" y="11739"/>
                    <a:pt x="7030" y="11532"/>
                  </a:cubicBezTo>
                  <a:cubicBezTo>
                    <a:pt x="7256" y="11735"/>
                    <a:pt x="7550" y="11855"/>
                    <a:pt x="7870" y="11855"/>
                  </a:cubicBezTo>
                  <a:lnTo>
                    <a:pt x="8487" y="11855"/>
                  </a:lnTo>
                  <a:cubicBezTo>
                    <a:pt x="8623" y="11855"/>
                    <a:pt x="8757" y="11833"/>
                    <a:pt x="8887" y="11788"/>
                  </a:cubicBezTo>
                  <a:cubicBezTo>
                    <a:pt x="9016" y="11833"/>
                    <a:pt x="9152" y="11855"/>
                    <a:pt x="9288" y="11855"/>
                  </a:cubicBezTo>
                  <a:lnTo>
                    <a:pt x="9904" y="11855"/>
                  </a:lnTo>
                  <a:cubicBezTo>
                    <a:pt x="10041" y="11855"/>
                    <a:pt x="10176" y="11833"/>
                    <a:pt x="10306" y="11788"/>
                  </a:cubicBezTo>
                  <a:cubicBezTo>
                    <a:pt x="10435" y="11833"/>
                    <a:pt x="10569" y="11855"/>
                    <a:pt x="10707" y="11855"/>
                  </a:cubicBezTo>
                  <a:lnTo>
                    <a:pt x="11322" y="11855"/>
                  </a:lnTo>
                  <a:cubicBezTo>
                    <a:pt x="11460" y="11855"/>
                    <a:pt x="11594" y="11833"/>
                    <a:pt x="11723" y="11788"/>
                  </a:cubicBezTo>
                  <a:cubicBezTo>
                    <a:pt x="11853" y="11833"/>
                    <a:pt x="11988" y="11855"/>
                    <a:pt x="12125" y="11855"/>
                  </a:cubicBezTo>
                  <a:lnTo>
                    <a:pt x="12741" y="11855"/>
                  </a:lnTo>
                  <a:cubicBezTo>
                    <a:pt x="13346" y="11855"/>
                    <a:pt x="13868" y="11421"/>
                    <a:pt x="14016" y="10803"/>
                  </a:cubicBezTo>
                  <a:cubicBezTo>
                    <a:pt x="14019" y="10799"/>
                    <a:pt x="14019" y="10796"/>
                    <a:pt x="14020" y="10791"/>
                  </a:cubicBezTo>
                  <a:cubicBezTo>
                    <a:pt x="14044" y="10685"/>
                    <a:pt x="14057" y="10575"/>
                    <a:pt x="14057" y="10464"/>
                  </a:cubicBezTo>
                  <a:lnTo>
                    <a:pt x="14057" y="10157"/>
                  </a:lnTo>
                  <a:cubicBezTo>
                    <a:pt x="14051" y="9777"/>
                    <a:pt x="13908" y="9429"/>
                    <a:pt x="13669" y="9178"/>
                  </a:cubicBezTo>
                  <a:lnTo>
                    <a:pt x="13669" y="4265"/>
                  </a:lnTo>
                  <a:cubicBezTo>
                    <a:pt x="13669" y="2175"/>
                    <a:pt x="12057" y="474"/>
                    <a:pt x="10077" y="474"/>
                  </a:cubicBezTo>
                  <a:cubicBezTo>
                    <a:pt x="9729" y="474"/>
                    <a:pt x="9438" y="735"/>
                    <a:pt x="9377" y="1081"/>
                  </a:cubicBezTo>
                  <a:cubicBezTo>
                    <a:pt x="9312" y="1057"/>
                    <a:pt x="9244" y="1044"/>
                    <a:pt x="9171" y="1044"/>
                  </a:cubicBezTo>
                  <a:lnTo>
                    <a:pt x="7774" y="1044"/>
                  </a:lnTo>
                  <a:lnTo>
                    <a:pt x="7774" y="831"/>
                  </a:lnTo>
                  <a:cubicBezTo>
                    <a:pt x="7774" y="375"/>
                    <a:pt x="7402" y="1"/>
                    <a:pt x="694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4"/>
            <p:cNvSpPr/>
            <p:nvPr/>
          </p:nvSpPr>
          <p:spPr>
            <a:xfrm>
              <a:off x="2903014" y="1650064"/>
              <a:ext cx="12428" cy="21055"/>
            </a:xfrm>
            <a:custGeom>
              <a:rect b="b" l="l" r="r" t="t"/>
              <a:pathLst>
                <a:path extrusionOk="0" h="698" w="412">
                  <a:moveTo>
                    <a:pt x="206" y="1"/>
                  </a:moveTo>
                  <a:cubicBezTo>
                    <a:pt x="92" y="1"/>
                    <a:pt x="0" y="94"/>
                    <a:pt x="0" y="206"/>
                  </a:cubicBezTo>
                  <a:lnTo>
                    <a:pt x="0" y="493"/>
                  </a:lnTo>
                  <a:cubicBezTo>
                    <a:pt x="0" y="607"/>
                    <a:pt x="93" y="697"/>
                    <a:pt x="206" y="697"/>
                  </a:cubicBezTo>
                  <a:cubicBezTo>
                    <a:pt x="318" y="697"/>
                    <a:pt x="411" y="606"/>
                    <a:pt x="411" y="493"/>
                  </a:cubicBezTo>
                  <a:lnTo>
                    <a:pt x="411" y="206"/>
                  </a:lnTo>
                  <a:cubicBezTo>
                    <a:pt x="411" y="94"/>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4"/>
            <p:cNvSpPr/>
            <p:nvPr/>
          </p:nvSpPr>
          <p:spPr>
            <a:xfrm>
              <a:off x="2993205" y="1650064"/>
              <a:ext cx="12398" cy="21055"/>
            </a:xfrm>
            <a:custGeom>
              <a:rect b="b" l="l" r="r" t="t"/>
              <a:pathLst>
                <a:path extrusionOk="0" h="698" w="411">
                  <a:moveTo>
                    <a:pt x="202" y="1"/>
                  </a:moveTo>
                  <a:cubicBezTo>
                    <a:pt x="91" y="1"/>
                    <a:pt x="1" y="92"/>
                    <a:pt x="1" y="206"/>
                  </a:cubicBezTo>
                  <a:lnTo>
                    <a:pt x="1" y="493"/>
                  </a:lnTo>
                  <a:cubicBezTo>
                    <a:pt x="1" y="606"/>
                    <a:pt x="93" y="697"/>
                    <a:pt x="205" y="697"/>
                  </a:cubicBezTo>
                  <a:cubicBezTo>
                    <a:pt x="320" y="697"/>
                    <a:pt x="411" y="606"/>
                    <a:pt x="411" y="493"/>
                  </a:cubicBezTo>
                  <a:lnTo>
                    <a:pt x="411" y="206"/>
                  </a:lnTo>
                  <a:cubicBezTo>
                    <a:pt x="411" y="94"/>
                    <a:pt x="319" y="1"/>
                    <a:pt x="205" y="1"/>
                  </a:cubicBezTo>
                  <a:cubicBezTo>
                    <a:pt x="204" y="1"/>
                    <a:pt x="203" y="1"/>
                    <a:pt x="2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4"/>
            <p:cNvSpPr/>
            <p:nvPr/>
          </p:nvSpPr>
          <p:spPr>
            <a:xfrm>
              <a:off x="2935531" y="1658480"/>
              <a:ext cx="37586" cy="17858"/>
            </a:xfrm>
            <a:custGeom>
              <a:rect b="b" l="l" r="r" t="t"/>
              <a:pathLst>
                <a:path extrusionOk="0" h="592" w="1246">
                  <a:moveTo>
                    <a:pt x="1016" y="1"/>
                  </a:moveTo>
                  <a:cubicBezTo>
                    <a:pt x="958" y="1"/>
                    <a:pt x="901" y="24"/>
                    <a:pt x="861" y="71"/>
                  </a:cubicBezTo>
                  <a:cubicBezTo>
                    <a:pt x="801" y="140"/>
                    <a:pt x="713" y="180"/>
                    <a:pt x="623" y="180"/>
                  </a:cubicBezTo>
                  <a:cubicBezTo>
                    <a:pt x="533" y="180"/>
                    <a:pt x="444" y="142"/>
                    <a:pt x="385" y="71"/>
                  </a:cubicBezTo>
                  <a:cubicBezTo>
                    <a:pt x="345" y="25"/>
                    <a:pt x="287" y="1"/>
                    <a:pt x="230" y="1"/>
                  </a:cubicBezTo>
                  <a:cubicBezTo>
                    <a:pt x="182" y="1"/>
                    <a:pt x="133" y="18"/>
                    <a:pt x="95" y="52"/>
                  </a:cubicBezTo>
                  <a:cubicBezTo>
                    <a:pt x="9" y="126"/>
                    <a:pt x="0" y="256"/>
                    <a:pt x="74" y="342"/>
                  </a:cubicBezTo>
                  <a:cubicBezTo>
                    <a:pt x="213" y="500"/>
                    <a:pt x="413" y="592"/>
                    <a:pt x="623" y="592"/>
                  </a:cubicBezTo>
                  <a:cubicBezTo>
                    <a:pt x="835" y="592"/>
                    <a:pt x="1034" y="500"/>
                    <a:pt x="1172" y="342"/>
                  </a:cubicBezTo>
                  <a:cubicBezTo>
                    <a:pt x="1246" y="256"/>
                    <a:pt x="1240" y="126"/>
                    <a:pt x="1153" y="52"/>
                  </a:cubicBezTo>
                  <a:cubicBezTo>
                    <a:pt x="1113" y="18"/>
                    <a:pt x="1064" y="1"/>
                    <a:pt x="101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74"/>
          <p:cNvGrpSpPr/>
          <p:nvPr/>
        </p:nvGrpSpPr>
        <p:grpSpPr>
          <a:xfrm>
            <a:off x="2745044" y="2773048"/>
            <a:ext cx="418690" cy="423848"/>
            <a:chOff x="2745044" y="2773048"/>
            <a:chExt cx="418690" cy="423848"/>
          </a:xfrm>
        </p:grpSpPr>
        <p:sp>
          <p:nvSpPr>
            <p:cNvPr id="3097" name="Google Shape;3097;p74"/>
            <p:cNvSpPr/>
            <p:nvPr/>
          </p:nvSpPr>
          <p:spPr>
            <a:xfrm>
              <a:off x="2751288" y="2779171"/>
              <a:ext cx="263883" cy="202498"/>
            </a:xfrm>
            <a:custGeom>
              <a:rect b="b" l="l" r="r" t="t"/>
              <a:pathLst>
                <a:path extrusionOk="0" h="6713" w="8748">
                  <a:moveTo>
                    <a:pt x="3123" y="0"/>
                  </a:moveTo>
                  <a:cubicBezTo>
                    <a:pt x="2153" y="0"/>
                    <a:pt x="1368" y="642"/>
                    <a:pt x="1368" y="1433"/>
                  </a:cubicBezTo>
                  <a:cubicBezTo>
                    <a:pt x="1368" y="1509"/>
                    <a:pt x="1375" y="1583"/>
                    <a:pt x="1388" y="1655"/>
                  </a:cubicBezTo>
                  <a:cubicBezTo>
                    <a:pt x="567" y="2024"/>
                    <a:pt x="1" y="2810"/>
                    <a:pt x="1" y="3725"/>
                  </a:cubicBezTo>
                  <a:cubicBezTo>
                    <a:pt x="1" y="4837"/>
                    <a:pt x="844" y="5766"/>
                    <a:pt x="1964" y="5973"/>
                  </a:cubicBezTo>
                  <a:cubicBezTo>
                    <a:pt x="2600" y="6426"/>
                    <a:pt x="3443" y="6712"/>
                    <a:pt x="4369" y="6712"/>
                  </a:cubicBezTo>
                  <a:cubicBezTo>
                    <a:pt x="4372" y="6712"/>
                    <a:pt x="4374" y="6712"/>
                    <a:pt x="4376" y="6712"/>
                  </a:cubicBezTo>
                  <a:cubicBezTo>
                    <a:pt x="4379" y="6712"/>
                    <a:pt x="4381" y="6712"/>
                    <a:pt x="4383" y="6712"/>
                  </a:cubicBezTo>
                  <a:cubicBezTo>
                    <a:pt x="5308" y="6712"/>
                    <a:pt x="6150" y="6426"/>
                    <a:pt x="6789" y="5973"/>
                  </a:cubicBezTo>
                  <a:cubicBezTo>
                    <a:pt x="7904" y="5766"/>
                    <a:pt x="8747" y="4837"/>
                    <a:pt x="8747" y="3725"/>
                  </a:cubicBezTo>
                  <a:cubicBezTo>
                    <a:pt x="8747" y="2781"/>
                    <a:pt x="8142" y="1972"/>
                    <a:pt x="7278" y="1620"/>
                  </a:cubicBezTo>
                  <a:cubicBezTo>
                    <a:pt x="6576" y="794"/>
                    <a:pt x="5496" y="293"/>
                    <a:pt x="4373" y="287"/>
                  </a:cubicBezTo>
                  <a:cubicBezTo>
                    <a:pt x="4311" y="287"/>
                    <a:pt x="4248" y="288"/>
                    <a:pt x="4187" y="293"/>
                  </a:cubicBezTo>
                  <a:cubicBezTo>
                    <a:pt x="3891" y="110"/>
                    <a:pt x="3523" y="0"/>
                    <a:pt x="3123"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4"/>
            <p:cNvSpPr/>
            <p:nvPr/>
          </p:nvSpPr>
          <p:spPr>
            <a:xfrm>
              <a:off x="2751288" y="2779171"/>
              <a:ext cx="144159" cy="202317"/>
            </a:xfrm>
            <a:custGeom>
              <a:rect b="b" l="l" r="r" t="t"/>
              <a:pathLst>
                <a:path extrusionOk="0" h="6707" w="4779">
                  <a:moveTo>
                    <a:pt x="3125" y="0"/>
                  </a:moveTo>
                  <a:cubicBezTo>
                    <a:pt x="2153" y="0"/>
                    <a:pt x="1368" y="642"/>
                    <a:pt x="1368" y="1432"/>
                  </a:cubicBezTo>
                  <a:cubicBezTo>
                    <a:pt x="1368" y="1507"/>
                    <a:pt x="1375" y="1581"/>
                    <a:pt x="1388" y="1654"/>
                  </a:cubicBezTo>
                  <a:cubicBezTo>
                    <a:pt x="567" y="2021"/>
                    <a:pt x="1" y="2809"/>
                    <a:pt x="1" y="3722"/>
                  </a:cubicBezTo>
                  <a:cubicBezTo>
                    <a:pt x="1" y="4835"/>
                    <a:pt x="844" y="5763"/>
                    <a:pt x="1964" y="5970"/>
                  </a:cubicBezTo>
                  <a:cubicBezTo>
                    <a:pt x="2557" y="6394"/>
                    <a:pt x="3334" y="6671"/>
                    <a:pt x="4186" y="6707"/>
                  </a:cubicBezTo>
                  <a:cubicBezTo>
                    <a:pt x="3594" y="5906"/>
                    <a:pt x="3243" y="4915"/>
                    <a:pt x="3243" y="3843"/>
                  </a:cubicBezTo>
                  <a:cubicBezTo>
                    <a:pt x="3243" y="2448"/>
                    <a:pt x="3835" y="1194"/>
                    <a:pt x="4779" y="311"/>
                  </a:cubicBezTo>
                  <a:cubicBezTo>
                    <a:pt x="4644" y="296"/>
                    <a:pt x="4509" y="288"/>
                    <a:pt x="4375" y="287"/>
                  </a:cubicBezTo>
                  <a:cubicBezTo>
                    <a:pt x="4311" y="287"/>
                    <a:pt x="4249" y="288"/>
                    <a:pt x="4187" y="293"/>
                  </a:cubicBezTo>
                  <a:cubicBezTo>
                    <a:pt x="3891" y="110"/>
                    <a:pt x="3524" y="0"/>
                    <a:pt x="312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4"/>
            <p:cNvSpPr/>
            <p:nvPr/>
          </p:nvSpPr>
          <p:spPr>
            <a:xfrm>
              <a:off x="2960025" y="3046547"/>
              <a:ext cx="119031" cy="75473"/>
            </a:xfrm>
            <a:custGeom>
              <a:rect b="b" l="l" r="r" t="t"/>
              <a:pathLst>
                <a:path extrusionOk="0" h="2502" w="3946">
                  <a:moveTo>
                    <a:pt x="783" y="1"/>
                  </a:moveTo>
                  <a:cubicBezTo>
                    <a:pt x="688" y="1"/>
                    <a:pt x="608" y="77"/>
                    <a:pt x="608" y="174"/>
                  </a:cubicBezTo>
                  <a:lnTo>
                    <a:pt x="608" y="1104"/>
                  </a:lnTo>
                  <a:cubicBezTo>
                    <a:pt x="577" y="1113"/>
                    <a:pt x="548" y="1131"/>
                    <a:pt x="520" y="1153"/>
                  </a:cubicBezTo>
                  <a:lnTo>
                    <a:pt x="119" y="1489"/>
                  </a:lnTo>
                  <a:cubicBezTo>
                    <a:pt x="15" y="1576"/>
                    <a:pt x="0" y="1733"/>
                    <a:pt x="89" y="1836"/>
                  </a:cubicBezTo>
                  <a:lnTo>
                    <a:pt x="213" y="1983"/>
                  </a:lnTo>
                  <a:cubicBezTo>
                    <a:pt x="261" y="2040"/>
                    <a:pt x="332" y="2071"/>
                    <a:pt x="402" y="2071"/>
                  </a:cubicBezTo>
                  <a:cubicBezTo>
                    <a:pt x="459" y="2071"/>
                    <a:pt x="515" y="2052"/>
                    <a:pt x="561" y="2012"/>
                  </a:cubicBezTo>
                  <a:lnTo>
                    <a:pt x="836" y="1781"/>
                  </a:lnTo>
                  <a:lnTo>
                    <a:pt x="1629" y="1781"/>
                  </a:lnTo>
                  <a:lnTo>
                    <a:pt x="1629" y="2255"/>
                  </a:lnTo>
                  <a:cubicBezTo>
                    <a:pt x="1629" y="2389"/>
                    <a:pt x="1740" y="2502"/>
                    <a:pt x="1876" y="2502"/>
                  </a:cubicBezTo>
                  <a:lnTo>
                    <a:pt x="2068" y="2502"/>
                  </a:lnTo>
                  <a:cubicBezTo>
                    <a:pt x="2204" y="2502"/>
                    <a:pt x="2317" y="2391"/>
                    <a:pt x="2317" y="2255"/>
                  </a:cubicBezTo>
                  <a:lnTo>
                    <a:pt x="2317" y="1781"/>
                  </a:lnTo>
                  <a:lnTo>
                    <a:pt x="3110" y="1781"/>
                  </a:lnTo>
                  <a:lnTo>
                    <a:pt x="3385" y="2012"/>
                  </a:lnTo>
                  <a:cubicBezTo>
                    <a:pt x="3431" y="2051"/>
                    <a:pt x="3487" y="2070"/>
                    <a:pt x="3544" y="2070"/>
                  </a:cubicBezTo>
                  <a:cubicBezTo>
                    <a:pt x="3615" y="2070"/>
                    <a:pt x="3685" y="2040"/>
                    <a:pt x="3732" y="1983"/>
                  </a:cubicBezTo>
                  <a:lnTo>
                    <a:pt x="3857" y="1836"/>
                  </a:lnTo>
                  <a:cubicBezTo>
                    <a:pt x="3945" y="1733"/>
                    <a:pt x="3931" y="1577"/>
                    <a:pt x="3827" y="1489"/>
                  </a:cubicBezTo>
                  <a:lnTo>
                    <a:pt x="3426" y="1153"/>
                  </a:lnTo>
                  <a:cubicBezTo>
                    <a:pt x="3401" y="1131"/>
                    <a:pt x="3368" y="1116"/>
                    <a:pt x="3337" y="1104"/>
                  </a:cubicBezTo>
                  <a:lnTo>
                    <a:pt x="3337" y="174"/>
                  </a:lnTo>
                  <a:cubicBezTo>
                    <a:pt x="3337" y="79"/>
                    <a:pt x="3261" y="1"/>
                    <a:pt x="3164" y="1"/>
                  </a:cubicBezTo>
                  <a:close/>
                </a:path>
              </a:pathLst>
            </a:custGeom>
            <a:solidFill>
              <a:srgbClr val="7E4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4"/>
            <p:cNvSpPr/>
            <p:nvPr/>
          </p:nvSpPr>
          <p:spPr>
            <a:xfrm>
              <a:off x="2893422" y="2859649"/>
              <a:ext cx="148472" cy="202407"/>
            </a:xfrm>
            <a:custGeom>
              <a:rect b="b" l="l" r="r" t="t"/>
              <a:pathLst>
                <a:path extrusionOk="0" h="6710" w="4922">
                  <a:moveTo>
                    <a:pt x="3124" y="0"/>
                  </a:moveTo>
                  <a:cubicBezTo>
                    <a:pt x="2152" y="0"/>
                    <a:pt x="1367" y="642"/>
                    <a:pt x="1367" y="1434"/>
                  </a:cubicBezTo>
                  <a:cubicBezTo>
                    <a:pt x="1367" y="1509"/>
                    <a:pt x="1374" y="1583"/>
                    <a:pt x="1388" y="1656"/>
                  </a:cubicBezTo>
                  <a:cubicBezTo>
                    <a:pt x="567" y="2022"/>
                    <a:pt x="0" y="2811"/>
                    <a:pt x="0" y="3723"/>
                  </a:cubicBezTo>
                  <a:cubicBezTo>
                    <a:pt x="0" y="4837"/>
                    <a:pt x="843" y="5765"/>
                    <a:pt x="1963" y="5973"/>
                  </a:cubicBezTo>
                  <a:cubicBezTo>
                    <a:pt x="2577" y="6411"/>
                    <a:pt x="3383" y="6692"/>
                    <a:pt x="4270" y="6710"/>
                  </a:cubicBezTo>
                  <a:cubicBezTo>
                    <a:pt x="3696" y="5917"/>
                    <a:pt x="3358" y="4941"/>
                    <a:pt x="3358" y="3885"/>
                  </a:cubicBezTo>
                  <a:cubicBezTo>
                    <a:pt x="3358" y="2478"/>
                    <a:pt x="3961" y="1212"/>
                    <a:pt x="4921" y="330"/>
                  </a:cubicBezTo>
                  <a:cubicBezTo>
                    <a:pt x="4741" y="304"/>
                    <a:pt x="4559" y="289"/>
                    <a:pt x="4375" y="287"/>
                  </a:cubicBezTo>
                  <a:cubicBezTo>
                    <a:pt x="4312" y="287"/>
                    <a:pt x="4250" y="289"/>
                    <a:pt x="4186" y="293"/>
                  </a:cubicBezTo>
                  <a:cubicBezTo>
                    <a:pt x="3890" y="110"/>
                    <a:pt x="3523" y="0"/>
                    <a:pt x="3124"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4"/>
            <p:cNvSpPr/>
            <p:nvPr/>
          </p:nvSpPr>
          <p:spPr>
            <a:xfrm>
              <a:off x="2893422" y="2859649"/>
              <a:ext cx="263883" cy="202407"/>
            </a:xfrm>
            <a:custGeom>
              <a:rect b="b" l="l" r="r" t="t"/>
              <a:pathLst>
                <a:path extrusionOk="0" h="6710" w="8748">
                  <a:moveTo>
                    <a:pt x="3124" y="0"/>
                  </a:moveTo>
                  <a:cubicBezTo>
                    <a:pt x="2152" y="0"/>
                    <a:pt x="1367" y="642"/>
                    <a:pt x="1367" y="1431"/>
                  </a:cubicBezTo>
                  <a:cubicBezTo>
                    <a:pt x="1367" y="1508"/>
                    <a:pt x="1374" y="1582"/>
                    <a:pt x="1388" y="1653"/>
                  </a:cubicBezTo>
                  <a:cubicBezTo>
                    <a:pt x="567" y="2021"/>
                    <a:pt x="0" y="2809"/>
                    <a:pt x="0" y="3722"/>
                  </a:cubicBezTo>
                  <a:cubicBezTo>
                    <a:pt x="0" y="4836"/>
                    <a:pt x="843" y="5763"/>
                    <a:pt x="1963" y="5970"/>
                  </a:cubicBezTo>
                  <a:cubicBezTo>
                    <a:pt x="2599" y="6425"/>
                    <a:pt x="3442" y="6710"/>
                    <a:pt x="4368" y="6710"/>
                  </a:cubicBezTo>
                  <a:cubicBezTo>
                    <a:pt x="4371" y="6710"/>
                    <a:pt x="4373" y="6710"/>
                    <a:pt x="4375" y="6710"/>
                  </a:cubicBezTo>
                  <a:cubicBezTo>
                    <a:pt x="4378" y="6710"/>
                    <a:pt x="4380" y="6710"/>
                    <a:pt x="4383" y="6710"/>
                  </a:cubicBezTo>
                  <a:cubicBezTo>
                    <a:pt x="5307" y="6710"/>
                    <a:pt x="6151" y="6425"/>
                    <a:pt x="6788" y="5970"/>
                  </a:cubicBezTo>
                  <a:cubicBezTo>
                    <a:pt x="7905" y="5766"/>
                    <a:pt x="8748" y="4837"/>
                    <a:pt x="8748" y="3723"/>
                  </a:cubicBezTo>
                  <a:cubicBezTo>
                    <a:pt x="8748" y="2781"/>
                    <a:pt x="8143" y="1971"/>
                    <a:pt x="7280" y="1620"/>
                  </a:cubicBezTo>
                  <a:cubicBezTo>
                    <a:pt x="6578" y="793"/>
                    <a:pt x="5495" y="292"/>
                    <a:pt x="4375" y="287"/>
                  </a:cubicBezTo>
                  <a:cubicBezTo>
                    <a:pt x="4312" y="287"/>
                    <a:pt x="4250" y="289"/>
                    <a:pt x="4186" y="292"/>
                  </a:cubicBezTo>
                  <a:cubicBezTo>
                    <a:pt x="3890" y="110"/>
                    <a:pt x="3523" y="0"/>
                    <a:pt x="3124"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4"/>
            <p:cNvSpPr/>
            <p:nvPr/>
          </p:nvSpPr>
          <p:spPr>
            <a:xfrm>
              <a:off x="2848658" y="3104432"/>
              <a:ext cx="135803" cy="86272"/>
            </a:xfrm>
            <a:custGeom>
              <a:rect b="b" l="l" r="r" t="t"/>
              <a:pathLst>
                <a:path extrusionOk="0" h="2860" w="4502">
                  <a:moveTo>
                    <a:pt x="891" y="0"/>
                  </a:moveTo>
                  <a:cubicBezTo>
                    <a:pt x="781" y="0"/>
                    <a:pt x="693" y="89"/>
                    <a:pt x="693" y="198"/>
                  </a:cubicBezTo>
                  <a:lnTo>
                    <a:pt x="693" y="1260"/>
                  </a:lnTo>
                  <a:cubicBezTo>
                    <a:pt x="659" y="1271"/>
                    <a:pt x="623" y="1287"/>
                    <a:pt x="594" y="1314"/>
                  </a:cubicBezTo>
                  <a:lnTo>
                    <a:pt x="135" y="1698"/>
                  </a:lnTo>
                  <a:cubicBezTo>
                    <a:pt x="17" y="1797"/>
                    <a:pt x="0" y="1978"/>
                    <a:pt x="100" y="2096"/>
                  </a:cubicBezTo>
                  <a:lnTo>
                    <a:pt x="240" y="2263"/>
                  </a:lnTo>
                  <a:cubicBezTo>
                    <a:pt x="296" y="2329"/>
                    <a:pt x="378" y="2364"/>
                    <a:pt x="459" y="2364"/>
                  </a:cubicBezTo>
                  <a:cubicBezTo>
                    <a:pt x="522" y="2364"/>
                    <a:pt x="586" y="2343"/>
                    <a:pt x="638" y="2299"/>
                  </a:cubicBezTo>
                  <a:lnTo>
                    <a:pt x="952" y="2034"/>
                  </a:lnTo>
                  <a:lnTo>
                    <a:pt x="1860" y="2034"/>
                  </a:lnTo>
                  <a:lnTo>
                    <a:pt x="1860" y="2577"/>
                  </a:lnTo>
                  <a:cubicBezTo>
                    <a:pt x="1860" y="2732"/>
                    <a:pt x="1987" y="2859"/>
                    <a:pt x="2142" y="2859"/>
                  </a:cubicBezTo>
                  <a:lnTo>
                    <a:pt x="2363" y="2859"/>
                  </a:lnTo>
                  <a:cubicBezTo>
                    <a:pt x="2518" y="2859"/>
                    <a:pt x="2645" y="2732"/>
                    <a:pt x="2645" y="2577"/>
                  </a:cubicBezTo>
                  <a:lnTo>
                    <a:pt x="2645" y="2034"/>
                  </a:lnTo>
                  <a:lnTo>
                    <a:pt x="3553" y="2034"/>
                  </a:lnTo>
                  <a:lnTo>
                    <a:pt x="3868" y="2299"/>
                  </a:lnTo>
                  <a:cubicBezTo>
                    <a:pt x="3920" y="2343"/>
                    <a:pt x="3984" y="2364"/>
                    <a:pt x="4048" y="2364"/>
                  </a:cubicBezTo>
                  <a:cubicBezTo>
                    <a:pt x="4129" y="2364"/>
                    <a:pt x="4209" y="2329"/>
                    <a:pt x="4265" y="2263"/>
                  </a:cubicBezTo>
                  <a:lnTo>
                    <a:pt x="4405" y="2096"/>
                  </a:lnTo>
                  <a:cubicBezTo>
                    <a:pt x="4502" y="1978"/>
                    <a:pt x="4485" y="1797"/>
                    <a:pt x="4367" y="1698"/>
                  </a:cubicBezTo>
                  <a:lnTo>
                    <a:pt x="3908" y="1314"/>
                  </a:lnTo>
                  <a:cubicBezTo>
                    <a:pt x="3879" y="1287"/>
                    <a:pt x="3843" y="1271"/>
                    <a:pt x="3809" y="1260"/>
                  </a:cubicBezTo>
                  <a:lnTo>
                    <a:pt x="3809" y="198"/>
                  </a:lnTo>
                  <a:cubicBezTo>
                    <a:pt x="3809" y="89"/>
                    <a:pt x="3721" y="0"/>
                    <a:pt x="3611"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4"/>
            <p:cNvSpPr/>
            <p:nvPr/>
          </p:nvSpPr>
          <p:spPr>
            <a:xfrm>
              <a:off x="2869532" y="3104371"/>
              <a:ext cx="93994" cy="37676"/>
            </a:xfrm>
            <a:custGeom>
              <a:rect b="b" l="l" r="r" t="t"/>
              <a:pathLst>
                <a:path extrusionOk="0" h="1249" w="3116">
                  <a:moveTo>
                    <a:pt x="199" y="1"/>
                  </a:moveTo>
                  <a:cubicBezTo>
                    <a:pt x="89" y="1"/>
                    <a:pt x="1" y="89"/>
                    <a:pt x="1" y="199"/>
                  </a:cubicBezTo>
                  <a:lnTo>
                    <a:pt x="1" y="1045"/>
                  </a:lnTo>
                  <a:cubicBezTo>
                    <a:pt x="192" y="1174"/>
                    <a:pt x="419" y="1249"/>
                    <a:pt x="665" y="1249"/>
                  </a:cubicBezTo>
                  <a:lnTo>
                    <a:pt x="2455" y="1249"/>
                  </a:lnTo>
                  <a:cubicBezTo>
                    <a:pt x="2457" y="1249"/>
                    <a:pt x="2459" y="1249"/>
                    <a:pt x="2462" y="1249"/>
                  </a:cubicBezTo>
                  <a:cubicBezTo>
                    <a:pt x="2703" y="1249"/>
                    <a:pt x="2928" y="1174"/>
                    <a:pt x="3116" y="1045"/>
                  </a:cubicBezTo>
                  <a:lnTo>
                    <a:pt x="3116" y="199"/>
                  </a:lnTo>
                  <a:cubicBezTo>
                    <a:pt x="3116" y="89"/>
                    <a:pt x="3027" y="1"/>
                    <a:pt x="291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4"/>
            <p:cNvSpPr/>
            <p:nvPr/>
          </p:nvSpPr>
          <p:spPr>
            <a:xfrm>
              <a:off x="2765797" y="2890869"/>
              <a:ext cx="301469" cy="231335"/>
            </a:xfrm>
            <a:custGeom>
              <a:rect b="b" l="l" r="r" t="t"/>
              <a:pathLst>
                <a:path extrusionOk="0" h="7669" w="9994">
                  <a:moveTo>
                    <a:pt x="3570" y="1"/>
                  </a:moveTo>
                  <a:cubicBezTo>
                    <a:pt x="2461" y="1"/>
                    <a:pt x="1561" y="733"/>
                    <a:pt x="1561" y="1637"/>
                  </a:cubicBezTo>
                  <a:cubicBezTo>
                    <a:pt x="1561" y="1724"/>
                    <a:pt x="1570" y="1810"/>
                    <a:pt x="1585" y="1891"/>
                  </a:cubicBezTo>
                  <a:cubicBezTo>
                    <a:pt x="649" y="2313"/>
                    <a:pt x="1" y="3212"/>
                    <a:pt x="1" y="4255"/>
                  </a:cubicBezTo>
                  <a:cubicBezTo>
                    <a:pt x="1" y="5527"/>
                    <a:pt x="965" y="6587"/>
                    <a:pt x="2242" y="6823"/>
                  </a:cubicBezTo>
                  <a:cubicBezTo>
                    <a:pt x="2969" y="7342"/>
                    <a:pt x="3932" y="7669"/>
                    <a:pt x="4990" y="7669"/>
                  </a:cubicBezTo>
                  <a:cubicBezTo>
                    <a:pt x="4993" y="7669"/>
                    <a:pt x="4995" y="7669"/>
                    <a:pt x="4997" y="7669"/>
                  </a:cubicBezTo>
                  <a:cubicBezTo>
                    <a:pt x="5000" y="7669"/>
                    <a:pt x="5002" y="7669"/>
                    <a:pt x="5004" y="7669"/>
                  </a:cubicBezTo>
                  <a:cubicBezTo>
                    <a:pt x="6061" y="7669"/>
                    <a:pt x="7025" y="7344"/>
                    <a:pt x="7754" y="6823"/>
                  </a:cubicBezTo>
                  <a:cubicBezTo>
                    <a:pt x="9031" y="6585"/>
                    <a:pt x="9994" y="5524"/>
                    <a:pt x="9994" y="4253"/>
                  </a:cubicBezTo>
                  <a:cubicBezTo>
                    <a:pt x="9994" y="3175"/>
                    <a:pt x="9305" y="2251"/>
                    <a:pt x="8318" y="1850"/>
                  </a:cubicBezTo>
                  <a:cubicBezTo>
                    <a:pt x="7513" y="905"/>
                    <a:pt x="6280" y="334"/>
                    <a:pt x="4999" y="326"/>
                  </a:cubicBezTo>
                  <a:cubicBezTo>
                    <a:pt x="4926" y="326"/>
                    <a:pt x="4857" y="328"/>
                    <a:pt x="4784" y="334"/>
                  </a:cubicBezTo>
                  <a:cubicBezTo>
                    <a:pt x="4447" y="125"/>
                    <a:pt x="4025" y="1"/>
                    <a:pt x="3570"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4"/>
            <p:cNvSpPr/>
            <p:nvPr/>
          </p:nvSpPr>
          <p:spPr>
            <a:xfrm>
              <a:off x="2765797" y="2890869"/>
              <a:ext cx="179059" cy="231335"/>
            </a:xfrm>
            <a:custGeom>
              <a:rect b="b" l="l" r="r" t="t"/>
              <a:pathLst>
                <a:path extrusionOk="0" h="7669" w="5936">
                  <a:moveTo>
                    <a:pt x="3570" y="1"/>
                  </a:moveTo>
                  <a:cubicBezTo>
                    <a:pt x="2461" y="1"/>
                    <a:pt x="1561" y="733"/>
                    <a:pt x="1561" y="1637"/>
                  </a:cubicBezTo>
                  <a:cubicBezTo>
                    <a:pt x="1561" y="1724"/>
                    <a:pt x="1572" y="1808"/>
                    <a:pt x="1586" y="1890"/>
                  </a:cubicBezTo>
                  <a:cubicBezTo>
                    <a:pt x="649" y="2311"/>
                    <a:pt x="1" y="3212"/>
                    <a:pt x="1" y="4255"/>
                  </a:cubicBezTo>
                  <a:cubicBezTo>
                    <a:pt x="1" y="5527"/>
                    <a:pt x="965" y="6586"/>
                    <a:pt x="2242" y="6823"/>
                  </a:cubicBezTo>
                  <a:cubicBezTo>
                    <a:pt x="2969" y="7342"/>
                    <a:pt x="3934" y="7669"/>
                    <a:pt x="4990" y="7669"/>
                  </a:cubicBezTo>
                  <a:cubicBezTo>
                    <a:pt x="4993" y="7669"/>
                    <a:pt x="4995" y="7669"/>
                    <a:pt x="4997" y="7669"/>
                  </a:cubicBezTo>
                  <a:cubicBezTo>
                    <a:pt x="5318" y="7669"/>
                    <a:pt x="5633" y="7639"/>
                    <a:pt x="5935" y="7583"/>
                  </a:cubicBezTo>
                  <a:cubicBezTo>
                    <a:pt x="4845" y="6695"/>
                    <a:pt x="4150" y="5345"/>
                    <a:pt x="4150" y="3832"/>
                  </a:cubicBezTo>
                  <a:cubicBezTo>
                    <a:pt x="4150" y="2475"/>
                    <a:pt x="4710" y="1249"/>
                    <a:pt x="5613" y="372"/>
                  </a:cubicBezTo>
                  <a:cubicBezTo>
                    <a:pt x="5411" y="343"/>
                    <a:pt x="5206" y="326"/>
                    <a:pt x="4999" y="326"/>
                  </a:cubicBezTo>
                  <a:cubicBezTo>
                    <a:pt x="4926" y="326"/>
                    <a:pt x="4857" y="328"/>
                    <a:pt x="4784" y="334"/>
                  </a:cubicBezTo>
                  <a:cubicBezTo>
                    <a:pt x="4449" y="125"/>
                    <a:pt x="4027" y="1"/>
                    <a:pt x="357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4"/>
            <p:cNvSpPr/>
            <p:nvPr/>
          </p:nvSpPr>
          <p:spPr>
            <a:xfrm>
              <a:off x="2827724" y="3027815"/>
              <a:ext cx="47872" cy="38189"/>
            </a:xfrm>
            <a:custGeom>
              <a:rect b="b" l="l" r="r" t="t"/>
              <a:pathLst>
                <a:path extrusionOk="0" h="1266" w="1587">
                  <a:moveTo>
                    <a:pt x="794" y="0"/>
                  </a:moveTo>
                  <a:cubicBezTo>
                    <a:pt x="356" y="0"/>
                    <a:pt x="1" y="283"/>
                    <a:pt x="1" y="632"/>
                  </a:cubicBezTo>
                  <a:cubicBezTo>
                    <a:pt x="1" y="981"/>
                    <a:pt x="356" y="1265"/>
                    <a:pt x="794" y="1265"/>
                  </a:cubicBezTo>
                  <a:cubicBezTo>
                    <a:pt x="1231" y="1265"/>
                    <a:pt x="1586" y="981"/>
                    <a:pt x="1586" y="632"/>
                  </a:cubicBezTo>
                  <a:cubicBezTo>
                    <a:pt x="1586" y="284"/>
                    <a:pt x="1231" y="2"/>
                    <a:pt x="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4"/>
            <p:cNvSpPr/>
            <p:nvPr/>
          </p:nvSpPr>
          <p:spPr>
            <a:xfrm>
              <a:off x="2957521" y="3027815"/>
              <a:ext cx="47872" cy="38189"/>
            </a:xfrm>
            <a:custGeom>
              <a:rect b="b" l="l" r="r" t="t"/>
              <a:pathLst>
                <a:path extrusionOk="0" h="1266" w="1587">
                  <a:moveTo>
                    <a:pt x="793" y="0"/>
                  </a:moveTo>
                  <a:cubicBezTo>
                    <a:pt x="356" y="0"/>
                    <a:pt x="1" y="283"/>
                    <a:pt x="1" y="632"/>
                  </a:cubicBezTo>
                  <a:cubicBezTo>
                    <a:pt x="1" y="981"/>
                    <a:pt x="356" y="1265"/>
                    <a:pt x="793" y="1265"/>
                  </a:cubicBezTo>
                  <a:cubicBezTo>
                    <a:pt x="1231" y="1265"/>
                    <a:pt x="1586" y="981"/>
                    <a:pt x="1586" y="632"/>
                  </a:cubicBezTo>
                  <a:cubicBezTo>
                    <a:pt x="1586" y="284"/>
                    <a:pt x="1231" y="2"/>
                    <a:pt x="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4"/>
            <p:cNvSpPr/>
            <p:nvPr/>
          </p:nvSpPr>
          <p:spPr>
            <a:xfrm>
              <a:off x="2745044" y="2773048"/>
              <a:ext cx="418690" cy="423848"/>
            </a:xfrm>
            <a:custGeom>
              <a:rect b="b" l="l" r="r" t="t"/>
              <a:pathLst>
                <a:path extrusionOk="0" h="14051" w="13880">
                  <a:moveTo>
                    <a:pt x="3330" y="409"/>
                  </a:moveTo>
                  <a:cubicBezTo>
                    <a:pt x="3681" y="409"/>
                    <a:pt x="4009" y="499"/>
                    <a:pt x="4285" y="669"/>
                  </a:cubicBezTo>
                  <a:cubicBezTo>
                    <a:pt x="4318" y="690"/>
                    <a:pt x="4358" y="702"/>
                    <a:pt x="4399" y="702"/>
                  </a:cubicBezTo>
                  <a:cubicBezTo>
                    <a:pt x="4401" y="702"/>
                    <a:pt x="4403" y="702"/>
                    <a:pt x="4406" y="702"/>
                  </a:cubicBezTo>
                  <a:cubicBezTo>
                    <a:pt x="4469" y="697"/>
                    <a:pt x="4529" y="696"/>
                    <a:pt x="4580" y="696"/>
                  </a:cubicBezTo>
                  <a:cubicBezTo>
                    <a:pt x="5635" y="702"/>
                    <a:pt x="6663" y="1172"/>
                    <a:pt x="7330" y="1956"/>
                  </a:cubicBezTo>
                  <a:cubicBezTo>
                    <a:pt x="7352" y="1982"/>
                    <a:pt x="7379" y="2000"/>
                    <a:pt x="7410" y="2014"/>
                  </a:cubicBezTo>
                  <a:cubicBezTo>
                    <a:pt x="7771" y="2160"/>
                    <a:pt x="8077" y="2391"/>
                    <a:pt x="8308" y="2681"/>
                  </a:cubicBezTo>
                  <a:cubicBezTo>
                    <a:pt x="8222" y="2672"/>
                    <a:pt x="8133" y="2666"/>
                    <a:pt x="8045" y="2666"/>
                  </a:cubicBezTo>
                  <a:cubicBezTo>
                    <a:pt x="7534" y="2666"/>
                    <a:pt x="7051" y="2827"/>
                    <a:pt x="6685" y="3121"/>
                  </a:cubicBezTo>
                  <a:cubicBezTo>
                    <a:pt x="6373" y="3373"/>
                    <a:pt x="6170" y="3694"/>
                    <a:pt x="6107" y="4047"/>
                  </a:cubicBezTo>
                  <a:cubicBezTo>
                    <a:pt x="5966" y="4034"/>
                    <a:pt x="5826" y="4025"/>
                    <a:pt x="5687" y="4025"/>
                  </a:cubicBezTo>
                  <a:cubicBezTo>
                    <a:pt x="5634" y="4025"/>
                    <a:pt x="5579" y="4027"/>
                    <a:pt x="5524" y="4030"/>
                  </a:cubicBezTo>
                  <a:cubicBezTo>
                    <a:pt x="5151" y="3812"/>
                    <a:pt x="4713" y="3698"/>
                    <a:pt x="4258" y="3698"/>
                  </a:cubicBezTo>
                  <a:cubicBezTo>
                    <a:pt x="3038" y="3698"/>
                    <a:pt x="2045" y="4525"/>
                    <a:pt x="2045" y="5540"/>
                  </a:cubicBezTo>
                  <a:cubicBezTo>
                    <a:pt x="2045" y="5584"/>
                    <a:pt x="2047" y="5629"/>
                    <a:pt x="2050" y="5673"/>
                  </a:cubicBezTo>
                  <a:cubicBezTo>
                    <a:pt x="1950" y="5725"/>
                    <a:pt x="1854" y="5779"/>
                    <a:pt x="1761" y="5842"/>
                  </a:cubicBezTo>
                  <a:cubicBezTo>
                    <a:pt x="952" y="5513"/>
                    <a:pt x="415" y="4757"/>
                    <a:pt x="415" y="3926"/>
                  </a:cubicBezTo>
                  <a:cubicBezTo>
                    <a:pt x="415" y="3129"/>
                    <a:pt x="912" y="2389"/>
                    <a:pt x="1680" y="2043"/>
                  </a:cubicBezTo>
                  <a:cubicBezTo>
                    <a:pt x="1767" y="2005"/>
                    <a:pt x="1814" y="1910"/>
                    <a:pt x="1798" y="1818"/>
                  </a:cubicBezTo>
                  <a:cubicBezTo>
                    <a:pt x="1788" y="1756"/>
                    <a:pt x="1780" y="1694"/>
                    <a:pt x="1780" y="1635"/>
                  </a:cubicBezTo>
                  <a:cubicBezTo>
                    <a:pt x="1780" y="957"/>
                    <a:pt x="2476" y="409"/>
                    <a:pt x="3330" y="409"/>
                  </a:cubicBezTo>
                  <a:close/>
                  <a:moveTo>
                    <a:pt x="10263" y="9890"/>
                  </a:moveTo>
                  <a:lnTo>
                    <a:pt x="10263" y="10171"/>
                  </a:lnTo>
                  <a:cubicBezTo>
                    <a:pt x="10263" y="10261"/>
                    <a:pt x="10322" y="10343"/>
                    <a:pt x="10411" y="10369"/>
                  </a:cubicBezTo>
                  <a:cubicBezTo>
                    <a:pt x="10417" y="10371"/>
                    <a:pt x="10420" y="10372"/>
                    <a:pt x="10426" y="10377"/>
                  </a:cubicBezTo>
                  <a:lnTo>
                    <a:pt x="10824" y="10712"/>
                  </a:lnTo>
                  <a:cubicBezTo>
                    <a:pt x="10840" y="10727"/>
                    <a:pt x="10843" y="10754"/>
                    <a:pt x="10828" y="10770"/>
                  </a:cubicBezTo>
                  <a:lnTo>
                    <a:pt x="10706" y="10917"/>
                  </a:lnTo>
                  <a:cubicBezTo>
                    <a:pt x="10697" y="10926"/>
                    <a:pt x="10685" y="10930"/>
                    <a:pt x="10673" y="10930"/>
                  </a:cubicBezTo>
                  <a:cubicBezTo>
                    <a:pt x="10664" y="10930"/>
                    <a:pt x="10655" y="10928"/>
                    <a:pt x="10648" y="10922"/>
                  </a:cubicBezTo>
                  <a:lnTo>
                    <a:pt x="10373" y="10690"/>
                  </a:lnTo>
                  <a:cubicBezTo>
                    <a:pt x="10336" y="10659"/>
                    <a:pt x="10288" y="10643"/>
                    <a:pt x="10240" y="10643"/>
                  </a:cubicBezTo>
                  <a:lnTo>
                    <a:pt x="9445" y="10643"/>
                  </a:lnTo>
                  <a:cubicBezTo>
                    <a:pt x="9333" y="10643"/>
                    <a:pt x="9241" y="10735"/>
                    <a:pt x="9241" y="10848"/>
                  </a:cubicBezTo>
                  <a:lnTo>
                    <a:pt x="9241" y="11323"/>
                  </a:lnTo>
                  <a:cubicBezTo>
                    <a:pt x="9241" y="11345"/>
                    <a:pt x="9222" y="11363"/>
                    <a:pt x="9200" y="11363"/>
                  </a:cubicBezTo>
                  <a:lnTo>
                    <a:pt x="9007" y="11363"/>
                  </a:lnTo>
                  <a:cubicBezTo>
                    <a:pt x="8985" y="11363"/>
                    <a:pt x="8968" y="11345"/>
                    <a:pt x="8968" y="11323"/>
                  </a:cubicBezTo>
                  <a:lnTo>
                    <a:pt x="8968" y="10848"/>
                  </a:lnTo>
                  <a:cubicBezTo>
                    <a:pt x="8968" y="10831"/>
                    <a:pt x="8965" y="10813"/>
                    <a:pt x="8962" y="10798"/>
                  </a:cubicBezTo>
                  <a:cubicBezTo>
                    <a:pt x="9473" y="10615"/>
                    <a:pt x="9925" y="10301"/>
                    <a:pt x="10263" y="9890"/>
                  </a:cubicBezTo>
                  <a:close/>
                  <a:moveTo>
                    <a:pt x="7040" y="11603"/>
                  </a:moveTo>
                  <a:lnTo>
                    <a:pt x="7040" y="12246"/>
                  </a:lnTo>
                  <a:cubicBezTo>
                    <a:pt x="7040" y="12337"/>
                    <a:pt x="7099" y="12418"/>
                    <a:pt x="7188" y="12443"/>
                  </a:cubicBezTo>
                  <a:cubicBezTo>
                    <a:pt x="7197" y="12447"/>
                    <a:pt x="7206" y="12450"/>
                    <a:pt x="7216" y="12458"/>
                  </a:cubicBezTo>
                  <a:lnTo>
                    <a:pt x="7670" y="12842"/>
                  </a:lnTo>
                  <a:cubicBezTo>
                    <a:pt x="7691" y="12860"/>
                    <a:pt x="7697" y="12882"/>
                    <a:pt x="7697" y="12894"/>
                  </a:cubicBezTo>
                  <a:cubicBezTo>
                    <a:pt x="7698" y="12907"/>
                    <a:pt x="7697" y="12930"/>
                    <a:pt x="7681" y="12950"/>
                  </a:cubicBezTo>
                  <a:lnTo>
                    <a:pt x="7539" y="13119"/>
                  </a:lnTo>
                  <a:cubicBezTo>
                    <a:pt x="7522" y="13138"/>
                    <a:pt x="7500" y="13144"/>
                    <a:pt x="7487" y="13144"/>
                  </a:cubicBezTo>
                  <a:cubicBezTo>
                    <a:pt x="7485" y="13144"/>
                    <a:pt x="7483" y="13145"/>
                    <a:pt x="7480" y="13145"/>
                  </a:cubicBezTo>
                  <a:cubicBezTo>
                    <a:pt x="7468" y="13145"/>
                    <a:pt x="7449" y="13141"/>
                    <a:pt x="7432" y="13128"/>
                  </a:cubicBezTo>
                  <a:lnTo>
                    <a:pt x="7117" y="12863"/>
                  </a:lnTo>
                  <a:cubicBezTo>
                    <a:pt x="7080" y="12832"/>
                    <a:pt x="7034" y="12816"/>
                    <a:pt x="6984" y="12816"/>
                  </a:cubicBezTo>
                  <a:lnTo>
                    <a:pt x="6077" y="12816"/>
                  </a:lnTo>
                  <a:cubicBezTo>
                    <a:pt x="5962" y="12816"/>
                    <a:pt x="5872" y="12907"/>
                    <a:pt x="5872" y="13020"/>
                  </a:cubicBezTo>
                  <a:lnTo>
                    <a:pt x="5872" y="13563"/>
                  </a:lnTo>
                  <a:cubicBezTo>
                    <a:pt x="5872" y="13603"/>
                    <a:pt x="5836" y="13638"/>
                    <a:pt x="5796" y="13638"/>
                  </a:cubicBezTo>
                  <a:lnTo>
                    <a:pt x="5577" y="13638"/>
                  </a:lnTo>
                  <a:cubicBezTo>
                    <a:pt x="5537" y="13638"/>
                    <a:pt x="5502" y="13603"/>
                    <a:pt x="5502" y="13563"/>
                  </a:cubicBezTo>
                  <a:lnTo>
                    <a:pt x="5502" y="13020"/>
                  </a:lnTo>
                  <a:cubicBezTo>
                    <a:pt x="5502" y="12907"/>
                    <a:pt x="5409" y="12816"/>
                    <a:pt x="5296" y="12816"/>
                  </a:cubicBezTo>
                  <a:lnTo>
                    <a:pt x="4388" y="12816"/>
                  </a:lnTo>
                  <a:cubicBezTo>
                    <a:pt x="4341" y="12816"/>
                    <a:pt x="4292" y="12832"/>
                    <a:pt x="4255" y="12863"/>
                  </a:cubicBezTo>
                  <a:lnTo>
                    <a:pt x="3941" y="13128"/>
                  </a:lnTo>
                  <a:cubicBezTo>
                    <a:pt x="3924" y="13141"/>
                    <a:pt x="3906" y="13145"/>
                    <a:pt x="3893" y="13145"/>
                  </a:cubicBezTo>
                  <a:cubicBezTo>
                    <a:pt x="3890" y="13145"/>
                    <a:pt x="3887" y="13144"/>
                    <a:pt x="3885" y="13144"/>
                  </a:cubicBezTo>
                  <a:cubicBezTo>
                    <a:pt x="3875" y="13143"/>
                    <a:pt x="3851" y="13138"/>
                    <a:pt x="3833" y="13119"/>
                  </a:cubicBezTo>
                  <a:lnTo>
                    <a:pt x="3693" y="12950"/>
                  </a:lnTo>
                  <a:cubicBezTo>
                    <a:pt x="3677" y="12930"/>
                    <a:pt x="3675" y="12906"/>
                    <a:pt x="3677" y="12894"/>
                  </a:cubicBezTo>
                  <a:cubicBezTo>
                    <a:pt x="3678" y="12884"/>
                    <a:pt x="3683" y="12862"/>
                    <a:pt x="3705" y="12842"/>
                  </a:cubicBezTo>
                  <a:lnTo>
                    <a:pt x="4163" y="12458"/>
                  </a:lnTo>
                  <a:cubicBezTo>
                    <a:pt x="4171" y="12450"/>
                    <a:pt x="4180" y="12447"/>
                    <a:pt x="4191" y="12443"/>
                  </a:cubicBezTo>
                  <a:cubicBezTo>
                    <a:pt x="4277" y="12418"/>
                    <a:pt x="4336" y="12338"/>
                    <a:pt x="4336" y="12246"/>
                  </a:cubicBezTo>
                  <a:lnTo>
                    <a:pt x="4336" y="11603"/>
                  </a:lnTo>
                  <a:cubicBezTo>
                    <a:pt x="4770" y="11718"/>
                    <a:pt x="5219" y="11776"/>
                    <a:pt x="5675" y="11776"/>
                  </a:cubicBezTo>
                  <a:lnTo>
                    <a:pt x="5702" y="11776"/>
                  </a:lnTo>
                  <a:cubicBezTo>
                    <a:pt x="6159" y="11776"/>
                    <a:pt x="6607" y="11717"/>
                    <a:pt x="7040" y="11603"/>
                  </a:cubicBezTo>
                  <a:close/>
                  <a:moveTo>
                    <a:pt x="3329" y="0"/>
                  </a:moveTo>
                  <a:cubicBezTo>
                    <a:pt x="2248" y="0"/>
                    <a:pt x="1368" y="734"/>
                    <a:pt x="1368" y="1638"/>
                  </a:cubicBezTo>
                  <a:cubicBezTo>
                    <a:pt x="1368" y="1672"/>
                    <a:pt x="1369" y="1704"/>
                    <a:pt x="1372" y="1740"/>
                  </a:cubicBezTo>
                  <a:cubicBezTo>
                    <a:pt x="533" y="2176"/>
                    <a:pt x="1" y="3019"/>
                    <a:pt x="1" y="3929"/>
                  </a:cubicBezTo>
                  <a:cubicBezTo>
                    <a:pt x="1" y="4852"/>
                    <a:pt x="548" y="5698"/>
                    <a:pt x="1394" y="6129"/>
                  </a:cubicBezTo>
                  <a:cubicBezTo>
                    <a:pt x="811" y="6660"/>
                    <a:pt x="482" y="7383"/>
                    <a:pt x="482" y="8159"/>
                  </a:cubicBezTo>
                  <a:cubicBezTo>
                    <a:pt x="482" y="8429"/>
                    <a:pt x="523" y="8695"/>
                    <a:pt x="600" y="8951"/>
                  </a:cubicBezTo>
                  <a:cubicBezTo>
                    <a:pt x="628" y="9040"/>
                    <a:pt x="708" y="9096"/>
                    <a:pt x="796" y="9096"/>
                  </a:cubicBezTo>
                  <a:cubicBezTo>
                    <a:pt x="816" y="9096"/>
                    <a:pt x="837" y="9093"/>
                    <a:pt x="857" y="9087"/>
                  </a:cubicBezTo>
                  <a:cubicBezTo>
                    <a:pt x="967" y="9054"/>
                    <a:pt x="1027" y="8939"/>
                    <a:pt x="993" y="8831"/>
                  </a:cubicBezTo>
                  <a:cubicBezTo>
                    <a:pt x="927" y="8613"/>
                    <a:pt x="893" y="8389"/>
                    <a:pt x="893" y="8159"/>
                  </a:cubicBezTo>
                  <a:cubicBezTo>
                    <a:pt x="893" y="7401"/>
                    <a:pt x="1263" y="6702"/>
                    <a:pt x="1906" y="6242"/>
                  </a:cubicBezTo>
                  <a:cubicBezTo>
                    <a:pt x="2047" y="6142"/>
                    <a:pt x="2197" y="6055"/>
                    <a:pt x="2354" y="5984"/>
                  </a:cubicBezTo>
                  <a:cubicBezTo>
                    <a:pt x="2442" y="5944"/>
                    <a:pt x="2490" y="5850"/>
                    <a:pt x="2473" y="5757"/>
                  </a:cubicBezTo>
                  <a:cubicBezTo>
                    <a:pt x="2461" y="5685"/>
                    <a:pt x="2453" y="5614"/>
                    <a:pt x="2453" y="5541"/>
                  </a:cubicBezTo>
                  <a:cubicBezTo>
                    <a:pt x="2453" y="4751"/>
                    <a:pt x="3261" y="4109"/>
                    <a:pt x="4253" y="4109"/>
                  </a:cubicBezTo>
                  <a:cubicBezTo>
                    <a:pt x="4657" y="4109"/>
                    <a:pt x="5039" y="4216"/>
                    <a:pt x="5360" y="4413"/>
                  </a:cubicBezTo>
                  <a:cubicBezTo>
                    <a:pt x="5392" y="4434"/>
                    <a:pt x="5432" y="4445"/>
                    <a:pt x="5472" y="4445"/>
                  </a:cubicBezTo>
                  <a:cubicBezTo>
                    <a:pt x="5475" y="4445"/>
                    <a:pt x="5477" y="4445"/>
                    <a:pt x="5480" y="4445"/>
                  </a:cubicBezTo>
                  <a:cubicBezTo>
                    <a:pt x="5554" y="4441"/>
                    <a:pt x="5620" y="4439"/>
                    <a:pt x="5682" y="4439"/>
                  </a:cubicBezTo>
                  <a:cubicBezTo>
                    <a:pt x="5873" y="4439"/>
                    <a:pt x="6065" y="4454"/>
                    <a:pt x="6256" y="4482"/>
                  </a:cubicBezTo>
                  <a:cubicBezTo>
                    <a:pt x="7039" y="4595"/>
                    <a:pt x="7771" y="4916"/>
                    <a:pt x="8367" y="5417"/>
                  </a:cubicBezTo>
                  <a:cubicBezTo>
                    <a:pt x="8542" y="5563"/>
                    <a:pt x="8703" y="5722"/>
                    <a:pt x="8845" y="5890"/>
                  </a:cubicBezTo>
                  <a:cubicBezTo>
                    <a:pt x="8867" y="5917"/>
                    <a:pt x="8892" y="5935"/>
                    <a:pt x="8925" y="5948"/>
                  </a:cubicBezTo>
                  <a:cubicBezTo>
                    <a:pt x="9865" y="6331"/>
                    <a:pt x="10473" y="7199"/>
                    <a:pt x="10473" y="8161"/>
                  </a:cubicBezTo>
                  <a:cubicBezTo>
                    <a:pt x="10473" y="8491"/>
                    <a:pt x="10405" y="8809"/>
                    <a:pt x="10268" y="9108"/>
                  </a:cubicBezTo>
                  <a:cubicBezTo>
                    <a:pt x="10229" y="9193"/>
                    <a:pt x="10183" y="9279"/>
                    <a:pt x="10133" y="9360"/>
                  </a:cubicBezTo>
                  <a:cubicBezTo>
                    <a:pt x="9762" y="9967"/>
                    <a:pt x="9132" y="10393"/>
                    <a:pt x="8402" y="10526"/>
                  </a:cubicBezTo>
                  <a:cubicBezTo>
                    <a:pt x="8373" y="10532"/>
                    <a:pt x="8345" y="10542"/>
                    <a:pt x="8321" y="10562"/>
                  </a:cubicBezTo>
                  <a:cubicBezTo>
                    <a:pt x="8260" y="10606"/>
                    <a:pt x="8203" y="10643"/>
                    <a:pt x="8148" y="10677"/>
                  </a:cubicBezTo>
                  <a:cubicBezTo>
                    <a:pt x="7854" y="10866"/>
                    <a:pt x="7527" y="11017"/>
                    <a:pt x="7181" y="11132"/>
                  </a:cubicBezTo>
                  <a:cubicBezTo>
                    <a:pt x="6707" y="11288"/>
                    <a:pt x="6210" y="11368"/>
                    <a:pt x="5700" y="11368"/>
                  </a:cubicBezTo>
                  <a:lnTo>
                    <a:pt x="5675" y="11368"/>
                  </a:lnTo>
                  <a:cubicBezTo>
                    <a:pt x="5165" y="11368"/>
                    <a:pt x="4668" y="11288"/>
                    <a:pt x="4194" y="11132"/>
                  </a:cubicBezTo>
                  <a:cubicBezTo>
                    <a:pt x="3777" y="10996"/>
                    <a:pt x="3393" y="10803"/>
                    <a:pt x="3052" y="10562"/>
                  </a:cubicBezTo>
                  <a:cubicBezTo>
                    <a:pt x="3027" y="10545"/>
                    <a:pt x="3001" y="10532"/>
                    <a:pt x="2971" y="10526"/>
                  </a:cubicBezTo>
                  <a:cubicBezTo>
                    <a:pt x="2350" y="10412"/>
                    <a:pt x="1797" y="10084"/>
                    <a:pt x="1413" y="9607"/>
                  </a:cubicBezTo>
                  <a:cubicBezTo>
                    <a:pt x="1374" y="9557"/>
                    <a:pt x="1314" y="9530"/>
                    <a:pt x="1254" y="9530"/>
                  </a:cubicBezTo>
                  <a:cubicBezTo>
                    <a:pt x="1208" y="9530"/>
                    <a:pt x="1163" y="9545"/>
                    <a:pt x="1125" y="9576"/>
                  </a:cubicBezTo>
                  <a:cubicBezTo>
                    <a:pt x="1036" y="9646"/>
                    <a:pt x="1022" y="9776"/>
                    <a:pt x="1094" y="9865"/>
                  </a:cubicBezTo>
                  <a:cubicBezTo>
                    <a:pt x="1529" y="10408"/>
                    <a:pt x="2152" y="10782"/>
                    <a:pt x="2853" y="10922"/>
                  </a:cubicBezTo>
                  <a:cubicBezTo>
                    <a:pt x="3178" y="11149"/>
                    <a:pt x="3538" y="11334"/>
                    <a:pt x="3927" y="11474"/>
                  </a:cubicBezTo>
                  <a:lnTo>
                    <a:pt x="3927" y="12122"/>
                  </a:lnTo>
                  <a:cubicBezTo>
                    <a:pt x="3918" y="12129"/>
                    <a:pt x="3907" y="12135"/>
                    <a:pt x="3898" y="12143"/>
                  </a:cubicBezTo>
                  <a:lnTo>
                    <a:pt x="3440" y="12527"/>
                  </a:lnTo>
                  <a:cubicBezTo>
                    <a:pt x="3341" y="12610"/>
                    <a:pt x="3279" y="12728"/>
                    <a:pt x="3268" y="12857"/>
                  </a:cubicBezTo>
                  <a:cubicBezTo>
                    <a:pt x="3257" y="12987"/>
                    <a:pt x="3296" y="13115"/>
                    <a:pt x="3381" y="13215"/>
                  </a:cubicBezTo>
                  <a:lnTo>
                    <a:pt x="3521" y="13382"/>
                  </a:lnTo>
                  <a:cubicBezTo>
                    <a:pt x="3604" y="13483"/>
                    <a:pt x="3722" y="13543"/>
                    <a:pt x="3853" y="13555"/>
                  </a:cubicBezTo>
                  <a:cubicBezTo>
                    <a:pt x="3866" y="13556"/>
                    <a:pt x="3880" y="13557"/>
                    <a:pt x="3894" y="13557"/>
                  </a:cubicBezTo>
                  <a:cubicBezTo>
                    <a:pt x="4008" y="13557"/>
                    <a:pt x="4121" y="13518"/>
                    <a:pt x="4209" y="13441"/>
                  </a:cubicBezTo>
                  <a:lnTo>
                    <a:pt x="4466" y="13225"/>
                  </a:lnTo>
                  <a:lnTo>
                    <a:pt x="5094" y="13225"/>
                  </a:lnTo>
                  <a:lnTo>
                    <a:pt x="5094" y="13563"/>
                  </a:lnTo>
                  <a:cubicBezTo>
                    <a:pt x="5094" y="13832"/>
                    <a:pt x="5311" y="14051"/>
                    <a:pt x="5582" y="14051"/>
                  </a:cubicBezTo>
                  <a:lnTo>
                    <a:pt x="5799" y="14051"/>
                  </a:lnTo>
                  <a:cubicBezTo>
                    <a:pt x="6067" y="14051"/>
                    <a:pt x="6287" y="13832"/>
                    <a:pt x="6287" y="13563"/>
                  </a:cubicBezTo>
                  <a:lnTo>
                    <a:pt x="6287" y="13225"/>
                  </a:lnTo>
                  <a:lnTo>
                    <a:pt x="6914" y="13225"/>
                  </a:lnTo>
                  <a:lnTo>
                    <a:pt x="7172" y="13441"/>
                  </a:lnTo>
                  <a:cubicBezTo>
                    <a:pt x="7262" y="13518"/>
                    <a:pt x="7373" y="13557"/>
                    <a:pt x="7491" y="13557"/>
                  </a:cubicBezTo>
                  <a:cubicBezTo>
                    <a:pt x="7504" y="13557"/>
                    <a:pt x="7516" y="13556"/>
                    <a:pt x="7528" y="13555"/>
                  </a:cubicBezTo>
                  <a:cubicBezTo>
                    <a:pt x="7657" y="13543"/>
                    <a:pt x="7775" y="13483"/>
                    <a:pt x="7860" y="13382"/>
                  </a:cubicBezTo>
                  <a:lnTo>
                    <a:pt x="8000" y="13215"/>
                  </a:lnTo>
                  <a:cubicBezTo>
                    <a:pt x="8083" y="13115"/>
                    <a:pt x="8123" y="12989"/>
                    <a:pt x="8113" y="12857"/>
                  </a:cubicBezTo>
                  <a:cubicBezTo>
                    <a:pt x="8101" y="12728"/>
                    <a:pt x="8040" y="12610"/>
                    <a:pt x="7941" y="12527"/>
                  </a:cubicBezTo>
                  <a:lnTo>
                    <a:pt x="7484" y="12143"/>
                  </a:lnTo>
                  <a:lnTo>
                    <a:pt x="7456" y="12121"/>
                  </a:lnTo>
                  <a:lnTo>
                    <a:pt x="7456" y="11473"/>
                  </a:lnTo>
                  <a:cubicBezTo>
                    <a:pt x="7763" y="11362"/>
                    <a:pt x="8053" y="11221"/>
                    <a:pt x="8321" y="11056"/>
                  </a:cubicBezTo>
                  <a:lnTo>
                    <a:pt x="8559" y="11056"/>
                  </a:lnTo>
                  <a:lnTo>
                    <a:pt x="8559" y="11323"/>
                  </a:lnTo>
                  <a:cubicBezTo>
                    <a:pt x="8559" y="11573"/>
                    <a:pt x="8763" y="11776"/>
                    <a:pt x="9013" y="11776"/>
                  </a:cubicBezTo>
                  <a:lnTo>
                    <a:pt x="9206" y="11776"/>
                  </a:lnTo>
                  <a:cubicBezTo>
                    <a:pt x="9454" y="11776"/>
                    <a:pt x="9658" y="11573"/>
                    <a:pt x="9658" y="11323"/>
                  </a:cubicBezTo>
                  <a:lnTo>
                    <a:pt x="9658" y="11056"/>
                  </a:lnTo>
                  <a:lnTo>
                    <a:pt x="10170" y="11056"/>
                  </a:lnTo>
                  <a:lnTo>
                    <a:pt x="10389" y="11237"/>
                  </a:lnTo>
                  <a:cubicBezTo>
                    <a:pt x="10473" y="11309"/>
                    <a:pt x="10576" y="11343"/>
                    <a:pt x="10678" y="11343"/>
                  </a:cubicBezTo>
                  <a:cubicBezTo>
                    <a:pt x="10808" y="11343"/>
                    <a:pt x="10937" y="11288"/>
                    <a:pt x="11027" y="11183"/>
                  </a:cubicBezTo>
                  <a:lnTo>
                    <a:pt x="11151" y="11036"/>
                  </a:lnTo>
                  <a:cubicBezTo>
                    <a:pt x="11310" y="10846"/>
                    <a:pt x="11285" y="10559"/>
                    <a:pt x="11095" y="10399"/>
                  </a:cubicBezTo>
                  <a:lnTo>
                    <a:pt x="10694" y="10062"/>
                  </a:lnTo>
                  <a:cubicBezTo>
                    <a:pt x="10688" y="10059"/>
                    <a:pt x="10685" y="10054"/>
                    <a:pt x="10679" y="10051"/>
                  </a:cubicBezTo>
                  <a:lnTo>
                    <a:pt x="10679" y="9581"/>
                  </a:lnTo>
                  <a:cubicBezTo>
                    <a:pt x="11086" y="9454"/>
                    <a:pt x="11461" y="9270"/>
                    <a:pt x="11796" y="9038"/>
                  </a:cubicBezTo>
                  <a:cubicBezTo>
                    <a:pt x="13007" y="8794"/>
                    <a:pt x="13880" y="7773"/>
                    <a:pt x="13880" y="6597"/>
                  </a:cubicBezTo>
                  <a:cubicBezTo>
                    <a:pt x="13874" y="5612"/>
                    <a:pt x="13267" y="4725"/>
                    <a:pt x="12322" y="4321"/>
                  </a:cubicBezTo>
                  <a:cubicBezTo>
                    <a:pt x="12075" y="4038"/>
                    <a:pt x="11785" y="3790"/>
                    <a:pt x="11460" y="3584"/>
                  </a:cubicBezTo>
                  <a:cubicBezTo>
                    <a:pt x="11426" y="3563"/>
                    <a:pt x="11388" y="3553"/>
                    <a:pt x="11351" y="3553"/>
                  </a:cubicBezTo>
                  <a:cubicBezTo>
                    <a:pt x="11282" y="3553"/>
                    <a:pt x="11214" y="3587"/>
                    <a:pt x="11174" y="3649"/>
                  </a:cubicBezTo>
                  <a:cubicBezTo>
                    <a:pt x="11114" y="3746"/>
                    <a:pt x="11143" y="3874"/>
                    <a:pt x="11239" y="3935"/>
                  </a:cubicBezTo>
                  <a:cubicBezTo>
                    <a:pt x="11544" y="4127"/>
                    <a:pt x="11815" y="4359"/>
                    <a:pt x="12041" y="4626"/>
                  </a:cubicBezTo>
                  <a:cubicBezTo>
                    <a:pt x="12063" y="4652"/>
                    <a:pt x="12090" y="4670"/>
                    <a:pt x="12121" y="4683"/>
                  </a:cubicBezTo>
                  <a:cubicBezTo>
                    <a:pt x="12935" y="5015"/>
                    <a:pt x="13461" y="5765"/>
                    <a:pt x="13461" y="6597"/>
                  </a:cubicBezTo>
                  <a:cubicBezTo>
                    <a:pt x="13461" y="7590"/>
                    <a:pt x="12707" y="8449"/>
                    <a:pt x="11668" y="8642"/>
                  </a:cubicBezTo>
                  <a:cubicBezTo>
                    <a:pt x="11639" y="8648"/>
                    <a:pt x="11611" y="8658"/>
                    <a:pt x="11587" y="8677"/>
                  </a:cubicBezTo>
                  <a:cubicBezTo>
                    <a:pt x="11321" y="8868"/>
                    <a:pt x="11025" y="9020"/>
                    <a:pt x="10706" y="9136"/>
                  </a:cubicBezTo>
                  <a:cubicBezTo>
                    <a:pt x="10827" y="8824"/>
                    <a:pt x="10887" y="8495"/>
                    <a:pt x="10887" y="8159"/>
                  </a:cubicBezTo>
                  <a:cubicBezTo>
                    <a:pt x="10887" y="7046"/>
                    <a:pt x="10200" y="6040"/>
                    <a:pt x="9130" y="5584"/>
                  </a:cubicBezTo>
                  <a:cubicBezTo>
                    <a:pt x="8979" y="5411"/>
                    <a:pt x="8814" y="5248"/>
                    <a:pt x="8636" y="5099"/>
                  </a:cubicBezTo>
                  <a:cubicBezTo>
                    <a:pt x="8030" y="4593"/>
                    <a:pt x="7299" y="4250"/>
                    <a:pt x="6515" y="4105"/>
                  </a:cubicBezTo>
                  <a:cubicBezTo>
                    <a:pt x="6638" y="3524"/>
                    <a:pt x="7281" y="3077"/>
                    <a:pt x="8045" y="3077"/>
                  </a:cubicBezTo>
                  <a:cubicBezTo>
                    <a:pt x="8262" y="3077"/>
                    <a:pt x="8475" y="3111"/>
                    <a:pt x="8675" y="3184"/>
                  </a:cubicBezTo>
                  <a:cubicBezTo>
                    <a:pt x="8790" y="3225"/>
                    <a:pt x="8901" y="3277"/>
                    <a:pt x="8999" y="3339"/>
                  </a:cubicBezTo>
                  <a:cubicBezTo>
                    <a:pt x="9029" y="3358"/>
                    <a:pt x="9064" y="3369"/>
                    <a:pt x="9100" y="3369"/>
                  </a:cubicBezTo>
                  <a:cubicBezTo>
                    <a:pt x="9105" y="3369"/>
                    <a:pt x="9111" y="3369"/>
                    <a:pt x="9117" y="3368"/>
                  </a:cubicBezTo>
                  <a:cubicBezTo>
                    <a:pt x="9178" y="3365"/>
                    <a:pt x="9237" y="3363"/>
                    <a:pt x="9293" y="3363"/>
                  </a:cubicBezTo>
                  <a:cubicBezTo>
                    <a:pt x="9672" y="3365"/>
                    <a:pt x="10049" y="3426"/>
                    <a:pt x="10413" y="3544"/>
                  </a:cubicBezTo>
                  <a:cubicBezTo>
                    <a:pt x="10434" y="3551"/>
                    <a:pt x="10455" y="3555"/>
                    <a:pt x="10477" y="3555"/>
                  </a:cubicBezTo>
                  <a:cubicBezTo>
                    <a:pt x="10563" y="3555"/>
                    <a:pt x="10643" y="3500"/>
                    <a:pt x="10672" y="3413"/>
                  </a:cubicBezTo>
                  <a:cubicBezTo>
                    <a:pt x="10707" y="3306"/>
                    <a:pt x="10648" y="3189"/>
                    <a:pt x="10540" y="3154"/>
                  </a:cubicBezTo>
                  <a:cubicBezTo>
                    <a:pt x="10136" y="3022"/>
                    <a:pt x="9716" y="2954"/>
                    <a:pt x="9293" y="2953"/>
                  </a:cubicBezTo>
                  <a:cubicBezTo>
                    <a:pt x="9249" y="2953"/>
                    <a:pt x="9204" y="2954"/>
                    <a:pt x="9157" y="2956"/>
                  </a:cubicBezTo>
                  <a:cubicBezTo>
                    <a:pt x="9073" y="2908"/>
                    <a:pt x="8982" y="2864"/>
                    <a:pt x="8889" y="2827"/>
                  </a:cubicBezTo>
                  <a:cubicBezTo>
                    <a:pt x="8620" y="2308"/>
                    <a:pt x="8169" y="1894"/>
                    <a:pt x="7610" y="1653"/>
                  </a:cubicBezTo>
                  <a:cubicBezTo>
                    <a:pt x="6864" y="801"/>
                    <a:pt x="5737" y="290"/>
                    <a:pt x="4579" y="284"/>
                  </a:cubicBezTo>
                  <a:cubicBezTo>
                    <a:pt x="4537" y="284"/>
                    <a:pt x="4493" y="286"/>
                    <a:pt x="4444" y="289"/>
                  </a:cubicBezTo>
                  <a:cubicBezTo>
                    <a:pt x="4116" y="100"/>
                    <a:pt x="3733" y="0"/>
                    <a:pt x="332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4"/>
            <p:cNvSpPr/>
            <p:nvPr/>
          </p:nvSpPr>
          <p:spPr>
            <a:xfrm>
              <a:off x="2847904" y="3008479"/>
              <a:ext cx="35263" cy="23861"/>
            </a:xfrm>
            <a:custGeom>
              <a:rect b="b" l="l" r="r" t="t"/>
              <a:pathLst>
                <a:path extrusionOk="0" h="791" w="1169">
                  <a:moveTo>
                    <a:pt x="585" y="1"/>
                  </a:moveTo>
                  <a:cubicBezTo>
                    <a:pt x="264" y="1"/>
                    <a:pt x="0" y="264"/>
                    <a:pt x="0" y="585"/>
                  </a:cubicBezTo>
                  <a:cubicBezTo>
                    <a:pt x="0" y="699"/>
                    <a:pt x="94" y="791"/>
                    <a:pt x="206" y="791"/>
                  </a:cubicBezTo>
                  <a:cubicBezTo>
                    <a:pt x="207" y="791"/>
                    <a:pt x="208" y="791"/>
                    <a:pt x="209" y="791"/>
                  </a:cubicBezTo>
                  <a:cubicBezTo>
                    <a:pt x="324" y="791"/>
                    <a:pt x="415" y="700"/>
                    <a:pt x="415" y="585"/>
                  </a:cubicBezTo>
                  <a:cubicBezTo>
                    <a:pt x="415" y="490"/>
                    <a:pt x="493" y="414"/>
                    <a:pt x="588" y="414"/>
                  </a:cubicBezTo>
                  <a:cubicBezTo>
                    <a:pt x="681" y="414"/>
                    <a:pt x="759" y="490"/>
                    <a:pt x="759" y="585"/>
                  </a:cubicBezTo>
                  <a:cubicBezTo>
                    <a:pt x="759" y="699"/>
                    <a:pt x="851" y="791"/>
                    <a:pt x="965" y="791"/>
                  </a:cubicBezTo>
                  <a:cubicBezTo>
                    <a:pt x="1077" y="791"/>
                    <a:pt x="1169" y="699"/>
                    <a:pt x="1169" y="585"/>
                  </a:cubicBezTo>
                  <a:cubicBezTo>
                    <a:pt x="1169" y="264"/>
                    <a:pt x="907" y="1"/>
                    <a:pt x="58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4"/>
            <p:cNvSpPr/>
            <p:nvPr/>
          </p:nvSpPr>
          <p:spPr>
            <a:xfrm>
              <a:off x="2949799" y="3008479"/>
              <a:ext cx="35293" cy="23861"/>
            </a:xfrm>
            <a:custGeom>
              <a:rect b="b" l="l" r="r" t="t"/>
              <a:pathLst>
                <a:path extrusionOk="0" h="791" w="1170">
                  <a:moveTo>
                    <a:pt x="585" y="1"/>
                  </a:moveTo>
                  <a:cubicBezTo>
                    <a:pt x="264" y="1"/>
                    <a:pt x="1" y="264"/>
                    <a:pt x="1" y="585"/>
                  </a:cubicBezTo>
                  <a:cubicBezTo>
                    <a:pt x="1" y="699"/>
                    <a:pt x="94" y="791"/>
                    <a:pt x="206" y="791"/>
                  </a:cubicBezTo>
                  <a:cubicBezTo>
                    <a:pt x="207" y="791"/>
                    <a:pt x="208" y="791"/>
                    <a:pt x="209" y="791"/>
                  </a:cubicBezTo>
                  <a:cubicBezTo>
                    <a:pt x="325" y="791"/>
                    <a:pt x="415" y="700"/>
                    <a:pt x="415" y="585"/>
                  </a:cubicBezTo>
                  <a:cubicBezTo>
                    <a:pt x="415" y="490"/>
                    <a:pt x="492" y="414"/>
                    <a:pt x="586" y="414"/>
                  </a:cubicBezTo>
                  <a:cubicBezTo>
                    <a:pt x="681" y="414"/>
                    <a:pt x="760" y="490"/>
                    <a:pt x="760" y="585"/>
                  </a:cubicBezTo>
                  <a:cubicBezTo>
                    <a:pt x="760" y="699"/>
                    <a:pt x="851" y="791"/>
                    <a:pt x="964" y="791"/>
                  </a:cubicBezTo>
                  <a:cubicBezTo>
                    <a:pt x="1078" y="791"/>
                    <a:pt x="1169" y="699"/>
                    <a:pt x="1169" y="585"/>
                  </a:cubicBezTo>
                  <a:cubicBezTo>
                    <a:pt x="1169" y="264"/>
                    <a:pt x="907" y="1"/>
                    <a:pt x="58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4"/>
            <p:cNvSpPr/>
            <p:nvPr/>
          </p:nvSpPr>
          <p:spPr>
            <a:xfrm>
              <a:off x="2897524" y="3033244"/>
              <a:ext cx="38038" cy="17918"/>
            </a:xfrm>
            <a:custGeom>
              <a:rect b="b" l="l" r="r" t="t"/>
              <a:pathLst>
                <a:path extrusionOk="0" h="594" w="1261">
                  <a:moveTo>
                    <a:pt x="1031" y="1"/>
                  </a:moveTo>
                  <a:cubicBezTo>
                    <a:pt x="973" y="1"/>
                    <a:pt x="916" y="24"/>
                    <a:pt x="876" y="72"/>
                  </a:cubicBezTo>
                  <a:cubicBezTo>
                    <a:pt x="814" y="144"/>
                    <a:pt x="725" y="184"/>
                    <a:pt x="630" y="184"/>
                  </a:cubicBezTo>
                  <a:cubicBezTo>
                    <a:pt x="536" y="184"/>
                    <a:pt x="447" y="144"/>
                    <a:pt x="385" y="72"/>
                  </a:cubicBezTo>
                  <a:cubicBezTo>
                    <a:pt x="344" y="25"/>
                    <a:pt x="287" y="1"/>
                    <a:pt x="229" y="1"/>
                  </a:cubicBezTo>
                  <a:cubicBezTo>
                    <a:pt x="181" y="1"/>
                    <a:pt x="132" y="18"/>
                    <a:pt x="93" y="51"/>
                  </a:cubicBezTo>
                  <a:cubicBezTo>
                    <a:pt x="9" y="125"/>
                    <a:pt x="0" y="257"/>
                    <a:pt x="74" y="341"/>
                  </a:cubicBezTo>
                  <a:cubicBezTo>
                    <a:pt x="216" y="502"/>
                    <a:pt x="417" y="594"/>
                    <a:pt x="630" y="594"/>
                  </a:cubicBezTo>
                  <a:cubicBezTo>
                    <a:pt x="843" y="594"/>
                    <a:pt x="1046" y="502"/>
                    <a:pt x="1186" y="341"/>
                  </a:cubicBezTo>
                  <a:cubicBezTo>
                    <a:pt x="1260" y="257"/>
                    <a:pt x="1253" y="125"/>
                    <a:pt x="1166" y="51"/>
                  </a:cubicBezTo>
                  <a:cubicBezTo>
                    <a:pt x="1127" y="17"/>
                    <a:pt x="1079" y="1"/>
                    <a:pt x="10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2" name="Google Shape;3112;p74"/>
          <p:cNvGrpSpPr/>
          <p:nvPr/>
        </p:nvGrpSpPr>
        <p:grpSpPr>
          <a:xfrm>
            <a:off x="7375281" y="2773108"/>
            <a:ext cx="384996" cy="423788"/>
            <a:chOff x="7375281" y="2773108"/>
            <a:chExt cx="384996" cy="423788"/>
          </a:xfrm>
        </p:grpSpPr>
        <p:sp>
          <p:nvSpPr>
            <p:cNvPr id="3113" name="Google Shape;3113;p74"/>
            <p:cNvSpPr/>
            <p:nvPr/>
          </p:nvSpPr>
          <p:spPr>
            <a:xfrm>
              <a:off x="7474943" y="3050169"/>
              <a:ext cx="73572" cy="141776"/>
            </a:xfrm>
            <a:custGeom>
              <a:rect b="b" l="l" r="r" t="t"/>
              <a:pathLst>
                <a:path extrusionOk="0" h="4700" w="2439">
                  <a:moveTo>
                    <a:pt x="2051" y="0"/>
                  </a:moveTo>
                  <a:cubicBezTo>
                    <a:pt x="1926" y="0"/>
                    <a:pt x="1782" y="43"/>
                    <a:pt x="1650" y="138"/>
                  </a:cubicBezTo>
                  <a:cubicBezTo>
                    <a:pt x="272" y="1132"/>
                    <a:pt x="1" y="3117"/>
                    <a:pt x="1066" y="4442"/>
                  </a:cubicBezTo>
                  <a:cubicBezTo>
                    <a:pt x="1204" y="4614"/>
                    <a:pt x="1390" y="4699"/>
                    <a:pt x="1540" y="4699"/>
                  </a:cubicBezTo>
                  <a:cubicBezTo>
                    <a:pt x="1632" y="4699"/>
                    <a:pt x="1711" y="4668"/>
                    <a:pt x="1758" y="4605"/>
                  </a:cubicBezTo>
                  <a:cubicBezTo>
                    <a:pt x="1885" y="4438"/>
                    <a:pt x="1813" y="4169"/>
                    <a:pt x="1660" y="3971"/>
                  </a:cubicBezTo>
                  <a:cubicBezTo>
                    <a:pt x="863" y="2980"/>
                    <a:pt x="1064" y="1493"/>
                    <a:pt x="2097" y="750"/>
                  </a:cubicBezTo>
                  <a:cubicBezTo>
                    <a:pt x="2298" y="603"/>
                    <a:pt x="2438" y="360"/>
                    <a:pt x="2360" y="166"/>
                  </a:cubicBezTo>
                  <a:cubicBezTo>
                    <a:pt x="2319" y="60"/>
                    <a:pt x="2198" y="0"/>
                    <a:pt x="20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4"/>
            <p:cNvSpPr/>
            <p:nvPr/>
          </p:nvSpPr>
          <p:spPr>
            <a:xfrm>
              <a:off x="7437449" y="3052009"/>
              <a:ext cx="115381" cy="105517"/>
            </a:xfrm>
            <a:custGeom>
              <a:rect b="b" l="l" r="r" t="t"/>
              <a:pathLst>
                <a:path extrusionOk="0" h="3498" w="3825">
                  <a:moveTo>
                    <a:pt x="3005" y="0"/>
                  </a:moveTo>
                  <a:cubicBezTo>
                    <a:pt x="1406" y="0"/>
                    <a:pt x="50" y="1298"/>
                    <a:pt x="9" y="2920"/>
                  </a:cubicBezTo>
                  <a:cubicBezTo>
                    <a:pt x="1" y="3247"/>
                    <a:pt x="195" y="3498"/>
                    <a:pt x="385" y="3498"/>
                  </a:cubicBezTo>
                  <a:cubicBezTo>
                    <a:pt x="401" y="3498"/>
                    <a:pt x="417" y="3496"/>
                    <a:pt x="433" y="3492"/>
                  </a:cubicBezTo>
                  <a:cubicBezTo>
                    <a:pt x="636" y="3445"/>
                    <a:pt x="756" y="3194"/>
                    <a:pt x="766" y="2942"/>
                  </a:cubicBezTo>
                  <a:cubicBezTo>
                    <a:pt x="796" y="1727"/>
                    <a:pt x="1812" y="755"/>
                    <a:pt x="3008" y="755"/>
                  </a:cubicBezTo>
                  <a:cubicBezTo>
                    <a:pt x="3065" y="755"/>
                    <a:pt x="3121" y="758"/>
                    <a:pt x="3179" y="762"/>
                  </a:cubicBezTo>
                  <a:cubicBezTo>
                    <a:pt x="3198" y="763"/>
                    <a:pt x="3218" y="764"/>
                    <a:pt x="3238" y="764"/>
                  </a:cubicBezTo>
                  <a:cubicBezTo>
                    <a:pt x="3469" y="764"/>
                    <a:pt x="3696" y="669"/>
                    <a:pt x="3757" y="487"/>
                  </a:cubicBezTo>
                  <a:cubicBezTo>
                    <a:pt x="3825" y="292"/>
                    <a:pt x="3585" y="34"/>
                    <a:pt x="3232" y="9"/>
                  </a:cubicBezTo>
                  <a:cubicBezTo>
                    <a:pt x="3156" y="3"/>
                    <a:pt x="3080" y="0"/>
                    <a:pt x="30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4"/>
            <p:cNvSpPr/>
            <p:nvPr/>
          </p:nvSpPr>
          <p:spPr>
            <a:xfrm>
              <a:off x="7401916" y="3030683"/>
              <a:ext cx="141293" cy="74206"/>
            </a:xfrm>
            <a:custGeom>
              <a:rect b="b" l="l" r="r" t="t"/>
              <a:pathLst>
                <a:path extrusionOk="0" h="2460" w="4684">
                  <a:moveTo>
                    <a:pt x="2897" y="1"/>
                  </a:moveTo>
                  <a:cubicBezTo>
                    <a:pt x="1752" y="1"/>
                    <a:pt x="644" y="657"/>
                    <a:pt x="147" y="1766"/>
                  </a:cubicBezTo>
                  <a:cubicBezTo>
                    <a:pt x="0" y="2089"/>
                    <a:pt x="111" y="2420"/>
                    <a:pt x="317" y="2455"/>
                  </a:cubicBezTo>
                  <a:cubicBezTo>
                    <a:pt x="334" y="2458"/>
                    <a:pt x="351" y="2460"/>
                    <a:pt x="368" y="2460"/>
                  </a:cubicBezTo>
                  <a:cubicBezTo>
                    <a:pt x="555" y="2460"/>
                    <a:pt x="740" y="2287"/>
                    <a:pt x="836" y="2078"/>
                  </a:cubicBezTo>
                  <a:cubicBezTo>
                    <a:pt x="1209" y="1248"/>
                    <a:pt x="2037" y="757"/>
                    <a:pt x="2894" y="757"/>
                  </a:cubicBezTo>
                  <a:cubicBezTo>
                    <a:pt x="3235" y="757"/>
                    <a:pt x="3581" y="835"/>
                    <a:pt x="3904" y="1000"/>
                  </a:cubicBezTo>
                  <a:cubicBezTo>
                    <a:pt x="4013" y="1055"/>
                    <a:pt x="4135" y="1086"/>
                    <a:pt x="4247" y="1086"/>
                  </a:cubicBezTo>
                  <a:cubicBezTo>
                    <a:pt x="4366" y="1086"/>
                    <a:pt x="4474" y="1051"/>
                    <a:pt x="4544" y="970"/>
                  </a:cubicBezTo>
                  <a:cubicBezTo>
                    <a:pt x="4683" y="815"/>
                    <a:pt x="4562" y="487"/>
                    <a:pt x="4246" y="326"/>
                  </a:cubicBezTo>
                  <a:cubicBezTo>
                    <a:pt x="3814" y="105"/>
                    <a:pt x="3352" y="1"/>
                    <a:pt x="28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4"/>
            <p:cNvSpPr/>
            <p:nvPr/>
          </p:nvSpPr>
          <p:spPr>
            <a:xfrm>
              <a:off x="7580548" y="3050169"/>
              <a:ext cx="73542" cy="141776"/>
            </a:xfrm>
            <a:custGeom>
              <a:rect b="b" l="l" r="r" t="t"/>
              <a:pathLst>
                <a:path extrusionOk="0" h="4700" w="2438">
                  <a:moveTo>
                    <a:pt x="387" y="0"/>
                  </a:moveTo>
                  <a:cubicBezTo>
                    <a:pt x="240" y="0"/>
                    <a:pt x="119" y="60"/>
                    <a:pt x="78" y="166"/>
                  </a:cubicBezTo>
                  <a:cubicBezTo>
                    <a:pt x="1" y="360"/>
                    <a:pt x="141" y="603"/>
                    <a:pt x="343" y="750"/>
                  </a:cubicBezTo>
                  <a:cubicBezTo>
                    <a:pt x="1374" y="1493"/>
                    <a:pt x="1576" y="2980"/>
                    <a:pt x="779" y="3971"/>
                  </a:cubicBezTo>
                  <a:cubicBezTo>
                    <a:pt x="625" y="4169"/>
                    <a:pt x="556" y="4438"/>
                    <a:pt x="681" y="4605"/>
                  </a:cubicBezTo>
                  <a:cubicBezTo>
                    <a:pt x="728" y="4668"/>
                    <a:pt x="806" y="4699"/>
                    <a:pt x="898" y="4699"/>
                  </a:cubicBezTo>
                  <a:cubicBezTo>
                    <a:pt x="1048" y="4699"/>
                    <a:pt x="1234" y="4614"/>
                    <a:pt x="1372" y="4442"/>
                  </a:cubicBezTo>
                  <a:cubicBezTo>
                    <a:pt x="2437" y="3117"/>
                    <a:pt x="2168" y="1132"/>
                    <a:pt x="788" y="138"/>
                  </a:cubicBezTo>
                  <a:cubicBezTo>
                    <a:pt x="656" y="43"/>
                    <a:pt x="512" y="0"/>
                    <a:pt x="3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4"/>
            <p:cNvSpPr/>
            <p:nvPr/>
          </p:nvSpPr>
          <p:spPr>
            <a:xfrm>
              <a:off x="7576235" y="3052009"/>
              <a:ext cx="115441" cy="105517"/>
            </a:xfrm>
            <a:custGeom>
              <a:rect b="b" l="l" r="r" t="t"/>
              <a:pathLst>
                <a:path extrusionOk="0" h="3498" w="3827">
                  <a:moveTo>
                    <a:pt x="822" y="0"/>
                  </a:moveTo>
                  <a:cubicBezTo>
                    <a:pt x="747" y="0"/>
                    <a:pt x="671" y="3"/>
                    <a:pt x="595" y="9"/>
                  </a:cubicBezTo>
                  <a:cubicBezTo>
                    <a:pt x="242" y="34"/>
                    <a:pt x="0" y="292"/>
                    <a:pt x="70" y="487"/>
                  </a:cubicBezTo>
                  <a:cubicBezTo>
                    <a:pt x="131" y="669"/>
                    <a:pt x="358" y="764"/>
                    <a:pt x="589" y="764"/>
                  </a:cubicBezTo>
                  <a:cubicBezTo>
                    <a:pt x="609" y="764"/>
                    <a:pt x="629" y="763"/>
                    <a:pt x="648" y="762"/>
                  </a:cubicBezTo>
                  <a:cubicBezTo>
                    <a:pt x="705" y="758"/>
                    <a:pt x="762" y="755"/>
                    <a:pt x="818" y="755"/>
                  </a:cubicBezTo>
                  <a:cubicBezTo>
                    <a:pt x="2014" y="755"/>
                    <a:pt x="3031" y="1727"/>
                    <a:pt x="3061" y="2942"/>
                  </a:cubicBezTo>
                  <a:cubicBezTo>
                    <a:pt x="3070" y="3194"/>
                    <a:pt x="3191" y="3445"/>
                    <a:pt x="3394" y="3492"/>
                  </a:cubicBezTo>
                  <a:cubicBezTo>
                    <a:pt x="3410" y="3496"/>
                    <a:pt x="3426" y="3498"/>
                    <a:pt x="3442" y="3498"/>
                  </a:cubicBezTo>
                  <a:cubicBezTo>
                    <a:pt x="3632" y="3498"/>
                    <a:pt x="3826" y="3247"/>
                    <a:pt x="3817" y="2920"/>
                  </a:cubicBezTo>
                  <a:cubicBezTo>
                    <a:pt x="3777" y="1298"/>
                    <a:pt x="2421" y="0"/>
                    <a:pt x="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4"/>
            <p:cNvSpPr/>
            <p:nvPr/>
          </p:nvSpPr>
          <p:spPr>
            <a:xfrm>
              <a:off x="7585918" y="3029383"/>
              <a:ext cx="141293" cy="74206"/>
            </a:xfrm>
            <a:custGeom>
              <a:rect b="b" l="l" r="r" t="t"/>
              <a:pathLst>
                <a:path extrusionOk="0" h="2460" w="4684">
                  <a:moveTo>
                    <a:pt x="1787" y="1"/>
                  </a:moveTo>
                  <a:cubicBezTo>
                    <a:pt x="1331" y="1"/>
                    <a:pt x="870" y="105"/>
                    <a:pt x="438" y="326"/>
                  </a:cubicBezTo>
                  <a:cubicBezTo>
                    <a:pt x="122" y="487"/>
                    <a:pt x="0" y="815"/>
                    <a:pt x="138" y="970"/>
                  </a:cubicBezTo>
                  <a:cubicBezTo>
                    <a:pt x="209" y="1051"/>
                    <a:pt x="318" y="1086"/>
                    <a:pt x="436" y="1086"/>
                  </a:cubicBezTo>
                  <a:cubicBezTo>
                    <a:pt x="549" y="1086"/>
                    <a:pt x="671" y="1055"/>
                    <a:pt x="780" y="1000"/>
                  </a:cubicBezTo>
                  <a:cubicBezTo>
                    <a:pt x="1103" y="835"/>
                    <a:pt x="1448" y="757"/>
                    <a:pt x="1789" y="757"/>
                  </a:cubicBezTo>
                  <a:cubicBezTo>
                    <a:pt x="2645" y="757"/>
                    <a:pt x="3474" y="1248"/>
                    <a:pt x="3848" y="2078"/>
                  </a:cubicBezTo>
                  <a:cubicBezTo>
                    <a:pt x="3944" y="2287"/>
                    <a:pt x="4126" y="2460"/>
                    <a:pt x="4315" y="2460"/>
                  </a:cubicBezTo>
                  <a:cubicBezTo>
                    <a:pt x="4332" y="2460"/>
                    <a:pt x="4350" y="2458"/>
                    <a:pt x="4367" y="2455"/>
                  </a:cubicBezTo>
                  <a:cubicBezTo>
                    <a:pt x="4573" y="2420"/>
                    <a:pt x="4683" y="2089"/>
                    <a:pt x="4537" y="1766"/>
                  </a:cubicBezTo>
                  <a:cubicBezTo>
                    <a:pt x="4040" y="657"/>
                    <a:pt x="2932" y="1"/>
                    <a:pt x="17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4"/>
            <p:cNvSpPr/>
            <p:nvPr/>
          </p:nvSpPr>
          <p:spPr>
            <a:xfrm>
              <a:off x="7424479" y="2923359"/>
              <a:ext cx="136165" cy="82712"/>
            </a:xfrm>
            <a:custGeom>
              <a:rect b="b" l="l" r="r" t="t"/>
              <a:pathLst>
                <a:path extrusionOk="0" h="2742" w="4514">
                  <a:moveTo>
                    <a:pt x="374" y="0"/>
                  </a:moveTo>
                  <a:cubicBezTo>
                    <a:pt x="367" y="0"/>
                    <a:pt x="361" y="0"/>
                    <a:pt x="354" y="1"/>
                  </a:cubicBezTo>
                  <a:cubicBezTo>
                    <a:pt x="147" y="11"/>
                    <a:pt x="1" y="332"/>
                    <a:pt x="110" y="668"/>
                  </a:cubicBezTo>
                  <a:cubicBezTo>
                    <a:pt x="518" y="1936"/>
                    <a:pt x="1712" y="2741"/>
                    <a:pt x="2974" y="2741"/>
                  </a:cubicBezTo>
                  <a:cubicBezTo>
                    <a:pt x="3325" y="2741"/>
                    <a:pt x="3680" y="2679"/>
                    <a:pt x="4026" y="2548"/>
                  </a:cubicBezTo>
                  <a:cubicBezTo>
                    <a:pt x="4357" y="2422"/>
                    <a:pt x="4514" y="2110"/>
                    <a:pt x="4394" y="1940"/>
                  </a:cubicBezTo>
                  <a:cubicBezTo>
                    <a:pt x="4320" y="1834"/>
                    <a:pt x="4187" y="1788"/>
                    <a:pt x="4040" y="1788"/>
                  </a:cubicBezTo>
                  <a:cubicBezTo>
                    <a:pt x="3948" y="1788"/>
                    <a:pt x="3851" y="1806"/>
                    <a:pt x="3759" y="1839"/>
                  </a:cubicBezTo>
                  <a:cubicBezTo>
                    <a:pt x="3501" y="1938"/>
                    <a:pt x="3235" y="1985"/>
                    <a:pt x="2973" y="1985"/>
                  </a:cubicBezTo>
                  <a:cubicBezTo>
                    <a:pt x="2029" y="1985"/>
                    <a:pt x="1135" y="1381"/>
                    <a:pt x="829" y="433"/>
                  </a:cubicBezTo>
                  <a:cubicBezTo>
                    <a:pt x="752" y="202"/>
                    <a:pt x="574" y="0"/>
                    <a:pt x="3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4"/>
            <p:cNvSpPr/>
            <p:nvPr/>
          </p:nvSpPr>
          <p:spPr>
            <a:xfrm>
              <a:off x="7573973" y="2923359"/>
              <a:ext cx="136135" cy="82712"/>
            </a:xfrm>
            <a:custGeom>
              <a:rect b="b" l="l" r="r" t="t"/>
              <a:pathLst>
                <a:path extrusionOk="0" h="2742" w="4513">
                  <a:moveTo>
                    <a:pt x="4140" y="0"/>
                  </a:moveTo>
                  <a:cubicBezTo>
                    <a:pt x="3940" y="0"/>
                    <a:pt x="3762" y="202"/>
                    <a:pt x="3685" y="433"/>
                  </a:cubicBezTo>
                  <a:cubicBezTo>
                    <a:pt x="3379" y="1381"/>
                    <a:pt x="2485" y="1985"/>
                    <a:pt x="1541" y="1985"/>
                  </a:cubicBezTo>
                  <a:cubicBezTo>
                    <a:pt x="1279" y="1985"/>
                    <a:pt x="1013" y="1938"/>
                    <a:pt x="754" y="1839"/>
                  </a:cubicBezTo>
                  <a:cubicBezTo>
                    <a:pt x="664" y="1806"/>
                    <a:pt x="567" y="1788"/>
                    <a:pt x="475" y="1788"/>
                  </a:cubicBezTo>
                  <a:cubicBezTo>
                    <a:pt x="329" y="1788"/>
                    <a:pt x="195" y="1834"/>
                    <a:pt x="120" y="1940"/>
                  </a:cubicBezTo>
                  <a:cubicBezTo>
                    <a:pt x="0" y="2110"/>
                    <a:pt x="157" y="2422"/>
                    <a:pt x="488" y="2548"/>
                  </a:cubicBezTo>
                  <a:cubicBezTo>
                    <a:pt x="834" y="2679"/>
                    <a:pt x="1189" y="2741"/>
                    <a:pt x="1539" y="2741"/>
                  </a:cubicBezTo>
                  <a:cubicBezTo>
                    <a:pt x="2802" y="2741"/>
                    <a:pt x="3996" y="1936"/>
                    <a:pt x="4405" y="668"/>
                  </a:cubicBezTo>
                  <a:cubicBezTo>
                    <a:pt x="4513" y="332"/>
                    <a:pt x="4368" y="11"/>
                    <a:pt x="4159" y="1"/>
                  </a:cubicBezTo>
                  <a:cubicBezTo>
                    <a:pt x="4153" y="0"/>
                    <a:pt x="4147" y="0"/>
                    <a:pt x="41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4"/>
            <p:cNvSpPr/>
            <p:nvPr/>
          </p:nvSpPr>
          <p:spPr>
            <a:xfrm>
              <a:off x="7608450" y="2837780"/>
              <a:ext cx="136919" cy="109439"/>
            </a:xfrm>
            <a:custGeom>
              <a:rect b="b" l="l" r="r" t="t"/>
              <a:pathLst>
                <a:path extrusionOk="0" h="3628" w="4539">
                  <a:moveTo>
                    <a:pt x="833" y="1"/>
                  </a:moveTo>
                  <a:cubicBezTo>
                    <a:pt x="771" y="1"/>
                    <a:pt x="708" y="24"/>
                    <a:pt x="662" y="73"/>
                  </a:cubicBezTo>
                  <a:lnTo>
                    <a:pt x="660" y="75"/>
                  </a:lnTo>
                  <a:cubicBezTo>
                    <a:pt x="0" y="768"/>
                    <a:pt x="194" y="2027"/>
                    <a:pt x="1095" y="2885"/>
                  </a:cubicBezTo>
                  <a:cubicBezTo>
                    <a:pt x="1607" y="3373"/>
                    <a:pt x="2238" y="3627"/>
                    <a:pt x="2809" y="3627"/>
                  </a:cubicBezTo>
                  <a:cubicBezTo>
                    <a:pt x="3240" y="3627"/>
                    <a:pt x="3637" y="3482"/>
                    <a:pt x="3922" y="3182"/>
                  </a:cubicBezTo>
                  <a:cubicBezTo>
                    <a:pt x="4538" y="2536"/>
                    <a:pt x="4410" y="1395"/>
                    <a:pt x="3655" y="548"/>
                  </a:cubicBezTo>
                  <a:cubicBezTo>
                    <a:pt x="3608" y="494"/>
                    <a:pt x="3542" y="465"/>
                    <a:pt x="3475" y="465"/>
                  </a:cubicBezTo>
                  <a:cubicBezTo>
                    <a:pt x="3435" y="465"/>
                    <a:pt x="3395" y="475"/>
                    <a:pt x="3358" y="496"/>
                  </a:cubicBezTo>
                  <a:cubicBezTo>
                    <a:pt x="3076" y="652"/>
                    <a:pt x="2761" y="731"/>
                    <a:pt x="2445" y="731"/>
                  </a:cubicBezTo>
                  <a:cubicBezTo>
                    <a:pt x="1975" y="731"/>
                    <a:pt x="1503" y="557"/>
                    <a:pt x="1135" y="206"/>
                  </a:cubicBezTo>
                  <a:cubicBezTo>
                    <a:pt x="1095" y="166"/>
                    <a:pt x="1054" y="126"/>
                    <a:pt x="1017" y="83"/>
                  </a:cubicBezTo>
                  <a:cubicBezTo>
                    <a:pt x="969" y="29"/>
                    <a:pt x="901"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4"/>
            <p:cNvSpPr/>
            <p:nvPr/>
          </p:nvSpPr>
          <p:spPr>
            <a:xfrm>
              <a:off x="7389971" y="2837780"/>
              <a:ext cx="136949" cy="109439"/>
            </a:xfrm>
            <a:custGeom>
              <a:rect b="b" l="l" r="r" t="t"/>
              <a:pathLst>
                <a:path extrusionOk="0" h="3628" w="4540">
                  <a:moveTo>
                    <a:pt x="3706" y="1"/>
                  </a:moveTo>
                  <a:cubicBezTo>
                    <a:pt x="3639" y="1"/>
                    <a:pt x="3571" y="29"/>
                    <a:pt x="3523" y="83"/>
                  </a:cubicBezTo>
                  <a:cubicBezTo>
                    <a:pt x="3486" y="126"/>
                    <a:pt x="3445" y="166"/>
                    <a:pt x="3405" y="206"/>
                  </a:cubicBezTo>
                  <a:cubicBezTo>
                    <a:pt x="3038" y="557"/>
                    <a:pt x="2566" y="731"/>
                    <a:pt x="2096" y="731"/>
                  </a:cubicBezTo>
                  <a:cubicBezTo>
                    <a:pt x="1780" y="731"/>
                    <a:pt x="1465" y="652"/>
                    <a:pt x="1182" y="496"/>
                  </a:cubicBezTo>
                  <a:cubicBezTo>
                    <a:pt x="1145" y="475"/>
                    <a:pt x="1105" y="465"/>
                    <a:pt x="1065" y="465"/>
                  </a:cubicBezTo>
                  <a:cubicBezTo>
                    <a:pt x="998" y="465"/>
                    <a:pt x="932" y="494"/>
                    <a:pt x="885" y="548"/>
                  </a:cubicBezTo>
                  <a:cubicBezTo>
                    <a:pt x="130" y="1395"/>
                    <a:pt x="0" y="2536"/>
                    <a:pt x="618" y="3182"/>
                  </a:cubicBezTo>
                  <a:cubicBezTo>
                    <a:pt x="903" y="3482"/>
                    <a:pt x="1299" y="3627"/>
                    <a:pt x="1731" y="3627"/>
                  </a:cubicBezTo>
                  <a:cubicBezTo>
                    <a:pt x="2301" y="3627"/>
                    <a:pt x="2932" y="3373"/>
                    <a:pt x="3445" y="2885"/>
                  </a:cubicBezTo>
                  <a:cubicBezTo>
                    <a:pt x="4346" y="2027"/>
                    <a:pt x="4540" y="768"/>
                    <a:pt x="3880" y="75"/>
                  </a:cubicBezTo>
                  <a:lnTo>
                    <a:pt x="3878" y="73"/>
                  </a:lnTo>
                  <a:cubicBezTo>
                    <a:pt x="3831" y="24"/>
                    <a:pt x="3769" y="1"/>
                    <a:pt x="3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4"/>
            <p:cNvSpPr/>
            <p:nvPr/>
          </p:nvSpPr>
          <p:spPr>
            <a:xfrm>
              <a:off x="7642898" y="2779111"/>
              <a:ext cx="117191" cy="140991"/>
            </a:xfrm>
            <a:custGeom>
              <a:rect b="b" l="l" r="r" t="t"/>
              <a:pathLst>
                <a:path extrusionOk="0" h="4674" w="3885">
                  <a:moveTo>
                    <a:pt x="1287" y="1"/>
                  </a:moveTo>
                  <a:cubicBezTo>
                    <a:pt x="1090" y="1"/>
                    <a:pt x="894" y="38"/>
                    <a:pt x="709" y="117"/>
                  </a:cubicBezTo>
                  <a:cubicBezTo>
                    <a:pt x="707" y="119"/>
                    <a:pt x="707" y="119"/>
                    <a:pt x="704" y="119"/>
                  </a:cubicBezTo>
                  <a:cubicBezTo>
                    <a:pt x="567" y="178"/>
                    <a:pt x="511" y="347"/>
                    <a:pt x="583" y="480"/>
                  </a:cubicBezTo>
                  <a:cubicBezTo>
                    <a:pt x="613" y="533"/>
                    <a:pt x="638" y="586"/>
                    <a:pt x="663" y="644"/>
                  </a:cubicBezTo>
                  <a:cubicBezTo>
                    <a:pt x="1019" y="1480"/>
                    <a:pt x="771" y="2423"/>
                    <a:pt x="117" y="2981"/>
                  </a:cubicBezTo>
                  <a:cubicBezTo>
                    <a:pt x="24" y="3058"/>
                    <a:pt x="0" y="3191"/>
                    <a:pt x="58" y="3299"/>
                  </a:cubicBezTo>
                  <a:cubicBezTo>
                    <a:pt x="504" y="4146"/>
                    <a:pt x="1279" y="4673"/>
                    <a:pt x="2021" y="4673"/>
                  </a:cubicBezTo>
                  <a:cubicBezTo>
                    <a:pt x="2219" y="4673"/>
                    <a:pt x="2414" y="4636"/>
                    <a:pt x="2601" y="4556"/>
                  </a:cubicBezTo>
                  <a:cubicBezTo>
                    <a:pt x="3544" y="4156"/>
                    <a:pt x="3885" y="2835"/>
                    <a:pt x="3364" y="1608"/>
                  </a:cubicBezTo>
                  <a:cubicBezTo>
                    <a:pt x="2943" y="625"/>
                    <a:pt x="2094" y="1"/>
                    <a:pt x="1287"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4"/>
            <p:cNvSpPr/>
            <p:nvPr/>
          </p:nvSpPr>
          <p:spPr>
            <a:xfrm>
              <a:off x="7375281" y="2779111"/>
              <a:ext cx="117251" cy="140991"/>
            </a:xfrm>
            <a:custGeom>
              <a:rect b="b" l="l" r="r" t="t"/>
              <a:pathLst>
                <a:path extrusionOk="0" h="4674" w="3887">
                  <a:moveTo>
                    <a:pt x="2599" y="1"/>
                  </a:moveTo>
                  <a:cubicBezTo>
                    <a:pt x="1792" y="1"/>
                    <a:pt x="943" y="625"/>
                    <a:pt x="523" y="1608"/>
                  </a:cubicBezTo>
                  <a:cubicBezTo>
                    <a:pt x="0" y="2835"/>
                    <a:pt x="342" y="4156"/>
                    <a:pt x="1286" y="4556"/>
                  </a:cubicBezTo>
                  <a:cubicBezTo>
                    <a:pt x="1472" y="4636"/>
                    <a:pt x="1667" y="4673"/>
                    <a:pt x="1865" y="4673"/>
                  </a:cubicBezTo>
                  <a:cubicBezTo>
                    <a:pt x="2606" y="4673"/>
                    <a:pt x="3381" y="4146"/>
                    <a:pt x="3828" y="3299"/>
                  </a:cubicBezTo>
                  <a:cubicBezTo>
                    <a:pt x="3886" y="3191"/>
                    <a:pt x="3861" y="3058"/>
                    <a:pt x="3769" y="2981"/>
                  </a:cubicBezTo>
                  <a:cubicBezTo>
                    <a:pt x="3115" y="2423"/>
                    <a:pt x="2867" y="1480"/>
                    <a:pt x="3223" y="644"/>
                  </a:cubicBezTo>
                  <a:cubicBezTo>
                    <a:pt x="3249" y="586"/>
                    <a:pt x="3274" y="533"/>
                    <a:pt x="3303" y="480"/>
                  </a:cubicBezTo>
                  <a:cubicBezTo>
                    <a:pt x="3376" y="347"/>
                    <a:pt x="3320" y="178"/>
                    <a:pt x="3182" y="119"/>
                  </a:cubicBezTo>
                  <a:cubicBezTo>
                    <a:pt x="3179" y="119"/>
                    <a:pt x="3179" y="119"/>
                    <a:pt x="3178" y="117"/>
                  </a:cubicBezTo>
                  <a:cubicBezTo>
                    <a:pt x="2992" y="38"/>
                    <a:pt x="2796" y="1"/>
                    <a:pt x="259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4"/>
            <p:cNvSpPr/>
            <p:nvPr/>
          </p:nvSpPr>
          <p:spPr>
            <a:xfrm>
              <a:off x="7449153" y="2929962"/>
              <a:ext cx="236433" cy="190009"/>
            </a:xfrm>
            <a:custGeom>
              <a:rect b="b" l="l" r="r" t="t"/>
              <a:pathLst>
                <a:path extrusionOk="0" h="6299" w="7838">
                  <a:moveTo>
                    <a:pt x="3921" y="1"/>
                  </a:moveTo>
                  <a:cubicBezTo>
                    <a:pt x="2838" y="5"/>
                    <a:pt x="1857" y="345"/>
                    <a:pt x="1147" y="956"/>
                  </a:cubicBezTo>
                  <a:cubicBezTo>
                    <a:pt x="437" y="1563"/>
                    <a:pt x="1" y="2441"/>
                    <a:pt x="1" y="3380"/>
                  </a:cubicBezTo>
                  <a:cubicBezTo>
                    <a:pt x="1" y="4326"/>
                    <a:pt x="433" y="5086"/>
                    <a:pt x="1140" y="5574"/>
                  </a:cubicBezTo>
                  <a:cubicBezTo>
                    <a:pt x="1845" y="6068"/>
                    <a:pt x="2828" y="6291"/>
                    <a:pt x="3918" y="6299"/>
                  </a:cubicBezTo>
                  <a:cubicBezTo>
                    <a:pt x="5011" y="6291"/>
                    <a:pt x="5993" y="6068"/>
                    <a:pt x="6698" y="5574"/>
                  </a:cubicBezTo>
                  <a:cubicBezTo>
                    <a:pt x="7406" y="5084"/>
                    <a:pt x="7836" y="4324"/>
                    <a:pt x="7837" y="3380"/>
                  </a:cubicBezTo>
                  <a:cubicBezTo>
                    <a:pt x="7837" y="2441"/>
                    <a:pt x="7401" y="1564"/>
                    <a:pt x="6694" y="956"/>
                  </a:cubicBezTo>
                  <a:cubicBezTo>
                    <a:pt x="5984" y="345"/>
                    <a:pt x="5002" y="5"/>
                    <a:pt x="3921"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4"/>
            <p:cNvSpPr/>
            <p:nvPr/>
          </p:nvSpPr>
          <p:spPr>
            <a:xfrm>
              <a:off x="7449063" y="2929932"/>
              <a:ext cx="165636" cy="190009"/>
            </a:xfrm>
            <a:custGeom>
              <a:rect b="b" l="l" r="r" t="t"/>
              <a:pathLst>
                <a:path extrusionOk="0" h="6299" w="5491">
                  <a:moveTo>
                    <a:pt x="3921" y="0"/>
                  </a:moveTo>
                  <a:cubicBezTo>
                    <a:pt x="2839" y="3"/>
                    <a:pt x="1857" y="343"/>
                    <a:pt x="1147" y="956"/>
                  </a:cubicBezTo>
                  <a:cubicBezTo>
                    <a:pt x="437" y="1562"/>
                    <a:pt x="1" y="2441"/>
                    <a:pt x="1" y="3380"/>
                  </a:cubicBezTo>
                  <a:cubicBezTo>
                    <a:pt x="4" y="4322"/>
                    <a:pt x="434" y="5082"/>
                    <a:pt x="1140" y="5574"/>
                  </a:cubicBezTo>
                  <a:cubicBezTo>
                    <a:pt x="1847" y="6066"/>
                    <a:pt x="2828" y="6291"/>
                    <a:pt x="3921" y="6298"/>
                  </a:cubicBezTo>
                  <a:cubicBezTo>
                    <a:pt x="4481" y="6294"/>
                    <a:pt x="5009" y="6233"/>
                    <a:pt x="5490" y="6109"/>
                  </a:cubicBezTo>
                  <a:cubicBezTo>
                    <a:pt x="4038" y="5612"/>
                    <a:pt x="3001" y="4304"/>
                    <a:pt x="3001" y="2772"/>
                  </a:cubicBezTo>
                  <a:cubicBezTo>
                    <a:pt x="3001" y="1664"/>
                    <a:pt x="3541" y="676"/>
                    <a:pt x="4387" y="24"/>
                  </a:cubicBezTo>
                  <a:cubicBezTo>
                    <a:pt x="4234" y="9"/>
                    <a:pt x="4077" y="2"/>
                    <a:pt x="392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4"/>
            <p:cNvSpPr/>
            <p:nvPr/>
          </p:nvSpPr>
          <p:spPr>
            <a:xfrm>
              <a:off x="7477145" y="3010199"/>
              <a:ext cx="48656" cy="38702"/>
            </a:xfrm>
            <a:custGeom>
              <a:rect b="b" l="l" r="r" t="t"/>
              <a:pathLst>
                <a:path extrusionOk="0" h="1283" w="1613">
                  <a:moveTo>
                    <a:pt x="806" y="0"/>
                  </a:moveTo>
                  <a:cubicBezTo>
                    <a:pt x="361" y="0"/>
                    <a:pt x="0" y="287"/>
                    <a:pt x="0" y="642"/>
                  </a:cubicBezTo>
                  <a:cubicBezTo>
                    <a:pt x="0" y="997"/>
                    <a:pt x="361" y="1282"/>
                    <a:pt x="806" y="1282"/>
                  </a:cubicBezTo>
                  <a:cubicBezTo>
                    <a:pt x="1252" y="1282"/>
                    <a:pt x="1613" y="997"/>
                    <a:pt x="1613" y="642"/>
                  </a:cubicBezTo>
                  <a:cubicBezTo>
                    <a:pt x="1613" y="286"/>
                    <a:pt x="1252" y="0"/>
                    <a:pt x="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4"/>
            <p:cNvSpPr/>
            <p:nvPr/>
          </p:nvSpPr>
          <p:spPr>
            <a:xfrm>
              <a:off x="7608842" y="3010199"/>
              <a:ext cx="48716" cy="38702"/>
            </a:xfrm>
            <a:custGeom>
              <a:rect b="b" l="l" r="r" t="t"/>
              <a:pathLst>
                <a:path extrusionOk="0" h="1283" w="1615">
                  <a:moveTo>
                    <a:pt x="808" y="0"/>
                  </a:moveTo>
                  <a:cubicBezTo>
                    <a:pt x="362" y="0"/>
                    <a:pt x="1" y="287"/>
                    <a:pt x="1" y="642"/>
                  </a:cubicBezTo>
                  <a:cubicBezTo>
                    <a:pt x="1" y="997"/>
                    <a:pt x="362" y="1282"/>
                    <a:pt x="808" y="1282"/>
                  </a:cubicBezTo>
                  <a:cubicBezTo>
                    <a:pt x="1254" y="1282"/>
                    <a:pt x="1615" y="997"/>
                    <a:pt x="1615" y="642"/>
                  </a:cubicBezTo>
                  <a:cubicBezTo>
                    <a:pt x="1615" y="286"/>
                    <a:pt x="1254" y="0"/>
                    <a:pt x="8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4"/>
            <p:cNvSpPr/>
            <p:nvPr/>
          </p:nvSpPr>
          <p:spPr>
            <a:xfrm>
              <a:off x="7375371" y="2773108"/>
              <a:ext cx="384905" cy="423788"/>
            </a:xfrm>
            <a:custGeom>
              <a:rect b="b" l="l" r="r" t="t"/>
              <a:pathLst>
                <a:path extrusionOk="0" h="14049" w="12760">
                  <a:moveTo>
                    <a:pt x="10163" y="407"/>
                  </a:moveTo>
                  <a:cubicBezTo>
                    <a:pt x="10887" y="407"/>
                    <a:pt x="11661" y="986"/>
                    <a:pt x="12047" y="1892"/>
                  </a:cubicBezTo>
                  <a:cubicBezTo>
                    <a:pt x="12277" y="2442"/>
                    <a:pt x="12332" y="3029"/>
                    <a:pt x="12202" y="3541"/>
                  </a:cubicBezTo>
                  <a:cubicBezTo>
                    <a:pt x="12137" y="3792"/>
                    <a:pt x="12029" y="4008"/>
                    <a:pt x="11888" y="4184"/>
                  </a:cubicBezTo>
                  <a:cubicBezTo>
                    <a:pt x="11887" y="4186"/>
                    <a:pt x="11885" y="4187"/>
                    <a:pt x="11885" y="4190"/>
                  </a:cubicBezTo>
                  <a:cubicBezTo>
                    <a:pt x="11751" y="4356"/>
                    <a:pt x="11582" y="4486"/>
                    <a:pt x="11390" y="4569"/>
                  </a:cubicBezTo>
                  <a:cubicBezTo>
                    <a:pt x="11233" y="4636"/>
                    <a:pt x="11065" y="4669"/>
                    <a:pt x="10892" y="4669"/>
                  </a:cubicBezTo>
                  <a:cubicBezTo>
                    <a:pt x="10657" y="4669"/>
                    <a:pt x="10412" y="4608"/>
                    <a:pt x="10172" y="4489"/>
                  </a:cubicBezTo>
                  <a:cubicBezTo>
                    <a:pt x="9742" y="4275"/>
                    <a:pt x="9365" y="3890"/>
                    <a:pt x="9110" y="3406"/>
                  </a:cubicBezTo>
                  <a:cubicBezTo>
                    <a:pt x="9099" y="3384"/>
                    <a:pt x="9103" y="3356"/>
                    <a:pt x="9121" y="3338"/>
                  </a:cubicBezTo>
                  <a:cubicBezTo>
                    <a:pt x="9866" y="2701"/>
                    <a:pt x="10109" y="1665"/>
                    <a:pt x="9724" y="763"/>
                  </a:cubicBezTo>
                  <a:cubicBezTo>
                    <a:pt x="9698" y="702"/>
                    <a:pt x="9668" y="642"/>
                    <a:pt x="9637" y="583"/>
                  </a:cubicBezTo>
                  <a:cubicBezTo>
                    <a:pt x="9625" y="562"/>
                    <a:pt x="9630" y="546"/>
                    <a:pt x="9633" y="535"/>
                  </a:cubicBezTo>
                  <a:cubicBezTo>
                    <a:pt x="9637" y="524"/>
                    <a:pt x="9646" y="513"/>
                    <a:pt x="9659" y="509"/>
                  </a:cubicBezTo>
                  <a:lnTo>
                    <a:pt x="9661" y="509"/>
                  </a:lnTo>
                  <a:cubicBezTo>
                    <a:pt x="9821" y="440"/>
                    <a:pt x="9991" y="407"/>
                    <a:pt x="10163" y="407"/>
                  </a:cubicBezTo>
                  <a:close/>
                  <a:moveTo>
                    <a:pt x="8560" y="2350"/>
                  </a:moveTo>
                  <a:cubicBezTo>
                    <a:pt x="8568" y="2350"/>
                    <a:pt x="8579" y="2352"/>
                    <a:pt x="8590" y="2365"/>
                  </a:cubicBezTo>
                  <a:cubicBezTo>
                    <a:pt x="8631" y="2411"/>
                    <a:pt x="8676" y="2457"/>
                    <a:pt x="8720" y="2500"/>
                  </a:cubicBezTo>
                  <a:cubicBezTo>
                    <a:pt x="8832" y="2608"/>
                    <a:pt x="8957" y="2701"/>
                    <a:pt x="9088" y="2781"/>
                  </a:cubicBezTo>
                  <a:cubicBezTo>
                    <a:pt x="9017" y="2868"/>
                    <a:pt x="8937" y="2951"/>
                    <a:pt x="8849" y="3026"/>
                  </a:cubicBezTo>
                  <a:cubicBezTo>
                    <a:pt x="8683" y="3170"/>
                    <a:pt x="8639" y="3403"/>
                    <a:pt x="8742" y="3597"/>
                  </a:cubicBezTo>
                  <a:cubicBezTo>
                    <a:pt x="9230" y="4525"/>
                    <a:pt x="10075" y="5082"/>
                    <a:pt x="10885" y="5082"/>
                  </a:cubicBezTo>
                  <a:cubicBezTo>
                    <a:pt x="11110" y="5082"/>
                    <a:pt x="11334" y="5039"/>
                    <a:pt x="11547" y="4949"/>
                  </a:cubicBezTo>
                  <a:cubicBezTo>
                    <a:pt x="11606" y="4925"/>
                    <a:pt x="11662" y="4896"/>
                    <a:pt x="11717" y="4865"/>
                  </a:cubicBezTo>
                  <a:lnTo>
                    <a:pt x="11717" y="4865"/>
                  </a:lnTo>
                  <a:cubicBezTo>
                    <a:pt x="11663" y="4985"/>
                    <a:pt x="11590" y="5093"/>
                    <a:pt x="11501" y="5186"/>
                  </a:cubicBezTo>
                  <a:cubicBezTo>
                    <a:pt x="11341" y="5353"/>
                    <a:pt x="11140" y="5467"/>
                    <a:pt x="10900" y="5525"/>
                  </a:cubicBezTo>
                  <a:lnTo>
                    <a:pt x="10897" y="5525"/>
                  </a:lnTo>
                  <a:cubicBezTo>
                    <a:pt x="10783" y="5552"/>
                    <a:pt x="10661" y="5565"/>
                    <a:pt x="10535" y="5565"/>
                  </a:cubicBezTo>
                  <a:cubicBezTo>
                    <a:pt x="10413" y="5565"/>
                    <a:pt x="10287" y="5552"/>
                    <a:pt x="10161" y="5526"/>
                  </a:cubicBezTo>
                  <a:cubicBezTo>
                    <a:pt x="9735" y="5440"/>
                    <a:pt x="9310" y="5209"/>
                    <a:pt x="8964" y="4880"/>
                  </a:cubicBezTo>
                  <a:cubicBezTo>
                    <a:pt x="8146" y="4100"/>
                    <a:pt x="7957" y="2972"/>
                    <a:pt x="8535" y="2361"/>
                  </a:cubicBezTo>
                  <a:cubicBezTo>
                    <a:pt x="8537" y="2361"/>
                    <a:pt x="8545" y="2350"/>
                    <a:pt x="8560" y="2350"/>
                  </a:cubicBezTo>
                  <a:close/>
                  <a:moveTo>
                    <a:pt x="4189" y="2350"/>
                  </a:moveTo>
                  <a:cubicBezTo>
                    <a:pt x="4203" y="2350"/>
                    <a:pt x="4210" y="2358"/>
                    <a:pt x="4211" y="2359"/>
                  </a:cubicBezTo>
                  <a:cubicBezTo>
                    <a:pt x="4214" y="2359"/>
                    <a:pt x="4214" y="2361"/>
                    <a:pt x="4214" y="2361"/>
                  </a:cubicBezTo>
                  <a:cubicBezTo>
                    <a:pt x="4794" y="2972"/>
                    <a:pt x="4602" y="4102"/>
                    <a:pt x="3786" y="4880"/>
                  </a:cubicBezTo>
                  <a:cubicBezTo>
                    <a:pt x="3433" y="5214"/>
                    <a:pt x="3003" y="5445"/>
                    <a:pt x="2570" y="5530"/>
                  </a:cubicBezTo>
                  <a:lnTo>
                    <a:pt x="2568" y="5530"/>
                  </a:lnTo>
                  <a:cubicBezTo>
                    <a:pt x="2448" y="5554"/>
                    <a:pt x="2328" y="5565"/>
                    <a:pt x="2212" y="5565"/>
                  </a:cubicBezTo>
                  <a:cubicBezTo>
                    <a:pt x="2076" y="5565"/>
                    <a:pt x="1946" y="5550"/>
                    <a:pt x="1824" y="5519"/>
                  </a:cubicBezTo>
                  <a:cubicBezTo>
                    <a:pt x="1596" y="5459"/>
                    <a:pt x="1401" y="5347"/>
                    <a:pt x="1246" y="5186"/>
                  </a:cubicBezTo>
                  <a:cubicBezTo>
                    <a:pt x="1161" y="5090"/>
                    <a:pt x="1089" y="4983"/>
                    <a:pt x="1034" y="4863"/>
                  </a:cubicBezTo>
                  <a:lnTo>
                    <a:pt x="1034" y="4863"/>
                  </a:lnTo>
                  <a:cubicBezTo>
                    <a:pt x="1089" y="4894"/>
                    <a:pt x="1145" y="4922"/>
                    <a:pt x="1204" y="4948"/>
                  </a:cubicBezTo>
                  <a:cubicBezTo>
                    <a:pt x="1416" y="5038"/>
                    <a:pt x="1641" y="5081"/>
                    <a:pt x="1866" y="5081"/>
                  </a:cubicBezTo>
                  <a:cubicBezTo>
                    <a:pt x="2678" y="5081"/>
                    <a:pt x="3521" y="4525"/>
                    <a:pt x="4009" y="3596"/>
                  </a:cubicBezTo>
                  <a:cubicBezTo>
                    <a:pt x="4111" y="3402"/>
                    <a:pt x="4068" y="3167"/>
                    <a:pt x="3901" y="3025"/>
                  </a:cubicBezTo>
                  <a:cubicBezTo>
                    <a:pt x="3812" y="2949"/>
                    <a:pt x="3734" y="2868"/>
                    <a:pt x="3663" y="2779"/>
                  </a:cubicBezTo>
                  <a:cubicBezTo>
                    <a:pt x="3794" y="2699"/>
                    <a:pt x="3919" y="2605"/>
                    <a:pt x="4031" y="2498"/>
                  </a:cubicBezTo>
                  <a:cubicBezTo>
                    <a:pt x="4075" y="2455"/>
                    <a:pt x="4120" y="2409"/>
                    <a:pt x="4160" y="2364"/>
                  </a:cubicBezTo>
                  <a:cubicBezTo>
                    <a:pt x="4172" y="2352"/>
                    <a:pt x="4182" y="2350"/>
                    <a:pt x="4189" y="2350"/>
                  </a:cubicBezTo>
                  <a:close/>
                  <a:moveTo>
                    <a:pt x="2503" y="5955"/>
                  </a:moveTo>
                  <a:cubicBezTo>
                    <a:pt x="2629" y="6161"/>
                    <a:pt x="2786" y="6347"/>
                    <a:pt x="2968" y="6507"/>
                  </a:cubicBezTo>
                  <a:cubicBezTo>
                    <a:pt x="2895" y="6597"/>
                    <a:pt x="2828" y="6692"/>
                    <a:pt x="2768" y="6789"/>
                  </a:cubicBezTo>
                  <a:cubicBezTo>
                    <a:pt x="2499" y="6561"/>
                    <a:pt x="2278" y="6285"/>
                    <a:pt x="2116" y="5974"/>
                  </a:cubicBezTo>
                  <a:lnTo>
                    <a:pt x="2116" y="5974"/>
                  </a:lnTo>
                  <a:cubicBezTo>
                    <a:pt x="2148" y="5976"/>
                    <a:pt x="2182" y="5976"/>
                    <a:pt x="2215" y="5976"/>
                  </a:cubicBezTo>
                  <a:cubicBezTo>
                    <a:pt x="2309" y="5976"/>
                    <a:pt x="2407" y="5968"/>
                    <a:pt x="2503" y="5955"/>
                  </a:cubicBezTo>
                  <a:close/>
                  <a:moveTo>
                    <a:pt x="10229" y="5953"/>
                  </a:moveTo>
                  <a:cubicBezTo>
                    <a:pt x="10332" y="5968"/>
                    <a:pt x="10437" y="5976"/>
                    <a:pt x="10539" y="5976"/>
                  </a:cubicBezTo>
                  <a:cubicBezTo>
                    <a:pt x="10563" y="5976"/>
                    <a:pt x="10590" y="5976"/>
                    <a:pt x="10613" y="5974"/>
                  </a:cubicBezTo>
                  <a:lnTo>
                    <a:pt x="10613" y="5974"/>
                  </a:lnTo>
                  <a:cubicBezTo>
                    <a:pt x="10449" y="6285"/>
                    <a:pt x="10229" y="6561"/>
                    <a:pt x="9961" y="6791"/>
                  </a:cubicBezTo>
                  <a:cubicBezTo>
                    <a:pt x="9897" y="6693"/>
                    <a:pt x="9831" y="6598"/>
                    <a:pt x="9761" y="6508"/>
                  </a:cubicBezTo>
                  <a:cubicBezTo>
                    <a:pt x="9943" y="6347"/>
                    <a:pt x="10101" y="6159"/>
                    <a:pt x="10229" y="5953"/>
                  </a:cubicBezTo>
                  <a:close/>
                  <a:moveTo>
                    <a:pt x="2286" y="9125"/>
                  </a:moveTo>
                  <a:cubicBezTo>
                    <a:pt x="2308" y="9245"/>
                    <a:pt x="2337" y="9363"/>
                    <a:pt x="2373" y="9478"/>
                  </a:cubicBezTo>
                  <a:cubicBezTo>
                    <a:pt x="2003" y="9733"/>
                    <a:pt x="1710" y="10079"/>
                    <a:pt x="1527" y="10487"/>
                  </a:cubicBezTo>
                  <a:cubicBezTo>
                    <a:pt x="1457" y="10638"/>
                    <a:pt x="1335" y="10749"/>
                    <a:pt x="1246" y="10749"/>
                  </a:cubicBezTo>
                  <a:cubicBezTo>
                    <a:pt x="1240" y="10749"/>
                    <a:pt x="1235" y="10748"/>
                    <a:pt x="1230" y="10747"/>
                  </a:cubicBezTo>
                  <a:cubicBezTo>
                    <a:pt x="1228" y="10747"/>
                    <a:pt x="1213" y="10739"/>
                    <a:pt x="1197" y="10709"/>
                  </a:cubicBezTo>
                  <a:cubicBezTo>
                    <a:pt x="1156" y="10633"/>
                    <a:pt x="1147" y="10493"/>
                    <a:pt x="1213" y="10345"/>
                  </a:cubicBezTo>
                  <a:cubicBezTo>
                    <a:pt x="1438" y="9842"/>
                    <a:pt x="1814" y="9416"/>
                    <a:pt x="2286" y="9125"/>
                  </a:cubicBezTo>
                  <a:close/>
                  <a:moveTo>
                    <a:pt x="10421" y="9234"/>
                  </a:moveTo>
                  <a:cubicBezTo>
                    <a:pt x="10816" y="9518"/>
                    <a:pt x="11129" y="9897"/>
                    <a:pt x="11329" y="10345"/>
                  </a:cubicBezTo>
                  <a:cubicBezTo>
                    <a:pt x="11396" y="10493"/>
                    <a:pt x="11384" y="10635"/>
                    <a:pt x="11345" y="10709"/>
                  </a:cubicBezTo>
                  <a:cubicBezTo>
                    <a:pt x="11329" y="10739"/>
                    <a:pt x="11316" y="10746"/>
                    <a:pt x="11311" y="10747"/>
                  </a:cubicBezTo>
                  <a:cubicBezTo>
                    <a:pt x="11306" y="10748"/>
                    <a:pt x="11301" y="10749"/>
                    <a:pt x="11295" y="10749"/>
                  </a:cubicBezTo>
                  <a:cubicBezTo>
                    <a:pt x="11206" y="10749"/>
                    <a:pt x="11084" y="10638"/>
                    <a:pt x="11016" y="10489"/>
                  </a:cubicBezTo>
                  <a:cubicBezTo>
                    <a:pt x="10859" y="10138"/>
                    <a:pt x="10619" y="9829"/>
                    <a:pt x="10317" y="9589"/>
                  </a:cubicBezTo>
                  <a:cubicBezTo>
                    <a:pt x="10357" y="9474"/>
                    <a:pt x="10393" y="9355"/>
                    <a:pt x="10421" y="9234"/>
                  </a:cubicBezTo>
                  <a:close/>
                  <a:moveTo>
                    <a:pt x="9724" y="10546"/>
                  </a:moveTo>
                  <a:cubicBezTo>
                    <a:pt x="10065" y="11005"/>
                    <a:pt x="10258" y="11558"/>
                    <a:pt x="10273" y="12127"/>
                  </a:cubicBezTo>
                  <a:cubicBezTo>
                    <a:pt x="10275" y="12292"/>
                    <a:pt x="10209" y="12417"/>
                    <a:pt x="10146" y="12471"/>
                  </a:cubicBezTo>
                  <a:cubicBezTo>
                    <a:pt x="10125" y="12488"/>
                    <a:pt x="10111" y="12494"/>
                    <a:pt x="10103" y="12494"/>
                  </a:cubicBezTo>
                  <a:cubicBezTo>
                    <a:pt x="10101" y="12494"/>
                    <a:pt x="10100" y="12493"/>
                    <a:pt x="10099" y="12493"/>
                  </a:cubicBezTo>
                  <a:cubicBezTo>
                    <a:pt x="10010" y="12474"/>
                    <a:pt x="9933" y="12314"/>
                    <a:pt x="9927" y="12141"/>
                  </a:cubicBezTo>
                  <a:cubicBezTo>
                    <a:pt x="9917" y="11654"/>
                    <a:pt x="9754" y="11181"/>
                    <a:pt x="9470" y="10783"/>
                  </a:cubicBezTo>
                  <a:cubicBezTo>
                    <a:pt x="9562" y="10709"/>
                    <a:pt x="9644" y="10629"/>
                    <a:pt x="9724" y="10546"/>
                  </a:cubicBezTo>
                  <a:close/>
                  <a:moveTo>
                    <a:pt x="2907" y="10438"/>
                  </a:moveTo>
                  <a:cubicBezTo>
                    <a:pt x="2982" y="10526"/>
                    <a:pt x="3062" y="10610"/>
                    <a:pt x="3147" y="10688"/>
                  </a:cubicBezTo>
                  <a:cubicBezTo>
                    <a:pt x="2817" y="11102"/>
                    <a:pt x="2629" y="11611"/>
                    <a:pt x="2617" y="12141"/>
                  </a:cubicBezTo>
                  <a:cubicBezTo>
                    <a:pt x="2611" y="12315"/>
                    <a:pt x="2533" y="12475"/>
                    <a:pt x="2442" y="12496"/>
                  </a:cubicBezTo>
                  <a:cubicBezTo>
                    <a:pt x="2441" y="12496"/>
                    <a:pt x="2425" y="12493"/>
                    <a:pt x="2398" y="12474"/>
                  </a:cubicBezTo>
                  <a:cubicBezTo>
                    <a:pt x="2331" y="12419"/>
                    <a:pt x="2269" y="12293"/>
                    <a:pt x="2272" y="12130"/>
                  </a:cubicBezTo>
                  <a:cubicBezTo>
                    <a:pt x="2287" y="11512"/>
                    <a:pt x="2510" y="10920"/>
                    <a:pt x="2907" y="10438"/>
                  </a:cubicBezTo>
                  <a:close/>
                  <a:moveTo>
                    <a:pt x="3963" y="11225"/>
                  </a:moveTo>
                  <a:lnTo>
                    <a:pt x="3963" y="11225"/>
                  </a:lnTo>
                  <a:cubicBezTo>
                    <a:pt x="4068" y="11275"/>
                    <a:pt x="4177" y="11321"/>
                    <a:pt x="4290" y="11361"/>
                  </a:cubicBezTo>
                  <a:cubicBezTo>
                    <a:pt x="4194" y="12039"/>
                    <a:pt x="4374" y="12713"/>
                    <a:pt x="4799" y="13240"/>
                  </a:cubicBezTo>
                  <a:cubicBezTo>
                    <a:pt x="4907" y="13379"/>
                    <a:pt x="4950" y="13549"/>
                    <a:pt x="4895" y="13623"/>
                  </a:cubicBezTo>
                  <a:cubicBezTo>
                    <a:pt x="4892" y="13626"/>
                    <a:pt x="4876" y="13635"/>
                    <a:pt x="4845" y="13635"/>
                  </a:cubicBezTo>
                  <a:lnTo>
                    <a:pt x="4840" y="13635"/>
                  </a:lnTo>
                  <a:cubicBezTo>
                    <a:pt x="4756" y="13635"/>
                    <a:pt x="4629" y="13578"/>
                    <a:pt x="4527" y="13453"/>
                  </a:cubicBezTo>
                  <a:cubicBezTo>
                    <a:pt x="4027" y="12831"/>
                    <a:pt x="3824" y="12016"/>
                    <a:pt x="3963" y="11225"/>
                  </a:cubicBezTo>
                  <a:close/>
                  <a:moveTo>
                    <a:pt x="8590" y="11306"/>
                  </a:moveTo>
                  <a:lnTo>
                    <a:pt x="8590" y="11306"/>
                  </a:lnTo>
                  <a:cubicBezTo>
                    <a:pt x="8707" y="12077"/>
                    <a:pt x="8501" y="12848"/>
                    <a:pt x="8013" y="13457"/>
                  </a:cubicBezTo>
                  <a:cubicBezTo>
                    <a:pt x="7914" y="13583"/>
                    <a:pt x="7784" y="13638"/>
                    <a:pt x="7699" y="13638"/>
                  </a:cubicBezTo>
                  <a:lnTo>
                    <a:pt x="7695" y="13638"/>
                  </a:lnTo>
                  <a:cubicBezTo>
                    <a:pt x="7662" y="13638"/>
                    <a:pt x="7648" y="13629"/>
                    <a:pt x="7645" y="13624"/>
                  </a:cubicBezTo>
                  <a:cubicBezTo>
                    <a:pt x="7590" y="13553"/>
                    <a:pt x="7634" y="13380"/>
                    <a:pt x="7741" y="13244"/>
                  </a:cubicBezTo>
                  <a:cubicBezTo>
                    <a:pt x="8152" y="12734"/>
                    <a:pt x="8335" y="12082"/>
                    <a:pt x="8257" y="11428"/>
                  </a:cubicBezTo>
                  <a:cubicBezTo>
                    <a:pt x="8372" y="11391"/>
                    <a:pt x="8483" y="11351"/>
                    <a:pt x="8590" y="11306"/>
                  </a:cubicBezTo>
                  <a:close/>
                  <a:moveTo>
                    <a:pt x="10157" y="0"/>
                  </a:moveTo>
                  <a:cubicBezTo>
                    <a:pt x="9934" y="0"/>
                    <a:pt x="9714" y="43"/>
                    <a:pt x="9504" y="132"/>
                  </a:cubicBezTo>
                  <a:cubicBezTo>
                    <a:pt x="9502" y="132"/>
                    <a:pt x="9499" y="133"/>
                    <a:pt x="9499" y="133"/>
                  </a:cubicBezTo>
                  <a:cubicBezTo>
                    <a:pt x="9384" y="183"/>
                    <a:pt x="9291" y="281"/>
                    <a:pt x="9248" y="404"/>
                  </a:cubicBezTo>
                  <a:cubicBezTo>
                    <a:pt x="9207" y="526"/>
                    <a:pt x="9215" y="664"/>
                    <a:pt x="9278" y="781"/>
                  </a:cubicBezTo>
                  <a:cubicBezTo>
                    <a:pt x="9304" y="828"/>
                    <a:pt x="9328" y="879"/>
                    <a:pt x="9349" y="929"/>
                  </a:cubicBezTo>
                  <a:cubicBezTo>
                    <a:pt x="9562" y="1426"/>
                    <a:pt x="9539" y="1973"/>
                    <a:pt x="9315" y="2435"/>
                  </a:cubicBezTo>
                  <a:cubicBezTo>
                    <a:pt x="9207" y="2371"/>
                    <a:pt x="9105" y="2293"/>
                    <a:pt x="9011" y="2204"/>
                  </a:cubicBezTo>
                  <a:cubicBezTo>
                    <a:pt x="8974" y="2168"/>
                    <a:pt x="8940" y="2131"/>
                    <a:pt x="8906" y="2094"/>
                  </a:cubicBezTo>
                  <a:cubicBezTo>
                    <a:pt x="8823" y="2001"/>
                    <a:pt x="8704" y="1943"/>
                    <a:pt x="8578" y="1942"/>
                  </a:cubicBezTo>
                  <a:cubicBezTo>
                    <a:pt x="8574" y="1942"/>
                    <a:pt x="8571" y="1942"/>
                    <a:pt x="8567" y="1942"/>
                  </a:cubicBezTo>
                  <a:cubicBezTo>
                    <a:pt x="8448" y="1942"/>
                    <a:pt x="8334" y="1990"/>
                    <a:pt x="8253" y="2075"/>
                  </a:cubicBezTo>
                  <a:lnTo>
                    <a:pt x="8247" y="2080"/>
                  </a:lnTo>
                  <a:cubicBezTo>
                    <a:pt x="7510" y="2855"/>
                    <a:pt x="7708" y="4245"/>
                    <a:pt x="8689" y="5178"/>
                  </a:cubicBezTo>
                  <a:cubicBezTo>
                    <a:pt x="9019" y="5495"/>
                    <a:pt x="9402" y="5726"/>
                    <a:pt x="9806" y="5857"/>
                  </a:cubicBezTo>
                  <a:cubicBezTo>
                    <a:pt x="9714" y="5983"/>
                    <a:pt x="9610" y="6100"/>
                    <a:pt x="9492" y="6203"/>
                  </a:cubicBezTo>
                  <a:cubicBezTo>
                    <a:pt x="9424" y="6132"/>
                    <a:pt x="9352" y="6066"/>
                    <a:pt x="9278" y="6004"/>
                  </a:cubicBezTo>
                  <a:cubicBezTo>
                    <a:pt x="8955" y="5724"/>
                    <a:pt x="8579" y="5499"/>
                    <a:pt x="8159" y="5331"/>
                  </a:cubicBezTo>
                  <a:cubicBezTo>
                    <a:pt x="8134" y="5320"/>
                    <a:pt x="8108" y="5316"/>
                    <a:pt x="8083" y="5316"/>
                  </a:cubicBezTo>
                  <a:cubicBezTo>
                    <a:pt x="8001" y="5316"/>
                    <a:pt x="7924" y="5365"/>
                    <a:pt x="7892" y="5445"/>
                  </a:cubicBezTo>
                  <a:cubicBezTo>
                    <a:pt x="7849" y="5551"/>
                    <a:pt x="7901" y="5671"/>
                    <a:pt x="8006" y="5714"/>
                  </a:cubicBezTo>
                  <a:cubicBezTo>
                    <a:pt x="8383" y="5863"/>
                    <a:pt x="8720" y="6066"/>
                    <a:pt x="9008" y="6316"/>
                  </a:cubicBezTo>
                  <a:cubicBezTo>
                    <a:pt x="9119" y="6411"/>
                    <a:pt x="9223" y="6513"/>
                    <a:pt x="9319" y="6621"/>
                  </a:cubicBezTo>
                  <a:cubicBezTo>
                    <a:pt x="9477" y="6798"/>
                    <a:pt x="9615" y="6995"/>
                    <a:pt x="9727" y="7202"/>
                  </a:cubicBezTo>
                  <a:cubicBezTo>
                    <a:pt x="9961" y="7631"/>
                    <a:pt x="10084" y="8110"/>
                    <a:pt x="10082" y="8585"/>
                  </a:cubicBezTo>
                  <a:cubicBezTo>
                    <a:pt x="10082" y="8682"/>
                    <a:pt x="10076" y="8780"/>
                    <a:pt x="10067" y="8873"/>
                  </a:cubicBezTo>
                  <a:lnTo>
                    <a:pt x="10067" y="8875"/>
                  </a:lnTo>
                  <a:cubicBezTo>
                    <a:pt x="10042" y="9125"/>
                    <a:pt x="9979" y="9363"/>
                    <a:pt x="9884" y="9583"/>
                  </a:cubicBezTo>
                  <a:lnTo>
                    <a:pt x="9884" y="9585"/>
                  </a:lnTo>
                  <a:cubicBezTo>
                    <a:pt x="9806" y="9771"/>
                    <a:pt x="9699" y="9946"/>
                    <a:pt x="9572" y="10107"/>
                  </a:cubicBezTo>
                  <a:cubicBezTo>
                    <a:pt x="9430" y="10286"/>
                    <a:pt x="9260" y="10447"/>
                    <a:pt x="9063" y="10585"/>
                  </a:cubicBezTo>
                  <a:cubicBezTo>
                    <a:pt x="9062" y="10588"/>
                    <a:pt x="9060" y="10588"/>
                    <a:pt x="9059" y="10589"/>
                  </a:cubicBezTo>
                  <a:cubicBezTo>
                    <a:pt x="9048" y="10596"/>
                    <a:pt x="9041" y="10602"/>
                    <a:pt x="9031" y="10610"/>
                  </a:cubicBezTo>
                  <a:cubicBezTo>
                    <a:pt x="8915" y="10688"/>
                    <a:pt x="8789" y="10765"/>
                    <a:pt x="8655" y="10832"/>
                  </a:cubicBezTo>
                  <a:cubicBezTo>
                    <a:pt x="8452" y="10932"/>
                    <a:pt x="8224" y="11020"/>
                    <a:pt x="7976" y="11091"/>
                  </a:cubicBezTo>
                  <a:cubicBezTo>
                    <a:pt x="7503" y="11224"/>
                    <a:pt x="6963" y="11293"/>
                    <a:pt x="6368" y="11298"/>
                  </a:cubicBezTo>
                  <a:cubicBezTo>
                    <a:pt x="5701" y="11292"/>
                    <a:pt x="5103" y="11206"/>
                    <a:pt x="4593" y="11040"/>
                  </a:cubicBezTo>
                  <a:cubicBezTo>
                    <a:pt x="4349" y="10960"/>
                    <a:pt x="4126" y="10863"/>
                    <a:pt x="3928" y="10750"/>
                  </a:cubicBezTo>
                  <a:cubicBezTo>
                    <a:pt x="3852" y="10707"/>
                    <a:pt x="3778" y="10662"/>
                    <a:pt x="3706" y="10611"/>
                  </a:cubicBezTo>
                  <a:cubicBezTo>
                    <a:pt x="3660" y="10580"/>
                    <a:pt x="3615" y="10546"/>
                    <a:pt x="3571" y="10511"/>
                  </a:cubicBezTo>
                  <a:cubicBezTo>
                    <a:pt x="3383" y="10363"/>
                    <a:pt x="3220" y="10196"/>
                    <a:pt x="3087" y="10006"/>
                  </a:cubicBezTo>
                  <a:cubicBezTo>
                    <a:pt x="2976" y="9850"/>
                    <a:pt x="2886" y="9679"/>
                    <a:pt x="2817" y="9500"/>
                  </a:cubicBezTo>
                  <a:cubicBezTo>
                    <a:pt x="2731" y="9279"/>
                    <a:pt x="2679" y="9042"/>
                    <a:pt x="2661" y="8792"/>
                  </a:cubicBezTo>
                  <a:cubicBezTo>
                    <a:pt x="2655" y="8724"/>
                    <a:pt x="2654" y="8654"/>
                    <a:pt x="2654" y="8588"/>
                  </a:cubicBezTo>
                  <a:cubicBezTo>
                    <a:pt x="2654" y="8113"/>
                    <a:pt x="2775" y="7634"/>
                    <a:pt x="3009" y="7205"/>
                  </a:cubicBezTo>
                  <a:cubicBezTo>
                    <a:pt x="3121" y="6998"/>
                    <a:pt x="3257" y="6804"/>
                    <a:pt x="3417" y="6625"/>
                  </a:cubicBezTo>
                  <a:cubicBezTo>
                    <a:pt x="3513" y="6517"/>
                    <a:pt x="3617" y="6416"/>
                    <a:pt x="3728" y="6320"/>
                  </a:cubicBezTo>
                  <a:cubicBezTo>
                    <a:pt x="4401" y="5739"/>
                    <a:pt x="5339" y="5418"/>
                    <a:pt x="6367" y="5414"/>
                  </a:cubicBezTo>
                  <a:cubicBezTo>
                    <a:pt x="6621" y="5414"/>
                    <a:pt x="6874" y="5436"/>
                    <a:pt x="7117" y="5474"/>
                  </a:cubicBezTo>
                  <a:cubicBezTo>
                    <a:pt x="7128" y="5476"/>
                    <a:pt x="7140" y="5477"/>
                    <a:pt x="7152" y="5477"/>
                  </a:cubicBezTo>
                  <a:cubicBezTo>
                    <a:pt x="7250" y="5477"/>
                    <a:pt x="7337" y="5406"/>
                    <a:pt x="7353" y="5304"/>
                  </a:cubicBezTo>
                  <a:cubicBezTo>
                    <a:pt x="7372" y="5192"/>
                    <a:pt x="7296" y="5087"/>
                    <a:pt x="7183" y="5067"/>
                  </a:cubicBezTo>
                  <a:cubicBezTo>
                    <a:pt x="6918" y="5026"/>
                    <a:pt x="6643" y="5004"/>
                    <a:pt x="6367" y="5001"/>
                  </a:cubicBezTo>
                  <a:cubicBezTo>
                    <a:pt x="5240" y="5005"/>
                    <a:pt x="4207" y="5363"/>
                    <a:pt x="3460" y="6007"/>
                  </a:cubicBezTo>
                  <a:cubicBezTo>
                    <a:pt x="3386" y="6070"/>
                    <a:pt x="3314" y="6138"/>
                    <a:pt x="3246" y="6206"/>
                  </a:cubicBezTo>
                  <a:cubicBezTo>
                    <a:pt x="3130" y="6106"/>
                    <a:pt x="3027" y="5990"/>
                    <a:pt x="2938" y="5866"/>
                  </a:cubicBezTo>
                  <a:cubicBezTo>
                    <a:pt x="3346" y="5736"/>
                    <a:pt x="3744" y="5499"/>
                    <a:pt x="4075" y="5183"/>
                  </a:cubicBezTo>
                  <a:cubicBezTo>
                    <a:pt x="5055" y="4247"/>
                    <a:pt x="5254" y="2859"/>
                    <a:pt x="4518" y="2084"/>
                  </a:cubicBezTo>
                  <a:cubicBezTo>
                    <a:pt x="4515" y="2083"/>
                    <a:pt x="4513" y="2080"/>
                    <a:pt x="4512" y="2077"/>
                  </a:cubicBezTo>
                  <a:cubicBezTo>
                    <a:pt x="4427" y="1991"/>
                    <a:pt x="4311" y="1943"/>
                    <a:pt x="4192" y="1943"/>
                  </a:cubicBezTo>
                  <a:cubicBezTo>
                    <a:pt x="4190" y="1943"/>
                    <a:pt x="4188" y="1943"/>
                    <a:pt x="4186" y="1943"/>
                  </a:cubicBezTo>
                  <a:cubicBezTo>
                    <a:pt x="4061" y="1945"/>
                    <a:pt x="3941" y="2003"/>
                    <a:pt x="3857" y="2097"/>
                  </a:cubicBezTo>
                  <a:cubicBezTo>
                    <a:pt x="3824" y="2136"/>
                    <a:pt x="3788" y="2173"/>
                    <a:pt x="3751" y="2205"/>
                  </a:cubicBezTo>
                  <a:cubicBezTo>
                    <a:pt x="3660" y="2294"/>
                    <a:pt x="3558" y="2372"/>
                    <a:pt x="3448" y="2438"/>
                  </a:cubicBezTo>
                  <a:cubicBezTo>
                    <a:pt x="3225" y="1975"/>
                    <a:pt x="3203" y="1427"/>
                    <a:pt x="3416" y="930"/>
                  </a:cubicBezTo>
                  <a:cubicBezTo>
                    <a:pt x="3438" y="880"/>
                    <a:pt x="3460" y="830"/>
                    <a:pt x="3485" y="782"/>
                  </a:cubicBezTo>
                  <a:cubicBezTo>
                    <a:pt x="3546" y="666"/>
                    <a:pt x="3558" y="529"/>
                    <a:pt x="3515" y="405"/>
                  </a:cubicBezTo>
                  <a:cubicBezTo>
                    <a:pt x="3472" y="282"/>
                    <a:pt x="3380" y="185"/>
                    <a:pt x="3265" y="137"/>
                  </a:cubicBezTo>
                  <a:cubicBezTo>
                    <a:pt x="3263" y="137"/>
                    <a:pt x="3262" y="135"/>
                    <a:pt x="3260" y="135"/>
                  </a:cubicBezTo>
                  <a:cubicBezTo>
                    <a:pt x="3054" y="47"/>
                    <a:pt x="2832" y="4"/>
                    <a:pt x="2606" y="4"/>
                  </a:cubicBezTo>
                  <a:cubicBezTo>
                    <a:pt x="2098" y="4"/>
                    <a:pt x="1566" y="220"/>
                    <a:pt x="1116" y="627"/>
                  </a:cubicBezTo>
                  <a:cubicBezTo>
                    <a:pt x="1030" y="702"/>
                    <a:pt x="1024" y="834"/>
                    <a:pt x="1101" y="917"/>
                  </a:cubicBezTo>
                  <a:cubicBezTo>
                    <a:pt x="1141" y="962"/>
                    <a:pt x="1197" y="985"/>
                    <a:pt x="1252" y="985"/>
                  </a:cubicBezTo>
                  <a:cubicBezTo>
                    <a:pt x="1302" y="985"/>
                    <a:pt x="1352" y="967"/>
                    <a:pt x="1391" y="932"/>
                  </a:cubicBezTo>
                  <a:cubicBezTo>
                    <a:pt x="1767" y="591"/>
                    <a:pt x="2191" y="412"/>
                    <a:pt x="2594" y="412"/>
                  </a:cubicBezTo>
                  <a:cubicBezTo>
                    <a:pt x="2768" y="412"/>
                    <a:pt x="2939" y="446"/>
                    <a:pt x="3099" y="515"/>
                  </a:cubicBezTo>
                  <a:lnTo>
                    <a:pt x="3098" y="509"/>
                  </a:lnTo>
                  <a:lnTo>
                    <a:pt x="3098" y="509"/>
                  </a:lnTo>
                  <a:cubicBezTo>
                    <a:pt x="3110" y="515"/>
                    <a:pt x="3117" y="524"/>
                    <a:pt x="3123" y="537"/>
                  </a:cubicBezTo>
                  <a:cubicBezTo>
                    <a:pt x="3127" y="546"/>
                    <a:pt x="3130" y="562"/>
                    <a:pt x="3118" y="583"/>
                  </a:cubicBezTo>
                  <a:cubicBezTo>
                    <a:pt x="3087" y="642"/>
                    <a:pt x="3058" y="701"/>
                    <a:pt x="3033" y="763"/>
                  </a:cubicBezTo>
                  <a:cubicBezTo>
                    <a:pt x="2648" y="1665"/>
                    <a:pt x="2889" y="2701"/>
                    <a:pt x="3635" y="3340"/>
                  </a:cubicBezTo>
                  <a:cubicBezTo>
                    <a:pt x="3654" y="3356"/>
                    <a:pt x="3658" y="3381"/>
                    <a:pt x="3646" y="3406"/>
                  </a:cubicBezTo>
                  <a:cubicBezTo>
                    <a:pt x="3391" y="3890"/>
                    <a:pt x="3013" y="4275"/>
                    <a:pt x="2583" y="4489"/>
                  </a:cubicBezTo>
                  <a:cubicBezTo>
                    <a:pt x="2342" y="4608"/>
                    <a:pt x="2098" y="4669"/>
                    <a:pt x="1863" y="4669"/>
                  </a:cubicBezTo>
                  <a:cubicBezTo>
                    <a:pt x="1690" y="4669"/>
                    <a:pt x="1523" y="4636"/>
                    <a:pt x="1367" y="4569"/>
                  </a:cubicBezTo>
                  <a:cubicBezTo>
                    <a:pt x="1175" y="4488"/>
                    <a:pt x="1006" y="4357"/>
                    <a:pt x="872" y="4192"/>
                  </a:cubicBezTo>
                  <a:cubicBezTo>
                    <a:pt x="869" y="4190"/>
                    <a:pt x="869" y="4187"/>
                    <a:pt x="867" y="4187"/>
                  </a:cubicBezTo>
                  <a:cubicBezTo>
                    <a:pt x="725" y="4013"/>
                    <a:pt x="620" y="3794"/>
                    <a:pt x="554" y="3542"/>
                  </a:cubicBezTo>
                  <a:cubicBezTo>
                    <a:pt x="419" y="3031"/>
                    <a:pt x="477" y="2445"/>
                    <a:pt x="712" y="1892"/>
                  </a:cubicBezTo>
                  <a:cubicBezTo>
                    <a:pt x="750" y="1803"/>
                    <a:pt x="793" y="1714"/>
                    <a:pt x="838" y="1631"/>
                  </a:cubicBezTo>
                  <a:cubicBezTo>
                    <a:pt x="894" y="1531"/>
                    <a:pt x="857" y="1405"/>
                    <a:pt x="756" y="1352"/>
                  </a:cubicBezTo>
                  <a:cubicBezTo>
                    <a:pt x="725" y="1334"/>
                    <a:pt x="690" y="1326"/>
                    <a:pt x="657" y="1326"/>
                  </a:cubicBezTo>
                  <a:cubicBezTo>
                    <a:pt x="584" y="1326"/>
                    <a:pt x="513" y="1365"/>
                    <a:pt x="477" y="1433"/>
                  </a:cubicBezTo>
                  <a:cubicBezTo>
                    <a:pt x="425" y="1529"/>
                    <a:pt x="376" y="1628"/>
                    <a:pt x="333" y="1730"/>
                  </a:cubicBezTo>
                  <a:cubicBezTo>
                    <a:pt x="62" y="2365"/>
                    <a:pt x="0" y="3045"/>
                    <a:pt x="156" y="3646"/>
                  </a:cubicBezTo>
                  <a:cubicBezTo>
                    <a:pt x="230" y="3933"/>
                    <a:pt x="349" y="4186"/>
                    <a:pt x="509" y="4397"/>
                  </a:cubicBezTo>
                  <a:cubicBezTo>
                    <a:pt x="531" y="4816"/>
                    <a:pt x="684" y="5189"/>
                    <a:pt x="954" y="5471"/>
                  </a:cubicBezTo>
                  <a:cubicBezTo>
                    <a:pt x="1139" y="5664"/>
                    <a:pt x="1363" y="5804"/>
                    <a:pt x="1623" y="5888"/>
                  </a:cubicBezTo>
                  <a:cubicBezTo>
                    <a:pt x="1826" y="6384"/>
                    <a:pt x="2147" y="6820"/>
                    <a:pt x="2567" y="7160"/>
                  </a:cubicBezTo>
                  <a:cubicBezTo>
                    <a:pt x="2352" y="7609"/>
                    <a:pt x="2240" y="8097"/>
                    <a:pt x="2241" y="8583"/>
                  </a:cubicBezTo>
                  <a:cubicBezTo>
                    <a:pt x="2241" y="8614"/>
                    <a:pt x="2241" y="8647"/>
                    <a:pt x="2243" y="8680"/>
                  </a:cubicBezTo>
                  <a:cubicBezTo>
                    <a:pt x="1622" y="9012"/>
                    <a:pt x="1126" y="9540"/>
                    <a:pt x="842" y="10178"/>
                  </a:cubicBezTo>
                  <a:cubicBezTo>
                    <a:pt x="731" y="10425"/>
                    <a:pt x="728" y="10703"/>
                    <a:pt x="838" y="10906"/>
                  </a:cubicBezTo>
                  <a:cubicBezTo>
                    <a:pt x="912" y="11043"/>
                    <a:pt x="1028" y="11132"/>
                    <a:pt x="1164" y="11154"/>
                  </a:cubicBezTo>
                  <a:cubicBezTo>
                    <a:pt x="1197" y="11160"/>
                    <a:pt x="1227" y="11162"/>
                    <a:pt x="1256" y="11162"/>
                  </a:cubicBezTo>
                  <a:cubicBezTo>
                    <a:pt x="1545" y="11162"/>
                    <a:pt x="1786" y="10920"/>
                    <a:pt x="1907" y="10659"/>
                  </a:cubicBezTo>
                  <a:cubicBezTo>
                    <a:pt x="2048" y="10347"/>
                    <a:pt x="2262" y="10079"/>
                    <a:pt x="2536" y="9873"/>
                  </a:cubicBezTo>
                  <a:cubicBezTo>
                    <a:pt x="2574" y="9949"/>
                    <a:pt x="2614" y="10026"/>
                    <a:pt x="2658" y="10097"/>
                  </a:cubicBezTo>
                  <a:cubicBezTo>
                    <a:pt x="2163" y="10662"/>
                    <a:pt x="1880" y="11373"/>
                    <a:pt x="1863" y="12120"/>
                  </a:cubicBezTo>
                  <a:cubicBezTo>
                    <a:pt x="1855" y="12389"/>
                    <a:pt x="1962" y="12647"/>
                    <a:pt x="2139" y="12793"/>
                  </a:cubicBezTo>
                  <a:cubicBezTo>
                    <a:pt x="2232" y="12868"/>
                    <a:pt x="2337" y="12907"/>
                    <a:pt x="2442" y="12907"/>
                  </a:cubicBezTo>
                  <a:cubicBezTo>
                    <a:pt x="2473" y="12907"/>
                    <a:pt x="2506" y="12904"/>
                    <a:pt x="2537" y="12897"/>
                  </a:cubicBezTo>
                  <a:cubicBezTo>
                    <a:pt x="2863" y="12823"/>
                    <a:pt x="3019" y="12469"/>
                    <a:pt x="3028" y="12151"/>
                  </a:cubicBezTo>
                  <a:cubicBezTo>
                    <a:pt x="3040" y="11712"/>
                    <a:pt x="3195" y="11290"/>
                    <a:pt x="3470" y="10944"/>
                  </a:cubicBezTo>
                  <a:cubicBezTo>
                    <a:pt x="3509" y="10969"/>
                    <a:pt x="3546" y="10996"/>
                    <a:pt x="3587" y="11021"/>
                  </a:cubicBezTo>
                  <a:cubicBezTo>
                    <a:pt x="3380" y="11968"/>
                    <a:pt x="3608" y="12965"/>
                    <a:pt x="4209" y="13713"/>
                  </a:cubicBezTo>
                  <a:cubicBezTo>
                    <a:pt x="4374" y="13920"/>
                    <a:pt x="4617" y="14049"/>
                    <a:pt x="4845" y="14049"/>
                  </a:cubicBezTo>
                  <a:lnTo>
                    <a:pt x="4855" y="14049"/>
                  </a:lnTo>
                  <a:cubicBezTo>
                    <a:pt x="5013" y="14046"/>
                    <a:pt x="5143" y="13982"/>
                    <a:pt x="5228" y="13871"/>
                  </a:cubicBezTo>
                  <a:cubicBezTo>
                    <a:pt x="5429" y="13605"/>
                    <a:pt x="5319" y="13235"/>
                    <a:pt x="5124" y="12985"/>
                  </a:cubicBezTo>
                  <a:cubicBezTo>
                    <a:pt x="4785" y="12564"/>
                    <a:pt x="4633" y="12031"/>
                    <a:pt x="4692" y="11493"/>
                  </a:cubicBezTo>
                  <a:lnTo>
                    <a:pt x="4692" y="11493"/>
                  </a:lnTo>
                  <a:cubicBezTo>
                    <a:pt x="5191" y="11627"/>
                    <a:pt x="5750" y="11698"/>
                    <a:pt x="6367" y="11704"/>
                  </a:cubicBezTo>
                  <a:lnTo>
                    <a:pt x="6370" y="11704"/>
                  </a:lnTo>
                  <a:cubicBezTo>
                    <a:pt x="6909" y="11700"/>
                    <a:pt x="7411" y="11645"/>
                    <a:pt x="7862" y="11539"/>
                  </a:cubicBezTo>
                  <a:lnTo>
                    <a:pt x="7862" y="11539"/>
                  </a:lnTo>
                  <a:cubicBezTo>
                    <a:pt x="7908" y="12061"/>
                    <a:pt x="7753" y="12579"/>
                    <a:pt x="7426" y="12987"/>
                  </a:cubicBezTo>
                  <a:cubicBezTo>
                    <a:pt x="7229" y="13237"/>
                    <a:pt x="7122" y="13607"/>
                    <a:pt x="7322" y="13871"/>
                  </a:cubicBezTo>
                  <a:cubicBezTo>
                    <a:pt x="7405" y="13984"/>
                    <a:pt x="7537" y="14046"/>
                    <a:pt x="7693" y="14049"/>
                  </a:cubicBezTo>
                  <a:lnTo>
                    <a:pt x="7705" y="14049"/>
                  </a:lnTo>
                  <a:cubicBezTo>
                    <a:pt x="7932" y="14049"/>
                    <a:pt x="8174" y="13920"/>
                    <a:pt x="8338" y="13713"/>
                  </a:cubicBezTo>
                  <a:cubicBezTo>
                    <a:pt x="8926" y="12984"/>
                    <a:pt x="9156" y="12046"/>
                    <a:pt x="8980" y="11120"/>
                  </a:cubicBezTo>
                  <a:cubicBezTo>
                    <a:pt x="9034" y="11091"/>
                    <a:pt x="9085" y="11058"/>
                    <a:pt x="9137" y="11027"/>
                  </a:cubicBezTo>
                  <a:cubicBezTo>
                    <a:pt x="9374" y="11357"/>
                    <a:pt x="9507" y="11750"/>
                    <a:pt x="9517" y="12156"/>
                  </a:cubicBezTo>
                  <a:cubicBezTo>
                    <a:pt x="9528" y="12471"/>
                    <a:pt x="9683" y="12823"/>
                    <a:pt x="10008" y="12898"/>
                  </a:cubicBezTo>
                  <a:cubicBezTo>
                    <a:pt x="10039" y="12905"/>
                    <a:pt x="10072" y="12910"/>
                    <a:pt x="10104" y="12910"/>
                  </a:cubicBezTo>
                  <a:cubicBezTo>
                    <a:pt x="10209" y="12910"/>
                    <a:pt x="10316" y="12870"/>
                    <a:pt x="10408" y="12793"/>
                  </a:cubicBezTo>
                  <a:cubicBezTo>
                    <a:pt x="10585" y="12647"/>
                    <a:pt x="10693" y="12389"/>
                    <a:pt x="10686" y="12122"/>
                  </a:cubicBezTo>
                  <a:cubicBezTo>
                    <a:pt x="10668" y="11434"/>
                    <a:pt x="10422" y="10767"/>
                    <a:pt x="9994" y="10222"/>
                  </a:cubicBezTo>
                  <a:cubicBezTo>
                    <a:pt x="10050" y="10145"/>
                    <a:pt x="10099" y="10064"/>
                    <a:pt x="10146" y="9981"/>
                  </a:cubicBezTo>
                  <a:cubicBezTo>
                    <a:pt x="10357" y="10169"/>
                    <a:pt x="10527" y="10400"/>
                    <a:pt x="10644" y="10662"/>
                  </a:cubicBezTo>
                  <a:cubicBezTo>
                    <a:pt x="10764" y="10922"/>
                    <a:pt x="11007" y="11164"/>
                    <a:pt x="11295" y="11164"/>
                  </a:cubicBezTo>
                  <a:cubicBezTo>
                    <a:pt x="11325" y="11164"/>
                    <a:pt x="11354" y="11162"/>
                    <a:pt x="11385" y="11157"/>
                  </a:cubicBezTo>
                  <a:cubicBezTo>
                    <a:pt x="11523" y="11135"/>
                    <a:pt x="11640" y="11043"/>
                    <a:pt x="11714" y="10907"/>
                  </a:cubicBezTo>
                  <a:cubicBezTo>
                    <a:pt x="11822" y="10703"/>
                    <a:pt x="11820" y="10426"/>
                    <a:pt x="11709" y="10181"/>
                  </a:cubicBezTo>
                  <a:cubicBezTo>
                    <a:pt x="11449" y="9601"/>
                    <a:pt x="11029" y="9120"/>
                    <a:pt x="10488" y="8785"/>
                  </a:cubicBezTo>
                  <a:cubicBezTo>
                    <a:pt x="10491" y="8718"/>
                    <a:pt x="10495" y="8651"/>
                    <a:pt x="10495" y="8585"/>
                  </a:cubicBezTo>
                  <a:cubicBezTo>
                    <a:pt x="10495" y="8098"/>
                    <a:pt x="10383" y="7610"/>
                    <a:pt x="10170" y="7160"/>
                  </a:cubicBezTo>
                  <a:cubicBezTo>
                    <a:pt x="10585" y="6823"/>
                    <a:pt x="10908" y="6391"/>
                    <a:pt x="11109" y="5899"/>
                  </a:cubicBezTo>
                  <a:cubicBezTo>
                    <a:pt x="11378" y="5814"/>
                    <a:pt x="11618" y="5669"/>
                    <a:pt x="11805" y="5473"/>
                  </a:cubicBezTo>
                  <a:cubicBezTo>
                    <a:pt x="12076" y="5190"/>
                    <a:pt x="12229" y="4820"/>
                    <a:pt x="12251" y="4399"/>
                  </a:cubicBezTo>
                  <a:cubicBezTo>
                    <a:pt x="12410" y="4187"/>
                    <a:pt x="12530" y="3934"/>
                    <a:pt x="12604" y="3647"/>
                  </a:cubicBezTo>
                  <a:cubicBezTo>
                    <a:pt x="12760" y="3047"/>
                    <a:pt x="12697" y="2367"/>
                    <a:pt x="12427" y="1732"/>
                  </a:cubicBezTo>
                  <a:cubicBezTo>
                    <a:pt x="11975" y="671"/>
                    <a:pt x="11046" y="0"/>
                    <a:pt x="1015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4"/>
            <p:cNvSpPr/>
            <p:nvPr/>
          </p:nvSpPr>
          <p:spPr>
            <a:xfrm>
              <a:off x="7509451" y="2994785"/>
              <a:ext cx="12368" cy="22352"/>
            </a:xfrm>
            <a:custGeom>
              <a:rect b="b" l="l" r="r" t="t"/>
              <a:pathLst>
                <a:path extrusionOk="0" h="741" w="410">
                  <a:moveTo>
                    <a:pt x="203" y="1"/>
                  </a:moveTo>
                  <a:cubicBezTo>
                    <a:pt x="89" y="1"/>
                    <a:pt x="0" y="92"/>
                    <a:pt x="0" y="205"/>
                  </a:cubicBezTo>
                  <a:lnTo>
                    <a:pt x="0" y="535"/>
                  </a:lnTo>
                  <a:cubicBezTo>
                    <a:pt x="0" y="647"/>
                    <a:pt x="92" y="740"/>
                    <a:pt x="206" y="740"/>
                  </a:cubicBezTo>
                  <a:cubicBezTo>
                    <a:pt x="320" y="740"/>
                    <a:pt x="410" y="647"/>
                    <a:pt x="410" y="535"/>
                  </a:cubicBezTo>
                  <a:lnTo>
                    <a:pt x="410" y="205"/>
                  </a:lnTo>
                  <a:cubicBezTo>
                    <a:pt x="410" y="91"/>
                    <a:pt x="318" y="1"/>
                    <a:pt x="206" y="1"/>
                  </a:cubicBezTo>
                  <a:cubicBezTo>
                    <a:pt x="205" y="1"/>
                    <a:pt x="204" y="1"/>
                    <a:pt x="20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4"/>
            <p:cNvSpPr/>
            <p:nvPr/>
          </p:nvSpPr>
          <p:spPr>
            <a:xfrm>
              <a:off x="7612824" y="2994785"/>
              <a:ext cx="12428" cy="22352"/>
            </a:xfrm>
            <a:custGeom>
              <a:rect b="b" l="l" r="r" t="t"/>
              <a:pathLst>
                <a:path extrusionOk="0" h="741" w="412">
                  <a:moveTo>
                    <a:pt x="206" y="1"/>
                  </a:moveTo>
                  <a:cubicBezTo>
                    <a:pt x="94" y="1"/>
                    <a:pt x="0" y="92"/>
                    <a:pt x="0" y="205"/>
                  </a:cubicBezTo>
                  <a:lnTo>
                    <a:pt x="0" y="535"/>
                  </a:lnTo>
                  <a:cubicBezTo>
                    <a:pt x="0" y="647"/>
                    <a:pt x="94" y="740"/>
                    <a:pt x="206" y="740"/>
                  </a:cubicBezTo>
                  <a:cubicBezTo>
                    <a:pt x="318" y="740"/>
                    <a:pt x="412" y="647"/>
                    <a:pt x="412" y="535"/>
                  </a:cubicBezTo>
                  <a:lnTo>
                    <a:pt x="412" y="205"/>
                  </a:lnTo>
                  <a:cubicBezTo>
                    <a:pt x="412" y="91"/>
                    <a:pt x="318"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4"/>
            <p:cNvSpPr/>
            <p:nvPr/>
          </p:nvSpPr>
          <p:spPr>
            <a:xfrm>
              <a:off x="7546795" y="3004377"/>
              <a:ext cx="41085" cy="18642"/>
            </a:xfrm>
            <a:custGeom>
              <a:rect b="b" l="l" r="r" t="t"/>
              <a:pathLst>
                <a:path extrusionOk="0" h="618" w="1362">
                  <a:moveTo>
                    <a:pt x="230" y="1"/>
                  </a:moveTo>
                  <a:cubicBezTo>
                    <a:pt x="182" y="1"/>
                    <a:pt x="134" y="17"/>
                    <a:pt x="95" y="51"/>
                  </a:cubicBezTo>
                  <a:cubicBezTo>
                    <a:pt x="11" y="125"/>
                    <a:pt x="0" y="255"/>
                    <a:pt x="74" y="341"/>
                  </a:cubicBezTo>
                  <a:cubicBezTo>
                    <a:pt x="228" y="516"/>
                    <a:pt x="448" y="618"/>
                    <a:pt x="681" y="618"/>
                  </a:cubicBezTo>
                  <a:cubicBezTo>
                    <a:pt x="914" y="618"/>
                    <a:pt x="1136" y="516"/>
                    <a:pt x="1287" y="341"/>
                  </a:cubicBezTo>
                  <a:cubicBezTo>
                    <a:pt x="1361" y="255"/>
                    <a:pt x="1354" y="125"/>
                    <a:pt x="1266" y="51"/>
                  </a:cubicBezTo>
                  <a:cubicBezTo>
                    <a:pt x="1228" y="17"/>
                    <a:pt x="1180" y="1"/>
                    <a:pt x="1133" y="1"/>
                  </a:cubicBezTo>
                  <a:cubicBezTo>
                    <a:pt x="1076" y="1"/>
                    <a:pt x="1018" y="24"/>
                    <a:pt x="976" y="70"/>
                  </a:cubicBezTo>
                  <a:cubicBezTo>
                    <a:pt x="901" y="156"/>
                    <a:pt x="795" y="206"/>
                    <a:pt x="681" y="206"/>
                  </a:cubicBezTo>
                  <a:cubicBezTo>
                    <a:pt x="568" y="206"/>
                    <a:pt x="459" y="156"/>
                    <a:pt x="385" y="70"/>
                  </a:cubicBezTo>
                  <a:cubicBezTo>
                    <a:pt x="345" y="24"/>
                    <a:pt x="288" y="1"/>
                    <a:pt x="2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74"/>
          <p:cNvGrpSpPr/>
          <p:nvPr/>
        </p:nvGrpSpPr>
        <p:grpSpPr>
          <a:xfrm>
            <a:off x="6734080" y="2772897"/>
            <a:ext cx="380169" cy="423999"/>
            <a:chOff x="6734080" y="2772897"/>
            <a:chExt cx="380169" cy="423999"/>
          </a:xfrm>
        </p:grpSpPr>
        <p:sp>
          <p:nvSpPr>
            <p:cNvPr id="3134" name="Google Shape;3134;p74"/>
            <p:cNvSpPr/>
            <p:nvPr/>
          </p:nvSpPr>
          <p:spPr>
            <a:xfrm>
              <a:off x="6897148" y="2964138"/>
              <a:ext cx="55021" cy="226388"/>
            </a:xfrm>
            <a:custGeom>
              <a:rect b="b" l="l" r="r" t="t"/>
              <a:pathLst>
                <a:path extrusionOk="0" h="7505" w="1824">
                  <a:moveTo>
                    <a:pt x="1" y="1"/>
                  </a:moveTo>
                  <a:lnTo>
                    <a:pt x="1" y="7504"/>
                  </a:lnTo>
                  <a:lnTo>
                    <a:pt x="1823" y="7504"/>
                  </a:lnTo>
                  <a:lnTo>
                    <a:pt x="1823" y="1"/>
                  </a:ln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4"/>
            <p:cNvSpPr/>
            <p:nvPr/>
          </p:nvSpPr>
          <p:spPr>
            <a:xfrm>
              <a:off x="6740324" y="2879045"/>
              <a:ext cx="367681" cy="124762"/>
            </a:xfrm>
            <a:custGeom>
              <a:rect b="b" l="l" r="r" t="t"/>
              <a:pathLst>
                <a:path extrusionOk="0" h="4136" w="12189">
                  <a:moveTo>
                    <a:pt x="6095" y="1"/>
                  </a:moveTo>
                  <a:cubicBezTo>
                    <a:pt x="2728" y="1"/>
                    <a:pt x="1" y="927"/>
                    <a:pt x="1" y="2069"/>
                  </a:cubicBezTo>
                  <a:cubicBezTo>
                    <a:pt x="1" y="3209"/>
                    <a:pt x="2730" y="4135"/>
                    <a:pt x="6095" y="4135"/>
                  </a:cubicBezTo>
                  <a:cubicBezTo>
                    <a:pt x="9460" y="4135"/>
                    <a:pt x="12189" y="3211"/>
                    <a:pt x="12189" y="2069"/>
                  </a:cubicBezTo>
                  <a:cubicBezTo>
                    <a:pt x="12189" y="925"/>
                    <a:pt x="9463" y="1"/>
                    <a:pt x="60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4"/>
            <p:cNvSpPr/>
            <p:nvPr/>
          </p:nvSpPr>
          <p:spPr>
            <a:xfrm>
              <a:off x="6802523" y="2779171"/>
              <a:ext cx="243432" cy="324515"/>
            </a:xfrm>
            <a:custGeom>
              <a:rect b="b" l="l" r="r" t="t"/>
              <a:pathLst>
                <a:path extrusionOk="0" h="10758" w="8070">
                  <a:moveTo>
                    <a:pt x="1391" y="1"/>
                  </a:moveTo>
                  <a:cubicBezTo>
                    <a:pt x="1242" y="1"/>
                    <a:pt x="1107" y="34"/>
                    <a:pt x="989" y="102"/>
                  </a:cubicBezTo>
                  <a:cubicBezTo>
                    <a:pt x="1" y="673"/>
                    <a:pt x="563" y="3498"/>
                    <a:pt x="2246" y="6412"/>
                  </a:cubicBezTo>
                  <a:cubicBezTo>
                    <a:pt x="3726" y="8977"/>
                    <a:pt x="5582" y="10757"/>
                    <a:pt x="6680" y="10757"/>
                  </a:cubicBezTo>
                  <a:cubicBezTo>
                    <a:pt x="6829" y="10757"/>
                    <a:pt x="6964" y="10724"/>
                    <a:pt x="7083" y="10656"/>
                  </a:cubicBezTo>
                  <a:cubicBezTo>
                    <a:pt x="8069" y="10085"/>
                    <a:pt x="7507" y="7260"/>
                    <a:pt x="5825" y="4346"/>
                  </a:cubicBezTo>
                  <a:cubicBezTo>
                    <a:pt x="4344" y="1780"/>
                    <a:pt x="2487" y="1"/>
                    <a:pt x="1391"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4"/>
            <p:cNvSpPr/>
            <p:nvPr/>
          </p:nvSpPr>
          <p:spPr>
            <a:xfrm>
              <a:off x="6802493" y="2779171"/>
              <a:ext cx="243492" cy="324515"/>
            </a:xfrm>
            <a:custGeom>
              <a:rect b="b" l="l" r="r" t="t"/>
              <a:pathLst>
                <a:path extrusionOk="0" h="10758" w="8072">
                  <a:moveTo>
                    <a:pt x="6680" y="1"/>
                  </a:moveTo>
                  <a:cubicBezTo>
                    <a:pt x="5582" y="1"/>
                    <a:pt x="3726" y="1781"/>
                    <a:pt x="2247" y="4346"/>
                  </a:cubicBezTo>
                  <a:cubicBezTo>
                    <a:pt x="564" y="7260"/>
                    <a:pt x="0" y="10085"/>
                    <a:pt x="990" y="10656"/>
                  </a:cubicBezTo>
                  <a:cubicBezTo>
                    <a:pt x="1108" y="10724"/>
                    <a:pt x="1243" y="10757"/>
                    <a:pt x="1392" y="10757"/>
                  </a:cubicBezTo>
                  <a:cubicBezTo>
                    <a:pt x="2489" y="10757"/>
                    <a:pt x="4345" y="8977"/>
                    <a:pt x="5826" y="6412"/>
                  </a:cubicBezTo>
                  <a:cubicBezTo>
                    <a:pt x="7508" y="3498"/>
                    <a:pt x="8072" y="673"/>
                    <a:pt x="7084" y="102"/>
                  </a:cubicBezTo>
                  <a:cubicBezTo>
                    <a:pt x="6965" y="34"/>
                    <a:pt x="6830" y="1"/>
                    <a:pt x="6680"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4"/>
            <p:cNvSpPr/>
            <p:nvPr/>
          </p:nvSpPr>
          <p:spPr>
            <a:xfrm>
              <a:off x="6952258" y="3133932"/>
              <a:ext cx="79364" cy="56439"/>
            </a:xfrm>
            <a:custGeom>
              <a:rect b="b" l="l" r="r" t="t"/>
              <a:pathLst>
                <a:path extrusionOk="0" h="1871" w="2631">
                  <a:moveTo>
                    <a:pt x="1602" y="0"/>
                  </a:moveTo>
                  <a:cubicBezTo>
                    <a:pt x="1418" y="0"/>
                    <a:pt x="1224" y="31"/>
                    <a:pt x="1032" y="97"/>
                  </a:cubicBezTo>
                  <a:cubicBezTo>
                    <a:pt x="514" y="276"/>
                    <a:pt x="141" y="656"/>
                    <a:pt x="38" y="1062"/>
                  </a:cubicBezTo>
                  <a:cubicBezTo>
                    <a:pt x="11" y="1167"/>
                    <a:pt x="1" y="1276"/>
                    <a:pt x="14" y="1381"/>
                  </a:cubicBezTo>
                  <a:cubicBezTo>
                    <a:pt x="70" y="1473"/>
                    <a:pt x="141" y="1554"/>
                    <a:pt x="228" y="1621"/>
                  </a:cubicBezTo>
                  <a:cubicBezTo>
                    <a:pt x="435" y="1782"/>
                    <a:pt x="720" y="1871"/>
                    <a:pt x="1030" y="1871"/>
                  </a:cubicBezTo>
                  <a:cubicBezTo>
                    <a:pt x="1215" y="1871"/>
                    <a:pt x="1408" y="1839"/>
                    <a:pt x="1601" y="1773"/>
                  </a:cubicBezTo>
                  <a:cubicBezTo>
                    <a:pt x="2119" y="1596"/>
                    <a:pt x="2490" y="1214"/>
                    <a:pt x="2594" y="809"/>
                  </a:cubicBezTo>
                  <a:cubicBezTo>
                    <a:pt x="2622" y="701"/>
                    <a:pt x="2630" y="594"/>
                    <a:pt x="2617" y="489"/>
                  </a:cubicBezTo>
                  <a:cubicBezTo>
                    <a:pt x="2562" y="398"/>
                    <a:pt x="2490" y="316"/>
                    <a:pt x="2403" y="250"/>
                  </a:cubicBezTo>
                  <a:cubicBezTo>
                    <a:pt x="2197" y="89"/>
                    <a:pt x="1913" y="0"/>
                    <a:pt x="1602" y="0"/>
                  </a:cubicBezTo>
                  <a:close/>
                </a:path>
              </a:pathLst>
            </a:custGeom>
            <a:solidFill>
              <a:srgbClr val="81B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4"/>
            <p:cNvSpPr/>
            <p:nvPr/>
          </p:nvSpPr>
          <p:spPr>
            <a:xfrm>
              <a:off x="6817997" y="3134204"/>
              <a:ext cx="79334" cy="56439"/>
            </a:xfrm>
            <a:custGeom>
              <a:rect b="b" l="l" r="r" t="t"/>
              <a:pathLst>
                <a:path extrusionOk="0" h="1871" w="2630">
                  <a:moveTo>
                    <a:pt x="1031" y="0"/>
                  </a:moveTo>
                  <a:cubicBezTo>
                    <a:pt x="720" y="0"/>
                    <a:pt x="436" y="89"/>
                    <a:pt x="229" y="251"/>
                  </a:cubicBezTo>
                  <a:cubicBezTo>
                    <a:pt x="141" y="318"/>
                    <a:pt x="70" y="399"/>
                    <a:pt x="14" y="489"/>
                  </a:cubicBezTo>
                  <a:cubicBezTo>
                    <a:pt x="1" y="594"/>
                    <a:pt x="11" y="704"/>
                    <a:pt x="38" y="809"/>
                  </a:cubicBezTo>
                  <a:cubicBezTo>
                    <a:pt x="141" y="1214"/>
                    <a:pt x="514" y="1597"/>
                    <a:pt x="1032" y="1775"/>
                  </a:cubicBezTo>
                  <a:cubicBezTo>
                    <a:pt x="1224" y="1840"/>
                    <a:pt x="1417" y="1871"/>
                    <a:pt x="1600" y="1871"/>
                  </a:cubicBezTo>
                  <a:cubicBezTo>
                    <a:pt x="1912" y="1871"/>
                    <a:pt x="2196" y="1782"/>
                    <a:pt x="2403" y="1621"/>
                  </a:cubicBezTo>
                  <a:cubicBezTo>
                    <a:pt x="2490" y="1554"/>
                    <a:pt x="2563" y="1473"/>
                    <a:pt x="2617" y="1383"/>
                  </a:cubicBezTo>
                  <a:cubicBezTo>
                    <a:pt x="2629" y="1276"/>
                    <a:pt x="2622" y="1170"/>
                    <a:pt x="2594" y="1062"/>
                  </a:cubicBezTo>
                  <a:cubicBezTo>
                    <a:pt x="2490" y="655"/>
                    <a:pt x="2119" y="275"/>
                    <a:pt x="1601" y="97"/>
                  </a:cubicBezTo>
                  <a:cubicBezTo>
                    <a:pt x="1409" y="31"/>
                    <a:pt x="1215" y="0"/>
                    <a:pt x="1031"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4"/>
            <p:cNvSpPr/>
            <p:nvPr/>
          </p:nvSpPr>
          <p:spPr>
            <a:xfrm>
              <a:off x="6830545" y="2841702"/>
              <a:ext cx="188320" cy="188320"/>
            </a:xfrm>
            <a:custGeom>
              <a:rect b="b" l="l" r="r" t="t"/>
              <a:pathLst>
                <a:path extrusionOk="0" h="6243" w="6243">
                  <a:moveTo>
                    <a:pt x="3121" y="1"/>
                  </a:moveTo>
                  <a:cubicBezTo>
                    <a:pt x="1398" y="1"/>
                    <a:pt x="0" y="1399"/>
                    <a:pt x="0" y="3122"/>
                  </a:cubicBezTo>
                  <a:cubicBezTo>
                    <a:pt x="0" y="4845"/>
                    <a:pt x="1398" y="6243"/>
                    <a:pt x="3121" y="6243"/>
                  </a:cubicBezTo>
                  <a:cubicBezTo>
                    <a:pt x="4845" y="6243"/>
                    <a:pt x="6242" y="4845"/>
                    <a:pt x="6242" y="3122"/>
                  </a:cubicBezTo>
                  <a:cubicBezTo>
                    <a:pt x="6242" y="1397"/>
                    <a:pt x="4845" y="1"/>
                    <a:pt x="3121"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4"/>
            <p:cNvSpPr/>
            <p:nvPr/>
          </p:nvSpPr>
          <p:spPr>
            <a:xfrm>
              <a:off x="6830455" y="2841671"/>
              <a:ext cx="129770" cy="188320"/>
            </a:xfrm>
            <a:custGeom>
              <a:rect b="b" l="l" r="r" t="t"/>
              <a:pathLst>
                <a:path extrusionOk="0" h="6243" w="4302">
                  <a:moveTo>
                    <a:pt x="3121" y="0"/>
                  </a:moveTo>
                  <a:cubicBezTo>
                    <a:pt x="1398" y="0"/>
                    <a:pt x="0" y="1398"/>
                    <a:pt x="0" y="3121"/>
                  </a:cubicBezTo>
                  <a:cubicBezTo>
                    <a:pt x="0" y="4845"/>
                    <a:pt x="1398" y="6242"/>
                    <a:pt x="3121" y="6242"/>
                  </a:cubicBezTo>
                  <a:cubicBezTo>
                    <a:pt x="3540" y="6242"/>
                    <a:pt x="3938" y="6162"/>
                    <a:pt x="4302" y="6012"/>
                  </a:cubicBezTo>
                  <a:cubicBezTo>
                    <a:pt x="3179" y="5466"/>
                    <a:pt x="2409" y="4315"/>
                    <a:pt x="2409" y="2982"/>
                  </a:cubicBezTo>
                  <a:cubicBezTo>
                    <a:pt x="2409" y="1777"/>
                    <a:pt x="3040" y="719"/>
                    <a:pt x="3991" y="123"/>
                  </a:cubicBezTo>
                  <a:cubicBezTo>
                    <a:pt x="3716" y="43"/>
                    <a:pt x="3423" y="0"/>
                    <a:pt x="312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4"/>
            <p:cNvSpPr/>
            <p:nvPr/>
          </p:nvSpPr>
          <p:spPr>
            <a:xfrm>
              <a:off x="6847860" y="2923356"/>
              <a:ext cx="41417" cy="32910"/>
            </a:xfrm>
            <a:custGeom>
              <a:rect b="b" l="l" r="r" t="t"/>
              <a:pathLst>
                <a:path extrusionOk="0" h="1091" w="1373">
                  <a:moveTo>
                    <a:pt x="693" y="1"/>
                  </a:moveTo>
                  <a:cubicBezTo>
                    <a:pt x="691" y="1"/>
                    <a:pt x="689" y="1"/>
                    <a:pt x="687" y="1"/>
                  </a:cubicBezTo>
                  <a:cubicBezTo>
                    <a:pt x="308" y="1"/>
                    <a:pt x="0" y="243"/>
                    <a:pt x="0" y="545"/>
                  </a:cubicBezTo>
                  <a:cubicBezTo>
                    <a:pt x="0" y="847"/>
                    <a:pt x="308" y="1091"/>
                    <a:pt x="687" y="1091"/>
                  </a:cubicBezTo>
                  <a:cubicBezTo>
                    <a:pt x="1065" y="1091"/>
                    <a:pt x="1373" y="847"/>
                    <a:pt x="1373" y="545"/>
                  </a:cubicBezTo>
                  <a:cubicBezTo>
                    <a:pt x="1373" y="245"/>
                    <a:pt x="1069" y="1"/>
                    <a:pt x="6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4"/>
            <p:cNvSpPr/>
            <p:nvPr/>
          </p:nvSpPr>
          <p:spPr>
            <a:xfrm>
              <a:off x="6959980" y="2923356"/>
              <a:ext cx="41386" cy="32910"/>
            </a:xfrm>
            <a:custGeom>
              <a:rect b="b" l="l" r="r" t="t"/>
              <a:pathLst>
                <a:path extrusionOk="0" h="1091" w="1372">
                  <a:moveTo>
                    <a:pt x="694" y="1"/>
                  </a:moveTo>
                  <a:cubicBezTo>
                    <a:pt x="691" y="1"/>
                    <a:pt x="689" y="1"/>
                    <a:pt x="687" y="1"/>
                  </a:cubicBezTo>
                  <a:cubicBezTo>
                    <a:pt x="307" y="1"/>
                    <a:pt x="0" y="243"/>
                    <a:pt x="0" y="545"/>
                  </a:cubicBezTo>
                  <a:cubicBezTo>
                    <a:pt x="0" y="847"/>
                    <a:pt x="307" y="1091"/>
                    <a:pt x="687" y="1091"/>
                  </a:cubicBezTo>
                  <a:cubicBezTo>
                    <a:pt x="1065" y="1091"/>
                    <a:pt x="1372" y="847"/>
                    <a:pt x="1372" y="545"/>
                  </a:cubicBezTo>
                  <a:cubicBezTo>
                    <a:pt x="1372" y="245"/>
                    <a:pt x="1069" y="1"/>
                    <a:pt x="6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4"/>
            <p:cNvSpPr/>
            <p:nvPr/>
          </p:nvSpPr>
          <p:spPr>
            <a:xfrm>
              <a:off x="6874495" y="2909300"/>
              <a:ext cx="12398" cy="20874"/>
            </a:xfrm>
            <a:custGeom>
              <a:rect b="b" l="l" r="r" t="t"/>
              <a:pathLst>
                <a:path extrusionOk="0" h="692" w="411">
                  <a:moveTo>
                    <a:pt x="205" y="1"/>
                  </a:moveTo>
                  <a:cubicBezTo>
                    <a:pt x="92" y="1"/>
                    <a:pt x="0" y="92"/>
                    <a:pt x="0" y="205"/>
                  </a:cubicBezTo>
                  <a:lnTo>
                    <a:pt x="0" y="486"/>
                  </a:lnTo>
                  <a:cubicBezTo>
                    <a:pt x="0" y="600"/>
                    <a:pt x="92" y="691"/>
                    <a:pt x="205" y="691"/>
                  </a:cubicBezTo>
                  <a:cubicBezTo>
                    <a:pt x="318" y="691"/>
                    <a:pt x="410" y="600"/>
                    <a:pt x="410" y="486"/>
                  </a:cubicBezTo>
                  <a:lnTo>
                    <a:pt x="410" y="205"/>
                  </a:lnTo>
                  <a:cubicBezTo>
                    <a:pt x="410" y="91"/>
                    <a:pt x="318" y="1"/>
                    <a:pt x="20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4"/>
            <p:cNvSpPr/>
            <p:nvPr/>
          </p:nvSpPr>
          <p:spPr>
            <a:xfrm>
              <a:off x="6962423" y="2909300"/>
              <a:ext cx="12398" cy="20874"/>
            </a:xfrm>
            <a:custGeom>
              <a:rect b="b" l="l" r="r" t="t"/>
              <a:pathLst>
                <a:path extrusionOk="0" h="692" w="411">
                  <a:moveTo>
                    <a:pt x="206" y="1"/>
                  </a:moveTo>
                  <a:cubicBezTo>
                    <a:pt x="93" y="1"/>
                    <a:pt x="1" y="92"/>
                    <a:pt x="1" y="205"/>
                  </a:cubicBezTo>
                  <a:lnTo>
                    <a:pt x="1" y="486"/>
                  </a:lnTo>
                  <a:cubicBezTo>
                    <a:pt x="1" y="600"/>
                    <a:pt x="93" y="691"/>
                    <a:pt x="206" y="691"/>
                  </a:cubicBezTo>
                  <a:cubicBezTo>
                    <a:pt x="319" y="691"/>
                    <a:pt x="411" y="600"/>
                    <a:pt x="411" y="486"/>
                  </a:cubicBezTo>
                  <a:lnTo>
                    <a:pt x="411" y="205"/>
                  </a:lnTo>
                  <a:cubicBezTo>
                    <a:pt x="411" y="91"/>
                    <a:pt x="320"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4"/>
            <p:cNvSpPr/>
            <p:nvPr/>
          </p:nvSpPr>
          <p:spPr>
            <a:xfrm>
              <a:off x="6906077" y="2917474"/>
              <a:ext cx="37163" cy="17707"/>
            </a:xfrm>
            <a:custGeom>
              <a:rect b="b" l="l" r="r" t="t"/>
              <a:pathLst>
                <a:path extrusionOk="0" h="587" w="1232">
                  <a:moveTo>
                    <a:pt x="999" y="0"/>
                  </a:moveTo>
                  <a:cubicBezTo>
                    <a:pt x="941" y="0"/>
                    <a:pt x="884" y="24"/>
                    <a:pt x="844" y="71"/>
                  </a:cubicBezTo>
                  <a:cubicBezTo>
                    <a:pt x="786" y="138"/>
                    <a:pt x="702" y="176"/>
                    <a:pt x="614" y="176"/>
                  </a:cubicBezTo>
                  <a:cubicBezTo>
                    <a:pt x="526" y="176"/>
                    <a:pt x="443" y="138"/>
                    <a:pt x="385" y="71"/>
                  </a:cubicBezTo>
                  <a:cubicBezTo>
                    <a:pt x="345" y="25"/>
                    <a:pt x="288" y="1"/>
                    <a:pt x="230" y="1"/>
                  </a:cubicBezTo>
                  <a:cubicBezTo>
                    <a:pt x="182" y="1"/>
                    <a:pt x="134" y="17"/>
                    <a:pt x="95" y="51"/>
                  </a:cubicBezTo>
                  <a:cubicBezTo>
                    <a:pt x="10" y="125"/>
                    <a:pt x="1" y="256"/>
                    <a:pt x="75" y="341"/>
                  </a:cubicBezTo>
                  <a:cubicBezTo>
                    <a:pt x="212" y="497"/>
                    <a:pt x="407" y="586"/>
                    <a:pt x="614" y="586"/>
                  </a:cubicBezTo>
                  <a:cubicBezTo>
                    <a:pt x="822" y="586"/>
                    <a:pt x="1018" y="497"/>
                    <a:pt x="1154" y="341"/>
                  </a:cubicBezTo>
                  <a:cubicBezTo>
                    <a:pt x="1231" y="256"/>
                    <a:pt x="1221" y="125"/>
                    <a:pt x="1135" y="51"/>
                  </a:cubicBezTo>
                  <a:cubicBezTo>
                    <a:pt x="1096" y="17"/>
                    <a:pt x="1047" y="0"/>
                    <a:pt x="99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4"/>
            <p:cNvSpPr/>
            <p:nvPr/>
          </p:nvSpPr>
          <p:spPr>
            <a:xfrm>
              <a:off x="6734080" y="2772897"/>
              <a:ext cx="380169" cy="423999"/>
            </a:xfrm>
            <a:custGeom>
              <a:rect b="b" l="l" r="r" t="t"/>
              <a:pathLst>
                <a:path extrusionOk="0" h="14056" w="12603">
                  <a:moveTo>
                    <a:pt x="8942" y="413"/>
                  </a:moveTo>
                  <a:cubicBezTo>
                    <a:pt x="9058" y="413"/>
                    <a:pt x="9161" y="437"/>
                    <a:pt x="9248" y="488"/>
                  </a:cubicBezTo>
                  <a:cubicBezTo>
                    <a:pt x="9781" y="795"/>
                    <a:pt x="9760" y="2070"/>
                    <a:pt x="9198" y="3736"/>
                  </a:cubicBezTo>
                  <a:cubicBezTo>
                    <a:pt x="9174" y="3696"/>
                    <a:pt x="9149" y="3653"/>
                    <a:pt x="9124" y="3615"/>
                  </a:cubicBezTo>
                  <a:cubicBezTo>
                    <a:pt x="9122" y="3610"/>
                    <a:pt x="9119" y="3609"/>
                    <a:pt x="9118" y="3607"/>
                  </a:cubicBezTo>
                  <a:cubicBezTo>
                    <a:pt x="8568" y="2749"/>
                    <a:pt x="7645" y="2189"/>
                    <a:pt x="6634" y="2092"/>
                  </a:cubicBezTo>
                  <a:cubicBezTo>
                    <a:pt x="6617" y="2070"/>
                    <a:pt x="6596" y="2048"/>
                    <a:pt x="6578" y="2026"/>
                  </a:cubicBezTo>
                  <a:cubicBezTo>
                    <a:pt x="7505" y="1001"/>
                    <a:pt x="8378" y="413"/>
                    <a:pt x="8942" y="413"/>
                  </a:cubicBezTo>
                  <a:close/>
                  <a:moveTo>
                    <a:pt x="3080" y="4043"/>
                  </a:moveTo>
                  <a:cubicBezTo>
                    <a:pt x="3111" y="4131"/>
                    <a:pt x="3142" y="4217"/>
                    <a:pt x="3176" y="4304"/>
                  </a:cubicBezTo>
                  <a:cubicBezTo>
                    <a:pt x="3052" y="4656"/>
                    <a:pt x="2988" y="5026"/>
                    <a:pt x="2988" y="5403"/>
                  </a:cubicBezTo>
                  <a:cubicBezTo>
                    <a:pt x="2988" y="5848"/>
                    <a:pt x="3076" y="6280"/>
                    <a:pt x="3246" y="6685"/>
                  </a:cubicBezTo>
                  <a:cubicBezTo>
                    <a:pt x="3187" y="6838"/>
                    <a:pt x="3132" y="6986"/>
                    <a:pt x="3080" y="7129"/>
                  </a:cubicBezTo>
                  <a:cubicBezTo>
                    <a:pt x="1456" y="6780"/>
                    <a:pt x="415" y="6181"/>
                    <a:pt x="415" y="5588"/>
                  </a:cubicBezTo>
                  <a:cubicBezTo>
                    <a:pt x="415" y="4992"/>
                    <a:pt x="1455" y="4393"/>
                    <a:pt x="3080" y="4043"/>
                  </a:cubicBezTo>
                  <a:close/>
                  <a:moveTo>
                    <a:pt x="9526" y="4042"/>
                  </a:moveTo>
                  <a:cubicBezTo>
                    <a:pt x="11152" y="4393"/>
                    <a:pt x="12192" y="4992"/>
                    <a:pt x="12192" y="5585"/>
                  </a:cubicBezTo>
                  <a:cubicBezTo>
                    <a:pt x="12192" y="6181"/>
                    <a:pt x="11152" y="6780"/>
                    <a:pt x="9526" y="7130"/>
                  </a:cubicBezTo>
                  <a:cubicBezTo>
                    <a:pt x="9479" y="6996"/>
                    <a:pt x="9427" y="6860"/>
                    <a:pt x="9374" y="6721"/>
                  </a:cubicBezTo>
                  <a:cubicBezTo>
                    <a:pt x="9553" y="6305"/>
                    <a:pt x="9645" y="5861"/>
                    <a:pt x="9645" y="5403"/>
                  </a:cubicBezTo>
                  <a:cubicBezTo>
                    <a:pt x="9645" y="5011"/>
                    <a:pt x="9578" y="4629"/>
                    <a:pt x="9445" y="4265"/>
                  </a:cubicBezTo>
                  <a:cubicBezTo>
                    <a:pt x="9473" y="4191"/>
                    <a:pt x="9501" y="4116"/>
                    <a:pt x="9526" y="4042"/>
                  </a:cubicBezTo>
                  <a:close/>
                  <a:moveTo>
                    <a:pt x="6312" y="2490"/>
                  </a:moveTo>
                  <a:cubicBezTo>
                    <a:pt x="6381" y="2490"/>
                    <a:pt x="6450" y="2493"/>
                    <a:pt x="6516" y="2498"/>
                  </a:cubicBezTo>
                  <a:cubicBezTo>
                    <a:pt x="7433" y="2558"/>
                    <a:pt x="8276" y="3061"/>
                    <a:pt x="8775" y="3838"/>
                  </a:cubicBezTo>
                  <a:cubicBezTo>
                    <a:pt x="8776" y="3839"/>
                    <a:pt x="8778" y="3844"/>
                    <a:pt x="8779" y="3845"/>
                  </a:cubicBezTo>
                  <a:cubicBezTo>
                    <a:pt x="8878" y="4001"/>
                    <a:pt x="8963" y="4165"/>
                    <a:pt x="9029" y="4336"/>
                  </a:cubicBezTo>
                  <a:cubicBezTo>
                    <a:pt x="9029" y="4339"/>
                    <a:pt x="9031" y="4341"/>
                    <a:pt x="9031" y="4342"/>
                  </a:cubicBezTo>
                  <a:cubicBezTo>
                    <a:pt x="9164" y="4681"/>
                    <a:pt x="9230" y="5037"/>
                    <a:pt x="9230" y="5406"/>
                  </a:cubicBezTo>
                  <a:cubicBezTo>
                    <a:pt x="9230" y="5835"/>
                    <a:pt x="9140" y="6247"/>
                    <a:pt x="8961" y="6632"/>
                  </a:cubicBezTo>
                  <a:cubicBezTo>
                    <a:pt x="8841" y="6895"/>
                    <a:pt x="8676" y="7142"/>
                    <a:pt x="8479" y="7360"/>
                  </a:cubicBezTo>
                  <a:cubicBezTo>
                    <a:pt x="8124" y="7752"/>
                    <a:pt x="7670" y="8040"/>
                    <a:pt x="7167" y="8192"/>
                  </a:cubicBezTo>
                  <a:cubicBezTo>
                    <a:pt x="7055" y="8227"/>
                    <a:pt x="6938" y="8255"/>
                    <a:pt x="6819" y="8275"/>
                  </a:cubicBezTo>
                  <a:cubicBezTo>
                    <a:pt x="6654" y="8304"/>
                    <a:pt x="6485" y="8318"/>
                    <a:pt x="6316" y="8318"/>
                  </a:cubicBezTo>
                  <a:cubicBezTo>
                    <a:pt x="6136" y="8318"/>
                    <a:pt x="5956" y="8302"/>
                    <a:pt x="5781" y="8269"/>
                  </a:cubicBezTo>
                  <a:cubicBezTo>
                    <a:pt x="5673" y="8249"/>
                    <a:pt x="5568" y="8224"/>
                    <a:pt x="5466" y="8192"/>
                  </a:cubicBezTo>
                  <a:cubicBezTo>
                    <a:pt x="4966" y="8040"/>
                    <a:pt x="4515" y="7755"/>
                    <a:pt x="4160" y="7364"/>
                  </a:cubicBezTo>
                  <a:cubicBezTo>
                    <a:pt x="3953" y="7135"/>
                    <a:pt x="3783" y="6878"/>
                    <a:pt x="3657" y="6598"/>
                  </a:cubicBezTo>
                  <a:cubicBezTo>
                    <a:pt x="3485" y="6224"/>
                    <a:pt x="3401" y="5820"/>
                    <a:pt x="3401" y="5404"/>
                  </a:cubicBezTo>
                  <a:cubicBezTo>
                    <a:pt x="3401" y="5049"/>
                    <a:pt x="3465" y="4703"/>
                    <a:pt x="3587" y="4376"/>
                  </a:cubicBezTo>
                  <a:cubicBezTo>
                    <a:pt x="3660" y="4185"/>
                    <a:pt x="3753" y="4002"/>
                    <a:pt x="3861" y="3832"/>
                  </a:cubicBezTo>
                  <a:cubicBezTo>
                    <a:pt x="4354" y="3067"/>
                    <a:pt x="5185" y="2567"/>
                    <a:pt x="6087" y="2499"/>
                  </a:cubicBezTo>
                  <a:cubicBezTo>
                    <a:pt x="6163" y="2493"/>
                    <a:pt x="6238" y="2490"/>
                    <a:pt x="6312" y="2490"/>
                  </a:cubicBezTo>
                  <a:close/>
                  <a:moveTo>
                    <a:pt x="3503" y="7175"/>
                  </a:moveTo>
                  <a:cubicBezTo>
                    <a:pt x="3607" y="7339"/>
                    <a:pt x="3725" y="7494"/>
                    <a:pt x="3857" y="7641"/>
                  </a:cubicBezTo>
                  <a:cubicBezTo>
                    <a:pt x="4260" y="8085"/>
                    <a:pt x="4777" y="8411"/>
                    <a:pt x="5346" y="8586"/>
                  </a:cubicBezTo>
                  <a:cubicBezTo>
                    <a:pt x="5463" y="8621"/>
                    <a:pt x="5584" y="8651"/>
                    <a:pt x="5707" y="8673"/>
                  </a:cubicBezTo>
                  <a:cubicBezTo>
                    <a:pt x="5907" y="8710"/>
                    <a:pt x="6112" y="8728"/>
                    <a:pt x="6316" y="8728"/>
                  </a:cubicBezTo>
                  <a:lnTo>
                    <a:pt x="6393" y="8728"/>
                  </a:lnTo>
                  <a:cubicBezTo>
                    <a:pt x="6312" y="8826"/>
                    <a:pt x="6231" y="8922"/>
                    <a:pt x="6149" y="9015"/>
                  </a:cubicBezTo>
                  <a:cubicBezTo>
                    <a:pt x="5854" y="9354"/>
                    <a:pt x="5558" y="9651"/>
                    <a:pt x="5272" y="9901"/>
                  </a:cubicBezTo>
                  <a:cubicBezTo>
                    <a:pt x="4636" y="10458"/>
                    <a:pt x="4061" y="10758"/>
                    <a:pt x="3656" y="10758"/>
                  </a:cubicBezTo>
                  <a:cubicBezTo>
                    <a:pt x="3542" y="10758"/>
                    <a:pt x="3442" y="10735"/>
                    <a:pt x="3358" y="10686"/>
                  </a:cubicBezTo>
                  <a:cubicBezTo>
                    <a:pt x="2826" y="10377"/>
                    <a:pt x="2845" y="9102"/>
                    <a:pt x="3410" y="7435"/>
                  </a:cubicBezTo>
                  <a:cubicBezTo>
                    <a:pt x="3440" y="7351"/>
                    <a:pt x="3469" y="7264"/>
                    <a:pt x="3503" y="7175"/>
                  </a:cubicBezTo>
                  <a:close/>
                  <a:moveTo>
                    <a:pt x="8836" y="12176"/>
                  </a:moveTo>
                  <a:cubicBezTo>
                    <a:pt x="9096" y="12176"/>
                    <a:pt x="9336" y="12246"/>
                    <a:pt x="9508" y="12381"/>
                  </a:cubicBezTo>
                  <a:cubicBezTo>
                    <a:pt x="9563" y="12424"/>
                    <a:pt x="9611" y="12475"/>
                    <a:pt x="9649" y="12526"/>
                  </a:cubicBezTo>
                  <a:cubicBezTo>
                    <a:pt x="9650" y="12591"/>
                    <a:pt x="9643" y="12660"/>
                    <a:pt x="9627" y="12728"/>
                  </a:cubicBezTo>
                  <a:cubicBezTo>
                    <a:pt x="9537" y="13080"/>
                    <a:pt x="9199" y="13401"/>
                    <a:pt x="8764" y="13550"/>
                  </a:cubicBezTo>
                  <a:cubicBezTo>
                    <a:pt x="8598" y="13608"/>
                    <a:pt x="8426" y="13636"/>
                    <a:pt x="8262" y="13636"/>
                  </a:cubicBezTo>
                  <a:cubicBezTo>
                    <a:pt x="8010" y="13636"/>
                    <a:pt x="7776" y="13570"/>
                    <a:pt x="7603" y="13443"/>
                  </a:cubicBezTo>
                  <a:lnTo>
                    <a:pt x="8535" y="13109"/>
                  </a:lnTo>
                  <a:cubicBezTo>
                    <a:pt x="8643" y="13069"/>
                    <a:pt x="8698" y="12951"/>
                    <a:pt x="8659" y="12846"/>
                  </a:cubicBezTo>
                  <a:cubicBezTo>
                    <a:pt x="8629" y="12762"/>
                    <a:pt x="8550" y="12710"/>
                    <a:pt x="8466" y="12710"/>
                  </a:cubicBezTo>
                  <a:cubicBezTo>
                    <a:pt x="8443" y="12710"/>
                    <a:pt x="8420" y="12713"/>
                    <a:pt x="8398" y="12722"/>
                  </a:cubicBezTo>
                  <a:lnTo>
                    <a:pt x="7481" y="13053"/>
                  </a:lnTo>
                  <a:cubicBezTo>
                    <a:pt x="7581" y="12711"/>
                    <a:pt x="7911" y="12404"/>
                    <a:pt x="8331" y="12262"/>
                  </a:cubicBezTo>
                  <a:cubicBezTo>
                    <a:pt x="8499" y="12204"/>
                    <a:pt x="8671" y="12176"/>
                    <a:pt x="8836" y="12176"/>
                  </a:cubicBezTo>
                  <a:close/>
                  <a:moveTo>
                    <a:pt x="6303" y="9459"/>
                  </a:moveTo>
                  <a:cubicBezTo>
                    <a:pt x="6544" y="9725"/>
                    <a:pt x="6787" y="9963"/>
                    <a:pt x="7024" y="10175"/>
                  </a:cubicBezTo>
                  <a:lnTo>
                    <a:pt x="7024" y="13637"/>
                  </a:lnTo>
                  <a:lnTo>
                    <a:pt x="5614" y="13637"/>
                  </a:lnTo>
                  <a:lnTo>
                    <a:pt x="5614" y="10146"/>
                  </a:lnTo>
                  <a:cubicBezTo>
                    <a:pt x="5842" y="9944"/>
                    <a:pt x="6072" y="9715"/>
                    <a:pt x="6303" y="9459"/>
                  </a:cubicBezTo>
                  <a:close/>
                  <a:moveTo>
                    <a:pt x="3809" y="12183"/>
                  </a:moveTo>
                  <a:cubicBezTo>
                    <a:pt x="3974" y="12183"/>
                    <a:pt x="4147" y="12211"/>
                    <a:pt x="4315" y="12269"/>
                  </a:cubicBezTo>
                  <a:cubicBezTo>
                    <a:pt x="4734" y="12414"/>
                    <a:pt x="5064" y="12720"/>
                    <a:pt x="5166" y="13057"/>
                  </a:cubicBezTo>
                  <a:lnTo>
                    <a:pt x="4249" y="12726"/>
                  </a:lnTo>
                  <a:cubicBezTo>
                    <a:pt x="4225" y="12718"/>
                    <a:pt x="4201" y="12714"/>
                    <a:pt x="4178" y="12714"/>
                  </a:cubicBezTo>
                  <a:cubicBezTo>
                    <a:pt x="4093" y="12714"/>
                    <a:pt x="4014" y="12766"/>
                    <a:pt x="3985" y="12850"/>
                  </a:cubicBezTo>
                  <a:cubicBezTo>
                    <a:pt x="3947" y="12957"/>
                    <a:pt x="4002" y="13075"/>
                    <a:pt x="4110" y="13112"/>
                  </a:cubicBezTo>
                  <a:lnTo>
                    <a:pt x="5041" y="13446"/>
                  </a:lnTo>
                  <a:cubicBezTo>
                    <a:pt x="4870" y="13575"/>
                    <a:pt x="4637" y="13642"/>
                    <a:pt x="4385" y="13642"/>
                  </a:cubicBezTo>
                  <a:cubicBezTo>
                    <a:pt x="4221" y="13642"/>
                    <a:pt x="4049" y="13614"/>
                    <a:pt x="3882" y="13556"/>
                  </a:cubicBezTo>
                  <a:cubicBezTo>
                    <a:pt x="3450" y="13408"/>
                    <a:pt x="3111" y="13084"/>
                    <a:pt x="3021" y="12735"/>
                  </a:cubicBezTo>
                  <a:cubicBezTo>
                    <a:pt x="3002" y="12667"/>
                    <a:pt x="2994" y="12600"/>
                    <a:pt x="2999" y="12534"/>
                  </a:cubicBezTo>
                  <a:cubicBezTo>
                    <a:pt x="3036" y="12481"/>
                    <a:pt x="3083" y="12432"/>
                    <a:pt x="3136" y="12389"/>
                  </a:cubicBezTo>
                  <a:cubicBezTo>
                    <a:pt x="3309" y="12253"/>
                    <a:pt x="3550" y="12183"/>
                    <a:pt x="3809" y="12183"/>
                  </a:cubicBezTo>
                  <a:close/>
                  <a:moveTo>
                    <a:pt x="3660" y="1"/>
                  </a:moveTo>
                  <a:cubicBezTo>
                    <a:pt x="3442" y="1"/>
                    <a:pt x="3276" y="58"/>
                    <a:pt x="3154" y="128"/>
                  </a:cubicBezTo>
                  <a:cubicBezTo>
                    <a:pt x="2809" y="326"/>
                    <a:pt x="2614" y="726"/>
                    <a:pt x="2571" y="1310"/>
                  </a:cubicBezTo>
                  <a:cubicBezTo>
                    <a:pt x="2564" y="1422"/>
                    <a:pt x="2648" y="1523"/>
                    <a:pt x="2762" y="1530"/>
                  </a:cubicBezTo>
                  <a:cubicBezTo>
                    <a:pt x="2767" y="1531"/>
                    <a:pt x="2773" y="1531"/>
                    <a:pt x="2778" y="1531"/>
                  </a:cubicBezTo>
                  <a:cubicBezTo>
                    <a:pt x="2884" y="1531"/>
                    <a:pt x="2974" y="1447"/>
                    <a:pt x="2981" y="1340"/>
                  </a:cubicBezTo>
                  <a:cubicBezTo>
                    <a:pt x="3003" y="1036"/>
                    <a:pt x="3087" y="643"/>
                    <a:pt x="3358" y="486"/>
                  </a:cubicBezTo>
                  <a:cubicBezTo>
                    <a:pt x="3446" y="436"/>
                    <a:pt x="3548" y="411"/>
                    <a:pt x="3664" y="411"/>
                  </a:cubicBezTo>
                  <a:cubicBezTo>
                    <a:pt x="4239" y="411"/>
                    <a:pt x="5135" y="1021"/>
                    <a:pt x="6081" y="2081"/>
                  </a:cubicBezTo>
                  <a:cubicBezTo>
                    <a:pt x="6072" y="2081"/>
                    <a:pt x="6065" y="2084"/>
                    <a:pt x="6056" y="2084"/>
                  </a:cubicBezTo>
                  <a:cubicBezTo>
                    <a:pt x="5025" y="2162"/>
                    <a:pt x="4074" y="2733"/>
                    <a:pt x="3513" y="3604"/>
                  </a:cubicBezTo>
                  <a:cubicBezTo>
                    <a:pt x="3481" y="3657"/>
                    <a:pt x="3448" y="3711"/>
                    <a:pt x="3417" y="3764"/>
                  </a:cubicBezTo>
                  <a:cubicBezTo>
                    <a:pt x="3414" y="3755"/>
                    <a:pt x="3411" y="3746"/>
                    <a:pt x="3408" y="3736"/>
                  </a:cubicBezTo>
                  <a:cubicBezTo>
                    <a:pt x="3227" y="3202"/>
                    <a:pt x="3101" y="2705"/>
                    <a:pt x="3031" y="2260"/>
                  </a:cubicBezTo>
                  <a:cubicBezTo>
                    <a:pt x="3016" y="2156"/>
                    <a:pt x="2927" y="2084"/>
                    <a:pt x="2827" y="2084"/>
                  </a:cubicBezTo>
                  <a:cubicBezTo>
                    <a:pt x="2817" y="2084"/>
                    <a:pt x="2806" y="2085"/>
                    <a:pt x="2796" y="2087"/>
                  </a:cubicBezTo>
                  <a:cubicBezTo>
                    <a:pt x="2684" y="2104"/>
                    <a:pt x="2608" y="2209"/>
                    <a:pt x="2625" y="2322"/>
                  </a:cubicBezTo>
                  <a:cubicBezTo>
                    <a:pt x="2687" y="2729"/>
                    <a:pt x="2795" y="3174"/>
                    <a:pt x="2945" y="3650"/>
                  </a:cubicBezTo>
                  <a:cubicBezTo>
                    <a:pt x="2125" y="3830"/>
                    <a:pt x="1432" y="4076"/>
                    <a:pt x="932" y="4367"/>
                  </a:cubicBezTo>
                  <a:cubicBezTo>
                    <a:pt x="163" y="4814"/>
                    <a:pt x="1" y="5277"/>
                    <a:pt x="1" y="5585"/>
                  </a:cubicBezTo>
                  <a:cubicBezTo>
                    <a:pt x="1" y="5895"/>
                    <a:pt x="162" y="6358"/>
                    <a:pt x="931" y="6804"/>
                  </a:cubicBezTo>
                  <a:cubicBezTo>
                    <a:pt x="1429" y="7093"/>
                    <a:pt x="2123" y="7339"/>
                    <a:pt x="2944" y="7521"/>
                  </a:cubicBezTo>
                  <a:cubicBezTo>
                    <a:pt x="2691" y="8321"/>
                    <a:pt x="2558" y="9046"/>
                    <a:pt x="2558" y="9626"/>
                  </a:cubicBezTo>
                  <a:cubicBezTo>
                    <a:pt x="2559" y="10515"/>
                    <a:pt x="2879" y="10886"/>
                    <a:pt x="3148" y="11041"/>
                  </a:cubicBezTo>
                  <a:cubicBezTo>
                    <a:pt x="3296" y="11127"/>
                    <a:pt x="3463" y="11169"/>
                    <a:pt x="3648" y="11169"/>
                  </a:cubicBezTo>
                  <a:cubicBezTo>
                    <a:pt x="4081" y="11169"/>
                    <a:pt x="4610" y="10938"/>
                    <a:pt x="5197" y="10491"/>
                  </a:cubicBezTo>
                  <a:lnTo>
                    <a:pt x="5197" y="12344"/>
                  </a:lnTo>
                  <a:cubicBezTo>
                    <a:pt x="4999" y="12143"/>
                    <a:pt x="4740" y="11979"/>
                    <a:pt x="4445" y="11879"/>
                  </a:cubicBezTo>
                  <a:cubicBezTo>
                    <a:pt x="4233" y="11806"/>
                    <a:pt x="4016" y="11770"/>
                    <a:pt x="3807" y="11770"/>
                  </a:cubicBezTo>
                  <a:cubicBezTo>
                    <a:pt x="3456" y="11770"/>
                    <a:pt x="3127" y="11871"/>
                    <a:pt x="2879" y="12063"/>
                  </a:cubicBezTo>
                  <a:cubicBezTo>
                    <a:pt x="2772" y="12149"/>
                    <a:pt x="2684" y="12247"/>
                    <a:pt x="2617" y="12358"/>
                  </a:cubicBezTo>
                  <a:cubicBezTo>
                    <a:pt x="2602" y="12384"/>
                    <a:pt x="2590" y="12411"/>
                    <a:pt x="2588" y="12444"/>
                  </a:cubicBezTo>
                  <a:cubicBezTo>
                    <a:pt x="2573" y="12572"/>
                    <a:pt x="2583" y="12704"/>
                    <a:pt x="2617" y="12837"/>
                  </a:cubicBezTo>
                  <a:cubicBezTo>
                    <a:pt x="2743" y="13325"/>
                    <a:pt x="3173" y="13750"/>
                    <a:pt x="3743" y="13946"/>
                  </a:cubicBezTo>
                  <a:cubicBezTo>
                    <a:pt x="3956" y="14020"/>
                    <a:pt x="4173" y="14056"/>
                    <a:pt x="4383" y="14056"/>
                  </a:cubicBezTo>
                  <a:cubicBezTo>
                    <a:pt x="4682" y="14056"/>
                    <a:pt x="4965" y="13982"/>
                    <a:pt x="5197" y="13838"/>
                  </a:cubicBezTo>
                  <a:lnTo>
                    <a:pt x="5197" y="13844"/>
                  </a:lnTo>
                  <a:cubicBezTo>
                    <a:pt x="5197" y="13960"/>
                    <a:pt x="5288" y="14050"/>
                    <a:pt x="5401" y="14050"/>
                  </a:cubicBezTo>
                  <a:lnTo>
                    <a:pt x="7223" y="14050"/>
                  </a:lnTo>
                  <a:cubicBezTo>
                    <a:pt x="7336" y="14050"/>
                    <a:pt x="7427" y="13957"/>
                    <a:pt x="7427" y="13844"/>
                  </a:cubicBezTo>
                  <a:lnTo>
                    <a:pt x="7427" y="13824"/>
                  </a:lnTo>
                  <a:cubicBezTo>
                    <a:pt x="7661" y="13972"/>
                    <a:pt x="7949" y="14048"/>
                    <a:pt x="8253" y="14048"/>
                  </a:cubicBezTo>
                  <a:cubicBezTo>
                    <a:pt x="8461" y="14048"/>
                    <a:pt x="8680" y="14013"/>
                    <a:pt x="8892" y="13939"/>
                  </a:cubicBezTo>
                  <a:cubicBezTo>
                    <a:pt x="9461" y="13742"/>
                    <a:pt x="9893" y="13319"/>
                    <a:pt x="10019" y="12830"/>
                  </a:cubicBezTo>
                  <a:cubicBezTo>
                    <a:pt x="10051" y="12696"/>
                    <a:pt x="10063" y="12565"/>
                    <a:pt x="10048" y="12436"/>
                  </a:cubicBezTo>
                  <a:cubicBezTo>
                    <a:pt x="10044" y="12407"/>
                    <a:pt x="10035" y="12377"/>
                    <a:pt x="10020" y="12350"/>
                  </a:cubicBezTo>
                  <a:cubicBezTo>
                    <a:pt x="9954" y="12239"/>
                    <a:pt x="9865" y="12142"/>
                    <a:pt x="9757" y="12056"/>
                  </a:cubicBezTo>
                  <a:cubicBezTo>
                    <a:pt x="9510" y="11862"/>
                    <a:pt x="9183" y="11762"/>
                    <a:pt x="8833" y="11762"/>
                  </a:cubicBezTo>
                  <a:cubicBezTo>
                    <a:pt x="8624" y="11762"/>
                    <a:pt x="8406" y="11798"/>
                    <a:pt x="8192" y="11871"/>
                  </a:cubicBezTo>
                  <a:cubicBezTo>
                    <a:pt x="7890" y="11975"/>
                    <a:pt x="7627" y="12143"/>
                    <a:pt x="7427" y="12350"/>
                  </a:cubicBezTo>
                  <a:lnTo>
                    <a:pt x="7427" y="10513"/>
                  </a:lnTo>
                  <a:cubicBezTo>
                    <a:pt x="8003" y="10947"/>
                    <a:pt x="8520" y="11169"/>
                    <a:pt x="8946" y="11169"/>
                  </a:cubicBezTo>
                  <a:cubicBezTo>
                    <a:pt x="9131" y="11169"/>
                    <a:pt x="9298" y="11127"/>
                    <a:pt x="9446" y="11041"/>
                  </a:cubicBezTo>
                  <a:cubicBezTo>
                    <a:pt x="9748" y="10868"/>
                    <a:pt x="10093" y="10436"/>
                    <a:pt x="10029" y="9370"/>
                  </a:cubicBezTo>
                  <a:cubicBezTo>
                    <a:pt x="10022" y="9261"/>
                    <a:pt x="9932" y="9176"/>
                    <a:pt x="9823" y="9176"/>
                  </a:cubicBezTo>
                  <a:cubicBezTo>
                    <a:pt x="9819" y="9176"/>
                    <a:pt x="9815" y="9176"/>
                    <a:pt x="9812" y="9176"/>
                  </a:cubicBezTo>
                  <a:cubicBezTo>
                    <a:pt x="9698" y="9184"/>
                    <a:pt x="9612" y="9280"/>
                    <a:pt x="9618" y="9394"/>
                  </a:cubicBezTo>
                  <a:cubicBezTo>
                    <a:pt x="9656" y="10064"/>
                    <a:pt x="9523" y="10522"/>
                    <a:pt x="9241" y="10685"/>
                  </a:cubicBezTo>
                  <a:cubicBezTo>
                    <a:pt x="9154" y="10735"/>
                    <a:pt x="9052" y="10760"/>
                    <a:pt x="8937" y="10760"/>
                  </a:cubicBezTo>
                  <a:cubicBezTo>
                    <a:pt x="8541" y="10760"/>
                    <a:pt x="7986" y="10470"/>
                    <a:pt x="7356" y="9925"/>
                  </a:cubicBezTo>
                  <a:cubicBezTo>
                    <a:pt x="7099" y="9703"/>
                    <a:pt x="6834" y="9442"/>
                    <a:pt x="6571" y="9149"/>
                  </a:cubicBezTo>
                  <a:cubicBezTo>
                    <a:pt x="6701" y="8997"/>
                    <a:pt x="6834" y="8834"/>
                    <a:pt x="6964" y="8666"/>
                  </a:cubicBezTo>
                  <a:cubicBezTo>
                    <a:pt x="7071" y="8645"/>
                    <a:pt x="7177" y="8617"/>
                    <a:pt x="7281" y="8586"/>
                  </a:cubicBezTo>
                  <a:cubicBezTo>
                    <a:pt x="7853" y="8413"/>
                    <a:pt x="8371" y="8083"/>
                    <a:pt x="8776" y="7636"/>
                  </a:cubicBezTo>
                  <a:cubicBezTo>
                    <a:pt x="8898" y="7500"/>
                    <a:pt x="9009" y="7357"/>
                    <a:pt x="9106" y="7203"/>
                  </a:cubicBezTo>
                  <a:cubicBezTo>
                    <a:pt x="9134" y="7281"/>
                    <a:pt x="9162" y="7358"/>
                    <a:pt x="9188" y="7434"/>
                  </a:cubicBezTo>
                  <a:cubicBezTo>
                    <a:pt x="9190" y="7438"/>
                    <a:pt x="9190" y="7440"/>
                    <a:pt x="9192" y="7444"/>
                  </a:cubicBezTo>
                  <a:cubicBezTo>
                    <a:pt x="9312" y="7801"/>
                    <a:pt x="9409" y="8144"/>
                    <a:pt x="9480" y="8466"/>
                  </a:cubicBezTo>
                  <a:cubicBezTo>
                    <a:pt x="9503" y="8562"/>
                    <a:pt x="9587" y="8627"/>
                    <a:pt x="9682" y="8627"/>
                  </a:cubicBezTo>
                  <a:cubicBezTo>
                    <a:pt x="9696" y="8627"/>
                    <a:pt x="9711" y="8624"/>
                    <a:pt x="9726" y="8621"/>
                  </a:cubicBezTo>
                  <a:cubicBezTo>
                    <a:pt x="9837" y="8598"/>
                    <a:pt x="9908" y="8487"/>
                    <a:pt x="9883" y="8376"/>
                  </a:cubicBezTo>
                  <a:cubicBezTo>
                    <a:pt x="9822" y="8104"/>
                    <a:pt x="9745" y="7817"/>
                    <a:pt x="9650" y="7521"/>
                  </a:cubicBezTo>
                  <a:cubicBezTo>
                    <a:pt x="10471" y="7341"/>
                    <a:pt x="11165" y="7093"/>
                    <a:pt x="11664" y="6804"/>
                  </a:cubicBezTo>
                  <a:cubicBezTo>
                    <a:pt x="12433" y="6357"/>
                    <a:pt x="12594" y="5894"/>
                    <a:pt x="12594" y="5585"/>
                  </a:cubicBezTo>
                  <a:cubicBezTo>
                    <a:pt x="12603" y="5277"/>
                    <a:pt x="12440" y="4814"/>
                    <a:pt x="11671" y="4367"/>
                  </a:cubicBezTo>
                  <a:cubicBezTo>
                    <a:pt x="11173" y="4076"/>
                    <a:pt x="10479" y="3830"/>
                    <a:pt x="9658" y="3650"/>
                  </a:cubicBezTo>
                  <a:cubicBezTo>
                    <a:pt x="9911" y="2847"/>
                    <a:pt x="10047" y="2124"/>
                    <a:pt x="10044" y="1545"/>
                  </a:cubicBezTo>
                  <a:cubicBezTo>
                    <a:pt x="10042" y="656"/>
                    <a:pt x="9723" y="285"/>
                    <a:pt x="9455" y="128"/>
                  </a:cubicBezTo>
                  <a:cubicBezTo>
                    <a:pt x="9333" y="58"/>
                    <a:pt x="9167" y="1"/>
                    <a:pt x="8950" y="1"/>
                  </a:cubicBezTo>
                  <a:cubicBezTo>
                    <a:pt x="8689" y="1"/>
                    <a:pt x="8355" y="84"/>
                    <a:pt x="7933" y="325"/>
                  </a:cubicBezTo>
                  <a:cubicBezTo>
                    <a:pt x="7432" y="613"/>
                    <a:pt x="6871" y="1090"/>
                    <a:pt x="6305" y="1712"/>
                  </a:cubicBezTo>
                  <a:cubicBezTo>
                    <a:pt x="5737" y="1090"/>
                    <a:pt x="5178" y="613"/>
                    <a:pt x="4675" y="325"/>
                  </a:cubicBezTo>
                  <a:cubicBezTo>
                    <a:pt x="4255" y="83"/>
                    <a:pt x="3920" y="1"/>
                    <a:pt x="366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74"/>
          <p:cNvGrpSpPr/>
          <p:nvPr/>
        </p:nvGrpSpPr>
        <p:grpSpPr>
          <a:xfrm>
            <a:off x="2070965" y="1441147"/>
            <a:ext cx="426020" cy="423939"/>
            <a:chOff x="2070965" y="1441147"/>
            <a:chExt cx="426020" cy="423939"/>
          </a:xfrm>
        </p:grpSpPr>
        <p:sp>
          <p:nvSpPr>
            <p:cNvPr id="3149" name="Google Shape;3149;p74"/>
            <p:cNvSpPr/>
            <p:nvPr/>
          </p:nvSpPr>
          <p:spPr>
            <a:xfrm>
              <a:off x="2077209" y="1447331"/>
              <a:ext cx="412899" cy="411601"/>
            </a:xfrm>
            <a:custGeom>
              <a:rect b="b" l="l" r="r" t="t"/>
              <a:pathLst>
                <a:path extrusionOk="0" h="13645" w="13688">
                  <a:moveTo>
                    <a:pt x="6821" y="1"/>
                  </a:moveTo>
                  <a:cubicBezTo>
                    <a:pt x="6564" y="1"/>
                    <a:pt x="6357" y="178"/>
                    <a:pt x="6357" y="400"/>
                  </a:cubicBezTo>
                  <a:lnTo>
                    <a:pt x="6357" y="1101"/>
                  </a:lnTo>
                  <a:lnTo>
                    <a:pt x="5403" y="141"/>
                  </a:lnTo>
                  <a:cubicBezTo>
                    <a:pt x="5312" y="48"/>
                    <a:pt x="5182" y="1"/>
                    <a:pt x="5051" y="1"/>
                  </a:cubicBezTo>
                  <a:cubicBezTo>
                    <a:pt x="4944" y="1"/>
                    <a:pt x="4836" y="33"/>
                    <a:pt x="4749" y="97"/>
                  </a:cubicBezTo>
                  <a:cubicBezTo>
                    <a:pt x="4552" y="239"/>
                    <a:pt x="4530" y="490"/>
                    <a:pt x="4697" y="659"/>
                  </a:cubicBezTo>
                  <a:lnTo>
                    <a:pt x="6357" y="2330"/>
                  </a:lnTo>
                  <a:lnTo>
                    <a:pt x="6357" y="5701"/>
                  </a:lnTo>
                  <a:lnTo>
                    <a:pt x="3974" y="3317"/>
                  </a:lnTo>
                  <a:lnTo>
                    <a:pt x="3967" y="961"/>
                  </a:lnTo>
                  <a:cubicBezTo>
                    <a:pt x="3967" y="747"/>
                    <a:pt x="3808" y="594"/>
                    <a:pt x="3600" y="594"/>
                  </a:cubicBezTo>
                  <a:cubicBezTo>
                    <a:pt x="3578" y="594"/>
                    <a:pt x="3555" y="596"/>
                    <a:pt x="3532" y="600"/>
                  </a:cubicBezTo>
                  <a:cubicBezTo>
                    <a:pt x="3292" y="637"/>
                    <a:pt x="3100" y="858"/>
                    <a:pt x="3101" y="1094"/>
                  </a:cubicBezTo>
                  <a:lnTo>
                    <a:pt x="3104" y="2447"/>
                  </a:lnTo>
                  <a:lnTo>
                    <a:pt x="2609" y="1952"/>
                  </a:lnTo>
                  <a:cubicBezTo>
                    <a:pt x="2539" y="1882"/>
                    <a:pt x="2445" y="1847"/>
                    <a:pt x="2346" y="1847"/>
                  </a:cubicBezTo>
                  <a:cubicBezTo>
                    <a:pt x="2226" y="1847"/>
                    <a:pt x="2098" y="1898"/>
                    <a:pt x="1999" y="1997"/>
                  </a:cubicBezTo>
                  <a:cubicBezTo>
                    <a:pt x="1817" y="2179"/>
                    <a:pt x="1797" y="2453"/>
                    <a:pt x="1952" y="2608"/>
                  </a:cubicBezTo>
                  <a:lnTo>
                    <a:pt x="2447" y="3104"/>
                  </a:lnTo>
                  <a:lnTo>
                    <a:pt x="1094" y="3099"/>
                  </a:lnTo>
                  <a:cubicBezTo>
                    <a:pt x="857" y="3099"/>
                    <a:pt x="638" y="3292"/>
                    <a:pt x="601" y="3531"/>
                  </a:cubicBezTo>
                  <a:cubicBezTo>
                    <a:pt x="565" y="3769"/>
                    <a:pt x="724" y="3963"/>
                    <a:pt x="962" y="3965"/>
                  </a:cubicBezTo>
                  <a:lnTo>
                    <a:pt x="3317" y="3972"/>
                  </a:lnTo>
                  <a:lnTo>
                    <a:pt x="5700" y="6356"/>
                  </a:lnTo>
                  <a:lnTo>
                    <a:pt x="2331" y="6356"/>
                  </a:lnTo>
                  <a:lnTo>
                    <a:pt x="659" y="4695"/>
                  </a:lnTo>
                  <a:cubicBezTo>
                    <a:pt x="583" y="4621"/>
                    <a:pt x="491" y="4584"/>
                    <a:pt x="399" y="4584"/>
                  </a:cubicBezTo>
                  <a:cubicBezTo>
                    <a:pt x="286" y="4584"/>
                    <a:pt x="175" y="4639"/>
                    <a:pt x="96" y="4747"/>
                  </a:cubicBezTo>
                  <a:cubicBezTo>
                    <a:pt x="32" y="4834"/>
                    <a:pt x="1" y="4941"/>
                    <a:pt x="1" y="5049"/>
                  </a:cubicBezTo>
                  <a:cubicBezTo>
                    <a:pt x="1" y="5181"/>
                    <a:pt x="48" y="5309"/>
                    <a:pt x="141" y="5402"/>
                  </a:cubicBezTo>
                  <a:lnTo>
                    <a:pt x="1100" y="6356"/>
                  </a:lnTo>
                  <a:lnTo>
                    <a:pt x="400" y="6356"/>
                  </a:lnTo>
                  <a:cubicBezTo>
                    <a:pt x="180" y="6356"/>
                    <a:pt x="1" y="6564"/>
                    <a:pt x="1" y="6819"/>
                  </a:cubicBezTo>
                  <a:cubicBezTo>
                    <a:pt x="1" y="7077"/>
                    <a:pt x="178" y="7284"/>
                    <a:pt x="400" y="7284"/>
                  </a:cubicBezTo>
                  <a:lnTo>
                    <a:pt x="1100" y="7284"/>
                  </a:lnTo>
                  <a:lnTo>
                    <a:pt x="141" y="8238"/>
                  </a:lnTo>
                  <a:cubicBezTo>
                    <a:pt x="48" y="8331"/>
                    <a:pt x="1" y="8460"/>
                    <a:pt x="1" y="8591"/>
                  </a:cubicBezTo>
                  <a:cubicBezTo>
                    <a:pt x="1" y="8698"/>
                    <a:pt x="32" y="8806"/>
                    <a:pt x="96" y="8893"/>
                  </a:cubicBezTo>
                  <a:cubicBezTo>
                    <a:pt x="175" y="9001"/>
                    <a:pt x="287" y="9056"/>
                    <a:pt x="399" y="9056"/>
                  </a:cubicBezTo>
                  <a:cubicBezTo>
                    <a:pt x="491" y="9056"/>
                    <a:pt x="583" y="9019"/>
                    <a:pt x="659" y="8945"/>
                  </a:cubicBezTo>
                  <a:lnTo>
                    <a:pt x="2331" y="7284"/>
                  </a:lnTo>
                  <a:lnTo>
                    <a:pt x="5700" y="7284"/>
                  </a:lnTo>
                  <a:lnTo>
                    <a:pt x="3317" y="9667"/>
                  </a:lnTo>
                  <a:lnTo>
                    <a:pt x="962" y="9674"/>
                  </a:lnTo>
                  <a:cubicBezTo>
                    <a:pt x="724" y="9674"/>
                    <a:pt x="565" y="9869"/>
                    <a:pt x="601" y="10109"/>
                  </a:cubicBezTo>
                  <a:cubicBezTo>
                    <a:pt x="618" y="10217"/>
                    <a:pt x="671" y="10315"/>
                    <a:pt x="748" y="10390"/>
                  </a:cubicBezTo>
                  <a:cubicBezTo>
                    <a:pt x="840" y="10483"/>
                    <a:pt x="965" y="10542"/>
                    <a:pt x="1097" y="10542"/>
                  </a:cubicBezTo>
                  <a:lnTo>
                    <a:pt x="2450" y="10538"/>
                  </a:lnTo>
                  <a:lnTo>
                    <a:pt x="1955" y="11034"/>
                  </a:lnTo>
                  <a:cubicBezTo>
                    <a:pt x="1800" y="11189"/>
                    <a:pt x="1819" y="11462"/>
                    <a:pt x="2001" y="11644"/>
                  </a:cubicBezTo>
                  <a:cubicBezTo>
                    <a:pt x="2101" y="11744"/>
                    <a:pt x="2228" y="11794"/>
                    <a:pt x="2348" y="11794"/>
                  </a:cubicBezTo>
                  <a:cubicBezTo>
                    <a:pt x="2447" y="11794"/>
                    <a:pt x="2540" y="11760"/>
                    <a:pt x="2610" y="11690"/>
                  </a:cubicBezTo>
                  <a:lnTo>
                    <a:pt x="3107" y="11195"/>
                  </a:lnTo>
                  <a:lnTo>
                    <a:pt x="3103" y="12548"/>
                  </a:lnTo>
                  <a:cubicBezTo>
                    <a:pt x="3103" y="12677"/>
                    <a:pt x="3160" y="12803"/>
                    <a:pt x="3255" y="12897"/>
                  </a:cubicBezTo>
                  <a:cubicBezTo>
                    <a:pt x="3331" y="12973"/>
                    <a:pt x="3428" y="13027"/>
                    <a:pt x="3535" y="13044"/>
                  </a:cubicBezTo>
                  <a:cubicBezTo>
                    <a:pt x="3558" y="13047"/>
                    <a:pt x="3580" y="13049"/>
                    <a:pt x="3602" y="13049"/>
                  </a:cubicBezTo>
                  <a:cubicBezTo>
                    <a:pt x="3810" y="13049"/>
                    <a:pt x="3968" y="12897"/>
                    <a:pt x="3970" y="12683"/>
                  </a:cubicBezTo>
                  <a:lnTo>
                    <a:pt x="3977" y="10328"/>
                  </a:lnTo>
                  <a:lnTo>
                    <a:pt x="6361" y="7944"/>
                  </a:lnTo>
                  <a:lnTo>
                    <a:pt x="6361" y="11315"/>
                  </a:lnTo>
                  <a:lnTo>
                    <a:pt x="4700" y="12986"/>
                  </a:lnTo>
                  <a:cubicBezTo>
                    <a:pt x="4533" y="13155"/>
                    <a:pt x="4558" y="13406"/>
                    <a:pt x="4752" y="13548"/>
                  </a:cubicBezTo>
                  <a:cubicBezTo>
                    <a:pt x="4839" y="13613"/>
                    <a:pt x="4946" y="13644"/>
                    <a:pt x="5054" y="13644"/>
                  </a:cubicBezTo>
                  <a:cubicBezTo>
                    <a:pt x="5185" y="13644"/>
                    <a:pt x="5316" y="13597"/>
                    <a:pt x="5407" y="13504"/>
                  </a:cubicBezTo>
                  <a:lnTo>
                    <a:pt x="6361" y="12544"/>
                  </a:lnTo>
                  <a:lnTo>
                    <a:pt x="6361" y="13245"/>
                  </a:lnTo>
                  <a:cubicBezTo>
                    <a:pt x="6361" y="13465"/>
                    <a:pt x="6567" y="13644"/>
                    <a:pt x="6824" y="13644"/>
                  </a:cubicBezTo>
                  <a:cubicBezTo>
                    <a:pt x="7082" y="13644"/>
                    <a:pt x="7289" y="13467"/>
                    <a:pt x="7289" y="13245"/>
                  </a:cubicBezTo>
                  <a:lnTo>
                    <a:pt x="7289" y="12544"/>
                  </a:lnTo>
                  <a:lnTo>
                    <a:pt x="8243" y="13504"/>
                  </a:lnTo>
                  <a:cubicBezTo>
                    <a:pt x="8334" y="13597"/>
                    <a:pt x="8465" y="13644"/>
                    <a:pt x="8596" y="13644"/>
                  </a:cubicBezTo>
                  <a:cubicBezTo>
                    <a:pt x="8703" y="13644"/>
                    <a:pt x="8811" y="13613"/>
                    <a:pt x="8897" y="13548"/>
                  </a:cubicBezTo>
                  <a:cubicBezTo>
                    <a:pt x="9093" y="13406"/>
                    <a:pt x="9115" y="13155"/>
                    <a:pt x="8950" y="12986"/>
                  </a:cubicBezTo>
                  <a:lnTo>
                    <a:pt x="7289" y="11315"/>
                  </a:lnTo>
                  <a:lnTo>
                    <a:pt x="7289" y="7944"/>
                  </a:lnTo>
                  <a:lnTo>
                    <a:pt x="9672" y="10328"/>
                  </a:lnTo>
                  <a:lnTo>
                    <a:pt x="9679" y="12683"/>
                  </a:lnTo>
                  <a:cubicBezTo>
                    <a:pt x="9679" y="12897"/>
                    <a:pt x="9839" y="13049"/>
                    <a:pt x="10046" y="13049"/>
                  </a:cubicBezTo>
                  <a:cubicBezTo>
                    <a:pt x="10068" y="13049"/>
                    <a:pt x="10091" y="13047"/>
                    <a:pt x="10114" y="13044"/>
                  </a:cubicBezTo>
                  <a:cubicBezTo>
                    <a:pt x="10222" y="13027"/>
                    <a:pt x="10320" y="12973"/>
                    <a:pt x="10395" y="12897"/>
                  </a:cubicBezTo>
                  <a:cubicBezTo>
                    <a:pt x="10487" y="12806"/>
                    <a:pt x="10546" y="12678"/>
                    <a:pt x="10546" y="12548"/>
                  </a:cubicBezTo>
                  <a:lnTo>
                    <a:pt x="10543" y="11195"/>
                  </a:lnTo>
                  <a:lnTo>
                    <a:pt x="11038" y="11690"/>
                  </a:lnTo>
                  <a:cubicBezTo>
                    <a:pt x="11108" y="11760"/>
                    <a:pt x="11202" y="11794"/>
                    <a:pt x="11301" y="11794"/>
                  </a:cubicBezTo>
                  <a:cubicBezTo>
                    <a:pt x="11422" y="11794"/>
                    <a:pt x="11549" y="11744"/>
                    <a:pt x="11649" y="11644"/>
                  </a:cubicBezTo>
                  <a:cubicBezTo>
                    <a:pt x="11830" y="11462"/>
                    <a:pt x="11850" y="11189"/>
                    <a:pt x="11695" y="11034"/>
                  </a:cubicBezTo>
                  <a:lnTo>
                    <a:pt x="11200" y="10538"/>
                  </a:lnTo>
                  <a:lnTo>
                    <a:pt x="11200" y="10538"/>
                  </a:lnTo>
                  <a:lnTo>
                    <a:pt x="12553" y="10542"/>
                  </a:lnTo>
                  <a:cubicBezTo>
                    <a:pt x="12682" y="10542"/>
                    <a:pt x="12807" y="10485"/>
                    <a:pt x="12902" y="10390"/>
                  </a:cubicBezTo>
                  <a:cubicBezTo>
                    <a:pt x="12978" y="10315"/>
                    <a:pt x="13031" y="10217"/>
                    <a:pt x="13049" y="10109"/>
                  </a:cubicBezTo>
                  <a:cubicBezTo>
                    <a:pt x="13086" y="9871"/>
                    <a:pt x="12924" y="9677"/>
                    <a:pt x="12688" y="9674"/>
                  </a:cubicBezTo>
                  <a:lnTo>
                    <a:pt x="10331" y="9667"/>
                  </a:lnTo>
                  <a:lnTo>
                    <a:pt x="7948" y="7284"/>
                  </a:lnTo>
                  <a:lnTo>
                    <a:pt x="11312" y="7284"/>
                  </a:lnTo>
                  <a:lnTo>
                    <a:pt x="12983" y="8945"/>
                  </a:lnTo>
                  <a:cubicBezTo>
                    <a:pt x="13059" y="9019"/>
                    <a:pt x="13151" y="9055"/>
                    <a:pt x="13242" y="9055"/>
                  </a:cubicBezTo>
                  <a:cubicBezTo>
                    <a:pt x="13355" y="9055"/>
                    <a:pt x="13467" y="9000"/>
                    <a:pt x="13546" y="8893"/>
                  </a:cubicBezTo>
                  <a:cubicBezTo>
                    <a:pt x="13688" y="8696"/>
                    <a:pt x="13668" y="8405"/>
                    <a:pt x="13501" y="8238"/>
                  </a:cubicBezTo>
                  <a:lnTo>
                    <a:pt x="12541" y="7285"/>
                  </a:lnTo>
                  <a:lnTo>
                    <a:pt x="13242" y="7285"/>
                  </a:lnTo>
                  <a:cubicBezTo>
                    <a:pt x="13463" y="7285"/>
                    <a:pt x="13642" y="7078"/>
                    <a:pt x="13642" y="6822"/>
                  </a:cubicBezTo>
                  <a:cubicBezTo>
                    <a:pt x="13642" y="6565"/>
                    <a:pt x="13464" y="6358"/>
                    <a:pt x="13242" y="6358"/>
                  </a:cubicBezTo>
                  <a:lnTo>
                    <a:pt x="12541" y="6358"/>
                  </a:lnTo>
                  <a:lnTo>
                    <a:pt x="13501" y="5404"/>
                  </a:lnTo>
                  <a:cubicBezTo>
                    <a:pt x="13670" y="5237"/>
                    <a:pt x="13688" y="4944"/>
                    <a:pt x="13546" y="4749"/>
                  </a:cubicBezTo>
                  <a:cubicBezTo>
                    <a:pt x="13467" y="4641"/>
                    <a:pt x="13356" y="4586"/>
                    <a:pt x="13243" y="4586"/>
                  </a:cubicBezTo>
                  <a:cubicBezTo>
                    <a:pt x="13152" y="4586"/>
                    <a:pt x="13059" y="4622"/>
                    <a:pt x="12983" y="4697"/>
                  </a:cubicBezTo>
                  <a:lnTo>
                    <a:pt x="11312" y="6358"/>
                  </a:lnTo>
                  <a:lnTo>
                    <a:pt x="7941" y="6358"/>
                  </a:lnTo>
                  <a:lnTo>
                    <a:pt x="10325" y="3975"/>
                  </a:lnTo>
                  <a:lnTo>
                    <a:pt x="12680" y="3966"/>
                  </a:lnTo>
                  <a:cubicBezTo>
                    <a:pt x="12917" y="3966"/>
                    <a:pt x="13078" y="3772"/>
                    <a:pt x="13041" y="3533"/>
                  </a:cubicBezTo>
                  <a:cubicBezTo>
                    <a:pt x="13004" y="3294"/>
                    <a:pt x="12784" y="3101"/>
                    <a:pt x="12550" y="3101"/>
                  </a:cubicBezTo>
                  <a:cubicBezTo>
                    <a:pt x="12549" y="3101"/>
                    <a:pt x="12548" y="3101"/>
                    <a:pt x="12547" y="3101"/>
                  </a:cubicBezTo>
                  <a:lnTo>
                    <a:pt x="11194" y="3105"/>
                  </a:lnTo>
                  <a:lnTo>
                    <a:pt x="11689" y="2610"/>
                  </a:lnTo>
                  <a:cubicBezTo>
                    <a:pt x="11845" y="2454"/>
                    <a:pt x="11824" y="2181"/>
                    <a:pt x="11643" y="1999"/>
                  </a:cubicBezTo>
                  <a:cubicBezTo>
                    <a:pt x="11543" y="1900"/>
                    <a:pt x="11416" y="1849"/>
                    <a:pt x="11295" y="1849"/>
                  </a:cubicBezTo>
                  <a:cubicBezTo>
                    <a:pt x="11196" y="1849"/>
                    <a:pt x="11102" y="1883"/>
                    <a:pt x="11032" y="1953"/>
                  </a:cubicBezTo>
                  <a:lnTo>
                    <a:pt x="10537" y="2449"/>
                  </a:lnTo>
                  <a:lnTo>
                    <a:pt x="10537" y="2449"/>
                  </a:lnTo>
                  <a:lnTo>
                    <a:pt x="10541" y="1095"/>
                  </a:lnTo>
                  <a:cubicBezTo>
                    <a:pt x="10541" y="858"/>
                    <a:pt x="10349" y="638"/>
                    <a:pt x="10111" y="601"/>
                  </a:cubicBezTo>
                  <a:cubicBezTo>
                    <a:pt x="10088" y="598"/>
                    <a:pt x="10065" y="596"/>
                    <a:pt x="10043" y="596"/>
                  </a:cubicBezTo>
                  <a:cubicBezTo>
                    <a:pt x="9836" y="596"/>
                    <a:pt x="9677" y="748"/>
                    <a:pt x="9676" y="962"/>
                  </a:cubicBezTo>
                  <a:lnTo>
                    <a:pt x="9669" y="3318"/>
                  </a:lnTo>
                  <a:lnTo>
                    <a:pt x="7286" y="5701"/>
                  </a:lnTo>
                  <a:lnTo>
                    <a:pt x="7286" y="2330"/>
                  </a:lnTo>
                  <a:lnTo>
                    <a:pt x="8945" y="659"/>
                  </a:lnTo>
                  <a:cubicBezTo>
                    <a:pt x="9113" y="490"/>
                    <a:pt x="9087" y="240"/>
                    <a:pt x="8894" y="97"/>
                  </a:cubicBezTo>
                  <a:cubicBezTo>
                    <a:pt x="8806" y="33"/>
                    <a:pt x="8699" y="2"/>
                    <a:pt x="8593" y="2"/>
                  </a:cubicBezTo>
                  <a:cubicBezTo>
                    <a:pt x="8462" y="2"/>
                    <a:pt x="8331" y="50"/>
                    <a:pt x="8240" y="141"/>
                  </a:cubicBezTo>
                  <a:lnTo>
                    <a:pt x="7286" y="1101"/>
                  </a:lnTo>
                  <a:lnTo>
                    <a:pt x="7286" y="400"/>
                  </a:lnTo>
                  <a:cubicBezTo>
                    <a:pt x="7286" y="180"/>
                    <a:pt x="7079" y="1"/>
                    <a:pt x="6821"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4"/>
            <p:cNvSpPr/>
            <p:nvPr/>
          </p:nvSpPr>
          <p:spPr>
            <a:xfrm>
              <a:off x="2188364" y="1558516"/>
              <a:ext cx="189225" cy="189225"/>
            </a:xfrm>
            <a:custGeom>
              <a:rect b="b" l="l" r="r" t="t"/>
              <a:pathLst>
                <a:path extrusionOk="0" h="6273" w="6273">
                  <a:moveTo>
                    <a:pt x="3136" y="1"/>
                  </a:moveTo>
                  <a:cubicBezTo>
                    <a:pt x="1404" y="1"/>
                    <a:pt x="1" y="1403"/>
                    <a:pt x="1" y="3136"/>
                  </a:cubicBezTo>
                  <a:cubicBezTo>
                    <a:pt x="1" y="4868"/>
                    <a:pt x="1404" y="6272"/>
                    <a:pt x="3136" y="6272"/>
                  </a:cubicBezTo>
                  <a:cubicBezTo>
                    <a:pt x="4868" y="6272"/>
                    <a:pt x="6272" y="4868"/>
                    <a:pt x="6272" y="3136"/>
                  </a:cubicBezTo>
                  <a:cubicBezTo>
                    <a:pt x="6272" y="2304"/>
                    <a:pt x="5942" y="1505"/>
                    <a:pt x="5354" y="919"/>
                  </a:cubicBezTo>
                  <a:cubicBezTo>
                    <a:pt x="4765" y="330"/>
                    <a:pt x="3968" y="1"/>
                    <a:pt x="313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4"/>
            <p:cNvSpPr/>
            <p:nvPr/>
          </p:nvSpPr>
          <p:spPr>
            <a:xfrm>
              <a:off x="2216748" y="1650517"/>
              <a:ext cx="35715" cy="28506"/>
            </a:xfrm>
            <a:custGeom>
              <a:rect b="b" l="l" r="r" t="t"/>
              <a:pathLst>
                <a:path extrusionOk="0" h="945" w="1184">
                  <a:moveTo>
                    <a:pt x="592" y="1"/>
                  </a:moveTo>
                  <a:cubicBezTo>
                    <a:pt x="265" y="1"/>
                    <a:pt x="0" y="212"/>
                    <a:pt x="0" y="472"/>
                  </a:cubicBezTo>
                  <a:cubicBezTo>
                    <a:pt x="0" y="733"/>
                    <a:pt x="265" y="944"/>
                    <a:pt x="592" y="944"/>
                  </a:cubicBezTo>
                  <a:cubicBezTo>
                    <a:pt x="919" y="944"/>
                    <a:pt x="1184" y="733"/>
                    <a:pt x="1184" y="472"/>
                  </a:cubicBezTo>
                  <a:cubicBezTo>
                    <a:pt x="1184" y="212"/>
                    <a:pt x="919" y="1"/>
                    <a:pt x="5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4"/>
            <p:cNvSpPr/>
            <p:nvPr/>
          </p:nvSpPr>
          <p:spPr>
            <a:xfrm>
              <a:off x="2313515" y="1650517"/>
              <a:ext cx="35715" cy="28506"/>
            </a:xfrm>
            <a:custGeom>
              <a:rect b="b" l="l" r="r" t="t"/>
              <a:pathLst>
                <a:path extrusionOk="0" h="945" w="1184">
                  <a:moveTo>
                    <a:pt x="592" y="1"/>
                  </a:moveTo>
                  <a:cubicBezTo>
                    <a:pt x="265" y="1"/>
                    <a:pt x="1" y="212"/>
                    <a:pt x="1" y="472"/>
                  </a:cubicBezTo>
                  <a:cubicBezTo>
                    <a:pt x="1" y="733"/>
                    <a:pt x="265" y="944"/>
                    <a:pt x="592" y="944"/>
                  </a:cubicBezTo>
                  <a:cubicBezTo>
                    <a:pt x="919" y="944"/>
                    <a:pt x="1184" y="733"/>
                    <a:pt x="1184" y="472"/>
                  </a:cubicBezTo>
                  <a:cubicBezTo>
                    <a:pt x="1184" y="212"/>
                    <a:pt x="918" y="1"/>
                    <a:pt x="5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4"/>
            <p:cNvSpPr/>
            <p:nvPr/>
          </p:nvSpPr>
          <p:spPr>
            <a:xfrm>
              <a:off x="2070965" y="1441147"/>
              <a:ext cx="426020" cy="423939"/>
            </a:xfrm>
            <a:custGeom>
              <a:rect b="b" l="l" r="r" t="t"/>
              <a:pathLst>
                <a:path extrusionOk="0" h="14054" w="14123">
                  <a:moveTo>
                    <a:pt x="7028" y="411"/>
                  </a:moveTo>
                  <a:cubicBezTo>
                    <a:pt x="7169" y="411"/>
                    <a:pt x="7287" y="500"/>
                    <a:pt x="7287" y="603"/>
                  </a:cubicBezTo>
                  <a:lnTo>
                    <a:pt x="7287" y="1306"/>
                  </a:lnTo>
                  <a:cubicBezTo>
                    <a:pt x="7287" y="1389"/>
                    <a:pt x="7337" y="1466"/>
                    <a:pt x="7414" y="1497"/>
                  </a:cubicBezTo>
                  <a:cubicBezTo>
                    <a:pt x="7441" y="1507"/>
                    <a:pt x="7468" y="1512"/>
                    <a:pt x="7495" y="1512"/>
                  </a:cubicBezTo>
                  <a:cubicBezTo>
                    <a:pt x="7548" y="1512"/>
                    <a:pt x="7600" y="1492"/>
                    <a:pt x="7638" y="1452"/>
                  </a:cubicBezTo>
                  <a:lnTo>
                    <a:pt x="8592" y="493"/>
                  </a:lnTo>
                  <a:cubicBezTo>
                    <a:pt x="8644" y="441"/>
                    <a:pt x="8722" y="414"/>
                    <a:pt x="8800" y="414"/>
                  </a:cubicBezTo>
                  <a:cubicBezTo>
                    <a:pt x="8865" y="414"/>
                    <a:pt x="8929" y="432"/>
                    <a:pt x="8979" y="469"/>
                  </a:cubicBezTo>
                  <a:cubicBezTo>
                    <a:pt x="9025" y="504"/>
                    <a:pt x="9053" y="549"/>
                    <a:pt x="9056" y="595"/>
                  </a:cubicBezTo>
                  <a:cubicBezTo>
                    <a:pt x="9059" y="639"/>
                    <a:pt x="9041" y="682"/>
                    <a:pt x="9004" y="719"/>
                  </a:cubicBezTo>
                  <a:lnTo>
                    <a:pt x="7343" y="2390"/>
                  </a:lnTo>
                  <a:cubicBezTo>
                    <a:pt x="7305" y="2429"/>
                    <a:pt x="7284" y="2480"/>
                    <a:pt x="7284" y="2534"/>
                  </a:cubicBezTo>
                  <a:lnTo>
                    <a:pt x="7284" y="3693"/>
                  </a:lnTo>
                  <a:cubicBezTo>
                    <a:pt x="7200" y="3686"/>
                    <a:pt x="7113" y="3685"/>
                    <a:pt x="7025" y="3685"/>
                  </a:cubicBezTo>
                  <a:cubicBezTo>
                    <a:pt x="6940" y="3685"/>
                    <a:pt x="6852" y="3687"/>
                    <a:pt x="6767" y="3693"/>
                  </a:cubicBezTo>
                  <a:lnTo>
                    <a:pt x="6767" y="2534"/>
                  </a:lnTo>
                  <a:cubicBezTo>
                    <a:pt x="6769" y="2480"/>
                    <a:pt x="6749" y="2429"/>
                    <a:pt x="6710" y="2390"/>
                  </a:cubicBezTo>
                  <a:lnTo>
                    <a:pt x="5049" y="719"/>
                  </a:lnTo>
                  <a:cubicBezTo>
                    <a:pt x="5012" y="682"/>
                    <a:pt x="4996" y="639"/>
                    <a:pt x="5000" y="595"/>
                  </a:cubicBezTo>
                  <a:cubicBezTo>
                    <a:pt x="5003" y="546"/>
                    <a:pt x="5031" y="501"/>
                    <a:pt x="5077" y="469"/>
                  </a:cubicBezTo>
                  <a:cubicBezTo>
                    <a:pt x="5128" y="432"/>
                    <a:pt x="5193" y="414"/>
                    <a:pt x="5257" y="414"/>
                  </a:cubicBezTo>
                  <a:cubicBezTo>
                    <a:pt x="5335" y="414"/>
                    <a:pt x="5412" y="441"/>
                    <a:pt x="5463" y="493"/>
                  </a:cubicBezTo>
                  <a:lnTo>
                    <a:pt x="6417" y="1452"/>
                  </a:lnTo>
                  <a:cubicBezTo>
                    <a:pt x="6457" y="1492"/>
                    <a:pt x="6509" y="1513"/>
                    <a:pt x="6563" y="1513"/>
                  </a:cubicBezTo>
                  <a:cubicBezTo>
                    <a:pt x="6590" y="1513"/>
                    <a:pt x="6617" y="1508"/>
                    <a:pt x="6642" y="1497"/>
                  </a:cubicBezTo>
                  <a:cubicBezTo>
                    <a:pt x="6719" y="1466"/>
                    <a:pt x="6769" y="1389"/>
                    <a:pt x="6769" y="1306"/>
                  </a:cubicBezTo>
                  <a:lnTo>
                    <a:pt x="6769" y="603"/>
                  </a:lnTo>
                  <a:cubicBezTo>
                    <a:pt x="6769" y="498"/>
                    <a:pt x="6888" y="411"/>
                    <a:pt x="7028" y="411"/>
                  </a:cubicBezTo>
                  <a:close/>
                  <a:moveTo>
                    <a:pt x="3812" y="1005"/>
                  </a:moveTo>
                  <a:cubicBezTo>
                    <a:pt x="3854" y="1005"/>
                    <a:pt x="3891" y="1018"/>
                    <a:pt x="3918" y="1041"/>
                  </a:cubicBezTo>
                  <a:cubicBezTo>
                    <a:pt x="3952" y="1071"/>
                    <a:pt x="3969" y="1114"/>
                    <a:pt x="3969" y="1166"/>
                  </a:cubicBezTo>
                  <a:lnTo>
                    <a:pt x="3977" y="3520"/>
                  </a:lnTo>
                  <a:cubicBezTo>
                    <a:pt x="3977" y="3575"/>
                    <a:pt x="3999" y="3628"/>
                    <a:pt x="4039" y="3665"/>
                  </a:cubicBezTo>
                  <a:lnTo>
                    <a:pt x="4860" y="4486"/>
                  </a:lnTo>
                  <a:cubicBezTo>
                    <a:pt x="4728" y="4599"/>
                    <a:pt x="4605" y="4721"/>
                    <a:pt x="4493" y="4852"/>
                  </a:cubicBezTo>
                  <a:lnTo>
                    <a:pt x="3671" y="4034"/>
                  </a:lnTo>
                  <a:cubicBezTo>
                    <a:pt x="3632" y="3995"/>
                    <a:pt x="3580" y="3971"/>
                    <a:pt x="3526" y="3971"/>
                  </a:cubicBezTo>
                  <a:lnTo>
                    <a:pt x="1171" y="3964"/>
                  </a:lnTo>
                  <a:cubicBezTo>
                    <a:pt x="1119" y="3964"/>
                    <a:pt x="1076" y="3946"/>
                    <a:pt x="1047" y="3912"/>
                  </a:cubicBezTo>
                  <a:cubicBezTo>
                    <a:pt x="1016" y="3875"/>
                    <a:pt x="1004" y="3827"/>
                    <a:pt x="1014" y="3769"/>
                  </a:cubicBezTo>
                  <a:cubicBezTo>
                    <a:pt x="1035" y="3631"/>
                    <a:pt x="1171" y="3511"/>
                    <a:pt x="1304" y="3511"/>
                  </a:cubicBezTo>
                  <a:lnTo>
                    <a:pt x="2657" y="3516"/>
                  </a:lnTo>
                  <a:cubicBezTo>
                    <a:pt x="2740" y="3516"/>
                    <a:pt x="2814" y="3466"/>
                    <a:pt x="2847" y="3387"/>
                  </a:cubicBezTo>
                  <a:cubicBezTo>
                    <a:pt x="2879" y="3310"/>
                    <a:pt x="2863" y="3222"/>
                    <a:pt x="2802" y="3164"/>
                  </a:cubicBezTo>
                  <a:lnTo>
                    <a:pt x="2307" y="2668"/>
                  </a:lnTo>
                  <a:cubicBezTo>
                    <a:pt x="2233" y="2594"/>
                    <a:pt x="2255" y="2448"/>
                    <a:pt x="2354" y="2349"/>
                  </a:cubicBezTo>
                  <a:cubicBezTo>
                    <a:pt x="2406" y="2297"/>
                    <a:pt x="2474" y="2263"/>
                    <a:pt x="2539" y="2259"/>
                  </a:cubicBezTo>
                  <a:cubicBezTo>
                    <a:pt x="2544" y="2258"/>
                    <a:pt x="2550" y="2258"/>
                    <a:pt x="2557" y="2258"/>
                  </a:cubicBezTo>
                  <a:cubicBezTo>
                    <a:pt x="2589" y="2258"/>
                    <a:pt x="2637" y="2266"/>
                    <a:pt x="2674" y="2303"/>
                  </a:cubicBezTo>
                  <a:lnTo>
                    <a:pt x="3169" y="2798"/>
                  </a:lnTo>
                  <a:cubicBezTo>
                    <a:pt x="3209" y="2838"/>
                    <a:pt x="3261" y="2858"/>
                    <a:pt x="3315" y="2858"/>
                  </a:cubicBezTo>
                  <a:cubicBezTo>
                    <a:pt x="3341" y="2858"/>
                    <a:pt x="3368" y="2853"/>
                    <a:pt x="3394" y="2843"/>
                  </a:cubicBezTo>
                  <a:cubicBezTo>
                    <a:pt x="3472" y="2810"/>
                    <a:pt x="3523" y="2735"/>
                    <a:pt x="3520" y="2652"/>
                  </a:cubicBezTo>
                  <a:lnTo>
                    <a:pt x="3517" y="1299"/>
                  </a:lnTo>
                  <a:cubicBezTo>
                    <a:pt x="3517" y="1166"/>
                    <a:pt x="3637" y="1028"/>
                    <a:pt x="3774" y="1009"/>
                  </a:cubicBezTo>
                  <a:cubicBezTo>
                    <a:pt x="3787" y="1006"/>
                    <a:pt x="3800" y="1005"/>
                    <a:pt x="3812" y="1005"/>
                  </a:cubicBezTo>
                  <a:close/>
                  <a:moveTo>
                    <a:pt x="10248" y="1007"/>
                  </a:moveTo>
                  <a:cubicBezTo>
                    <a:pt x="10260" y="1007"/>
                    <a:pt x="10273" y="1008"/>
                    <a:pt x="10285" y="1010"/>
                  </a:cubicBezTo>
                  <a:cubicBezTo>
                    <a:pt x="10423" y="1032"/>
                    <a:pt x="10543" y="1167"/>
                    <a:pt x="10543" y="1300"/>
                  </a:cubicBezTo>
                  <a:lnTo>
                    <a:pt x="10540" y="2654"/>
                  </a:lnTo>
                  <a:cubicBezTo>
                    <a:pt x="10540" y="2736"/>
                    <a:pt x="10589" y="2813"/>
                    <a:pt x="10666" y="2844"/>
                  </a:cubicBezTo>
                  <a:cubicBezTo>
                    <a:pt x="10691" y="2855"/>
                    <a:pt x="10718" y="2860"/>
                    <a:pt x="10745" y="2860"/>
                  </a:cubicBezTo>
                  <a:cubicBezTo>
                    <a:pt x="10798" y="2860"/>
                    <a:pt x="10851" y="2839"/>
                    <a:pt x="10890" y="2800"/>
                  </a:cubicBezTo>
                  <a:lnTo>
                    <a:pt x="11386" y="2304"/>
                  </a:lnTo>
                  <a:cubicBezTo>
                    <a:pt x="11416" y="2275"/>
                    <a:pt x="11457" y="2261"/>
                    <a:pt x="11502" y="2261"/>
                  </a:cubicBezTo>
                  <a:cubicBezTo>
                    <a:pt x="11570" y="2261"/>
                    <a:pt x="11646" y="2292"/>
                    <a:pt x="11705" y="2350"/>
                  </a:cubicBezTo>
                  <a:cubicBezTo>
                    <a:pt x="11757" y="2402"/>
                    <a:pt x="11791" y="2470"/>
                    <a:pt x="11797" y="2535"/>
                  </a:cubicBezTo>
                  <a:cubicBezTo>
                    <a:pt x="11799" y="2566"/>
                    <a:pt x="11797" y="2625"/>
                    <a:pt x="11753" y="2670"/>
                  </a:cubicBezTo>
                  <a:lnTo>
                    <a:pt x="11257" y="3165"/>
                  </a:lnTo>
                  <a:cubicBezTo>
                    <a:pt x="11198" y="3224"/>
                    <a:pt x="11180" y="3313"/>
                    <a:pt x="11213" y="3390"/>
                  </a:cubicBezTo>
                  <a:cubicBezTo>
                    <a:pt x="11244" y="3467"/>
                    <a:pt x="11319" y="3517"/>
                    <a:pt x="11402" y="3517"/>
                  </a:cubicBezTo>
                  <a:lnTo>
                    <a:pt x="12756" y="3514"/>
                  </a:lnTo>
                  <a:cubicBezTo>
                    <a:pt x="12889" y="3514"/>
                    <a:pt x="13025" y="3634"/>
                    <a:pt x="13047" y="3770"/>
                  </a:cubicBezTo>
                  <a:cubicBezTo>
                    <a:pt x="13056" y="3828"/>
                    <a:pt x="13043" y="3880"/>
                    <a:pt x="13013" y="3915"/>
                  </a:cubicBezTo>
                  <a:cubicBezTo>
                    <a:pt x="12983" y="3948"/>
                    <a:pt x="12940" y="3967"/>
                    <a:pt x="12889" y="3967"/>
                  </a:cubicBezTo>
                  <a:lnTo>
                    <a:pt x="10534" y="3974"/>
                  </a:lnTo>
                  <a:cubicBezTo>
                    <a:pt x="10481" y="3974"/>
                    <a:pt x="10426" y="3997"/>
                    <a:pt x="10389" y="4035"/>
                  </a:cubicBezTo>
                  <a:lnTo>
                    <a:pt x="9568" y="4856"/>
                  </a:lnTo>
                  <a:cubicBezTo>
                    <a:pt x="9456" y="4724"/>
                    <a:pt x="9334" y="4603"/>
                    <a:pt x="9203" y="4491"/>
                  </a:cubicBezTo>
                  <a:lnTo>
                    <a:pt x="10022" y="3667"/>
                  </a:lnTo>
                  <a:cubicBezTo>
                    <a:pt x="10061" y="3628"/>
                    <a:pt x="10083" y="3577"/>
                    <a:pt x="10083" y="3523"/>
                  </a:cubicBezTo>
                  <a:lnTo>
                    <a:pt x="10090" y="1167"/>
                  </a:lnTo>
                  <a:cubicBezTo>
                    <a:pt x="10090" y="1115"/>
                    <a:pt x="10108" y="1074"/>
                    <a:pt x="10142" y="1044"/>
                  </a:cubicBezTo>
                  <a:cubicBezTo>
                    <a:pt x="10169" y="1019"/>
                    <a:pt x="10207" y="1007"/>
                    <a:pt x="10248" y="1007"/>
                  </a:cubicBezTo>
                  <a:close/>
                  <a:moveTo>
                    <a:pt x="605" y="4996"/>
                  </a:moveTo>
                  <a:cubicBezTo>
                    <a:pt x="646" y="4996"/>
                    <a:pt x="685" y="5014"/>
                    <a:pt x="720" y="5048"/>
                  </a:cubicBezTo>
                  <a:lnTo>
                    <a:pt x="2391" y="6709"/>
                  </a:lnTo>
                  <a:cubicBezTo>
                    <a:pt x="2430" y="6748"/>
                    <a:pt x="2481" y="6769"/>
                    <a:pt x="2538" y="6769"/>
                  </a:cubicBezTo>
                  <a:lnTo>
                    <a:pt x="3696" y="6769"/>
                  </a:lnTo>
                  <a:cubicBezTo>
                    <a:pt x="3688" y="6853"/>
                    <a:pt x="3687" y="6940"/>
                    <a:pt x="3687" y="7027"/>
                  </a:cubicBezTo>
                  <a:cubicBezTo>
                    <a:pt x="3687" y="7113"/>
                    <a:pt x="3690" y="7200"/>
                    <a:pt x="3696" y="7286"/>
                  </a:cubicBezTo>
                  <a:lnTo>
                    <a:pt x="2538" y="7286"/>
                  </a:lnTo>
                  <a:lnTo>
                    <a:pt x="2538" y="7283"/>
                  </a:lnTo>
                  <a:cubicBezTo>
                    <a:pt x="2483" y="7283"/>
                    <a:pt x="2430" y="7305"/>
                    <a:pt x="2391" y="7342"/>
                  </a:cubicBezTo>
                  <a:lnTo>
                    <a:pt x="720" y="9004"/>
                  </a:lnTo>
                  <a:cubicBezTo>
                    <a:pt x="684" y="9039"/>
                    <a:pt x="643" y="9055"/>
                    <a:pt x="601" y="9055"/>
                  </a:cubicBezTo>
                  <a:cubicBezTo>
                    <a:pt x="599" y="9055"/>
                    <a:pt x="597" y="9055"/>
                    <a:pt x="595" y="9055"/>
                  </a:cubicBezTo>
                  <a:cubicBezTo>
                    <a:pt x="548" y="9051"/>
                    <a:pt x="504" y="9024"/>
                    <a:pt x="468" y="8977"/>
                  </a:cubicBezTo>
                  <a:cubicBezTo>
                    <a:pt x="433" y="8930"/>
                    <a:pt x="412" y="8864"/>
                    <a:pt x="412" y="8798"/>
                  </a:cubicBezTo>
                  <a:cubicBezTo>
                    <a:pt x="412" y="8717"/>
                    <a:pt x="442" y="8641"/>
                    <a:pt x="492" y="8591"/>
                  </a:cubicBezTo>
                  <a:lnTo>
                    <a:pt x="1452" y="7637"/>
                  </a:lnTo>
                  <a:cubicBezTo>
                    <a:pt x="1511" y="7578"/>
                    <a:pt x="1529" y="7489"/>
                    <a:pt x="1496" y="7413"/>
                  </a:cubicBezTo>
                  <a:cubicBezTo>
                    <a:pt x="1465" y="7335"/>
                    <a:pt x="1388" y="7286"/>
                    <a:pt x="1305" y="7286"/>
                  </a:cubicBezTo>
                  <a:lnTo>
                    <a:pt x="604" y="7286"/>
                  </a:lnTo>
                  <a:cubicBezTo>
                    <a:pt x="499" y="7286"/>
                    <a:pt x="412" y="7168"/>
                    <a:pt x="412" y="7027"/>
                  </a:cubicBezTo>
                  <a:cubicBezTo>
                    <a:pt x="412" y="6887"/>
                    <a:pt x="501" y="6769"/>
                    <a:pt x="604" y="6769"/>
                  </a:cubicBezTo>
                  <a:lnTo>
                    <a:pt x="1305" y="6769"/>
                  </a:lnTo>
                  <a:cubicBezTo>
                    <a:pt x="1388" y="6769"/>
                    <a:pt x="1465" y="6718"/>
                    <a:pt x="1496" y="6640"/>
                  </a:cubicBezTo>
                  <a:cubicBezTo>
                    <a:pt x="1527" y="6563"/>
                    <a:pt x="1511" y="6474"/>
                    <a:pt x="1452" y="6416"/>
                  </a:cubicBezTo>
                  <a:lnTo>
                    <a:pt x="492" y="5461"/>
                  </a:lnTo>
                  <a:cubicBezTo>
                    <a:pt x="442" y="5411"/>
                    <a:pt x="412" y="5335"/>
                    <a:pt x="412" y="5254"/>
                  </a:cubicBezTo>
                  <a:cubicBezTo>
                    <a:pt x="412" y="5187"/>
                    <a:pt x="433" y="5122"/>
                    <a:pt x="468" y="5075"/>
                  </a:cubicBezTo>
                  <a:cubicBezTo>
                    <a:pt x="504" y="5028"/>
                    <a:pt x="548" y="5001"/>
                    <a:pt x="595" y="4997"/>
                  </a:cubicBezTo>
                  <a:cubicBezTo>
                    <a:pt x="599" y="4996"/>
                    <a:pt x="602" y="4996"/>
                    <a:pt x="605" y="4996"/>
                  </a:cubicBezTo>
                  <a:close/>
                  <a:moveTo>
                    <a:pt x="13449" y="4995"/>
                  </a:moveTo>
                  <a:cubicBezTo>
                    <a:pt x="13452" y="4995"/>
                    <a:pt x="13455" y="4995"/>
                    <a:pt x="13458" y="4995"/>
                  </a:cubicBezTo>
                  <a:cubicBezTo>
                    <a:pt x="13507" y="4998"/>
                    <a:pt x="13551" y="5026"/>
                    <a:pt x="13584" y="5072"/>
                  </a:cubicBezTo>
                  <a:cubicBezTo>
                    <a:pt x="13665" y="5184"/>
                    <a:pt x="13655" y="5365"/>
                    <a:pt x="13560" y="5458"/>
                  </a:cubicBezTo>
                  <a:lnTo>
                    <a:pt x="12600" y="6412"/>
                  </a:lnTo>
                  <a:cubicBezTo>
                    <a:pt x="12541" y="6471"/>
                    <a:pt x="12523" y="6560"/>
                    <a:pt x="12556" y="6637"/>
                  </a:cubicBezTo>
                  <a:cubicBezTo>
                    <a:pt x="12588" y="6714"/>
                    <a:pt x="12664" y="6764"/>
                    <a:pt x="12747" y="6764"/>
                  </a:cubicBezTo>
                  <a:lnTo>
                    <a:pt x="13449" y="6764"/>
                  </a:lnTo>
                  <a:cubicBezTo>
                    <a:pt x="13553" y="6764"/>
                    <a:pt x="13642" y="6882"/>
                    <a:pt x="13642" y="7023"/>
                  </a:cubicBezTo>
                  <a:cubicBezTo>
                    <a:pt x="13642" y="7163"/>
                    <a:pt x="13553" y="7282"/>
                    <a:pt x="13449" y="7282"/>
                  </a:cubicBezTo>
                  <a:lnTo>
                    <a:pt x="12747" y="7282"/>
                  </a:lnTo>
                  <a:cubicBezTo>
                    <a:pt x="12664" y="7282"/>
                    <a:pt x="12588" y="7332"/>
                    <a:pt x="12556" y="7409"/>
                  </a:cubicBezTo>
                  <a:cubicBezTo>
                    <a:pt x="12525" y="7487"/>
                    <a:pt x="12541" y="7576"/>
                    <a:pt x="12600" y="7632"/>
                  </a:cubicBezTo>
                  <a:lnTo>
                    <a:pt x="13560" y="8586"/>
                  </a:lnTo>
                  <a:cubicBezTo>
                    <a:pt x="13658" y="8685"/>
                    <a:pt x="13670" y="8866"/>
                    <a:pt x="13587" y="8977"/>
                  </a:cubicBezTo>
                  <a:cubicBezTo>
                    <a:pt x="13551" y="9024"/>
                    <a:pt x="13507" y="9051"/>
                    <a:pt x="13458" y="9055"/>
                  </a:cubicBezTo>
                  <a:cubicBezTo>
                    <a:pt x="13455" y="9055"/>
                    <a:pt x="13452" y="9056"/>
                    <a:pt x="13449" y="9056"/>
                  </a:cubicBezTo>
                  <a:cubicBezTo>
                    <a:pt x="13408" y="9056"/>
                    <a:pt x="13370" y="9038"/>
                    <a:pt x="13335" y="9004"/>
                  </a:cubicBezTo>
                  <a:lnTo>
                    <a:pt x="11664" y="7342"/>
                  </a:lnTo>
                  <a:cubicBezTo>
                    <a:pt x="11624" y="7304"/>
                    <a:pt x="11572" y="7283"/>
                    <a:pt x="11519" y="7283"/>
                  </a:cubicBezTo>
                  <a:lnTo>
                    <a:pt x="10359" y="7283"/>
                  </a:lnTo>
                  <a:cubicBezTo>
                    <a:pt x="10367" y="7199"/>
                    <a:pt x="10370" y="7112"/>
                    <a:pt x="10370" y="7024"/>
                  </a:cubicBezTo>
                  <a:cubicBezTo>
                    <a:pt x="10370" y="6939"/>
                    <a:pt x="10365" y="6851"/>
                    <a:pt x="10359" y="6766"/>
                  </a:cubicBezTo>
                  <a:lnTo>
                    <a:pt x="11519" y="6766"/>
                  </a:lnTo>
                  <a:cubicBezTo>
                    <a:pt x="11572" y="6766"/>
                    <a:pt x="11627" y="6743"/>
                    <a:pt x="11664" y="6706"/>
                  </a:cubicBezTo>
                  <a:lnTo>
                    <a:pt x="13335" y="5047"/>
                  </a:lnTo>
                  <a:cubicBezTo>
                    <a:pt x="13370" y="5012"/>
                    <a:pt x="13408" y="4995"/>
                    <a:pt x="13449" y="4995"/>
                  </a:cubicBezTo>
                  <a:close/>
                  <a:moveTo>
                    <a:pt x="7028" y="4094"/>
                  </a:moveTo>
                  <a:cubicBezTo>
                    <a:pt x="8644" y="4094"/>
                    <a:pt x="9959" y="5409"/>
                    <a:pt x="9959" y="7024"/>
                  </a:cubicBezTo>
                  <a:cubicBezTo>
                    <a:pt x="9959" y="8643"/>
                    <a:pt x="8644" y="9956"/>
                    <a:pt x="7028" y="9956"/>
                  </a:cubicBezTo>
                  <a:cubicBezTo>
                    <a:pt x="5412" y="9956"/>
                    <a:pt x="4098" y="8641"/>
                    <a:pt x="4098" y="7024"/>
                  </a:cubicBezTo>
                  <a:cubicBezTo>
                    <a:pt x="4098" y="5409"/>
                    <a:pt x="5412" y="4094"/>
                    <a:pt x="7028" y="4094"/>
                  </a:cubicBezTo>
                  <a:close/>
                  <a:moveTo>
                    <a:pt x="4487" y="9193"/>
                  </a:moveTo>
                  <a:cubicBezTo>
                    <a:pt x="4600" y="9324"/>
                    <a:pt x="4722" y="9447"/>
                    <a:pt x="4854" y="9560"/>
                  </a:cubicBezTo>
                  <a:lnTo>
                    <a:pt x="4035" y="10385"/>
                  </a:lnTo>
                  <a:cubicBezTo>
                    <a:pt x="3996" y="10423"/>
                    <a:pt x="3974" y="10475"/>
                    <a:pt x="3974" y="10529"/>
                  </a:cubicBezTo>
                  <a:lnTo>
                    <a:pt x="3966" y="12885"/>
                  </a:lnTo>
                  <a:cubicBezTo>
                    <a:pt x="3966" y="12937"/>
                    <a:pt x="3947" y="12978"/>
                    <a:pt x="3915" y="13008"/>
                  </a:cubicBezTo>
                  <a:cubicBezTo>
                    <a:pt x="3887" y="13033"/>
                    <a:pt x="3850" y="13045"/>
                    <a:pt x="3808" y="13045"/>
                  </a:cubicBezTo>
                  <a:cubicBezTo>
                    <a:pt x="3796" y="13045"/>
                    <a:pt x="3783" y="13044"/>
                    <a:pt x="3770" y="13042"/>
                  </a:cubicBezTo>
                  <a:cubicBezTo>
                    <a:pt x="3711" y="13033"/>
                    <a:pt x="3651" y="13000"/>
                    <a:pt x="3604" y="12954"/>
                  </a:cubicBezTo>
                  <a:cubicBezTo>
                    <a:pt x="3546" y="12897"/>
                    <a:pt x="3512" y="12823"/>
                    <a:pt x="3512" y="12752"/>
                  </a:cubicBezTo>
                  <a:lnTo>
                    <a:pt x="3517" y="11398"/>
                  </a:lnTo>
                  <a:cubicBezTo>
                    <a:pt x="3517" y="11314"/>
                    <a:pt x="3467" y="11239"/>
                    <a:pt x="3391" y="11207"/>
                  </a:cubicBezTo>
                  <a:cubicBezTo>
                    <a:pt x="3365" y="11197"/>
                    <a:pt x="3338" y="11192"/>
                    <a:pt x="3311" y="11192"/>
                  </a:cubicBezTo>
                  <a:cubicBezTo>
                    <a:pt x="3257" y="11192"/>
                    <a:pt x="3204" y="11212"/>
                    <a:pt x="3165" y="11252"/>
                  </a:cubicBezTo>
                  <a:lnTo>
                    <a:pt x="2669" y="11747"/>
                  </a:lnTo>
                  <a:cubicBezTo>
                    <a:pt x="2635" y="11783"/>
                    <a:pt x="2586" y="11791"/>
                    <a:pt x="2553" y="11791"/>
                  </a:cubicBezTo>
                  <a:cubicBezTo>
                    <a:pt x="2546" y="11791"/>
                    <a:pt x="2540" y="11791"/>
                    <a:pt x="2535" y="11790"/>
                  </a:cubicBezTo>
                  <a:cubicBezTo>
                    <a:pt x="2470" y="11784"/>
                    <a:pt x="2402" y="11753"/>
                    <a:pt x="2350" y="11699"/>
                  </a:cubicBezTo>
                  <a:cubicBezTo>
                    <a:pt x="2251" y="11599"/>
                    <a:pt x="2230" y="11453"/>
                    <a:pt x="2304" y="11379"/>
                  </a:cubicBezTo>
                  <a:lnTo>
                    <a:pt x="2799" y="10884"/>
                  </a:lnTo>
                  <a:cubicBezTo>
                    <a:pt x="2859" y="10824"/>
                    <a:pt x="2875" y="10736"/>
                    <a:pt x="2844" y="10660"/>
                  </a:cubicBezTo>
                  <a:cubicBezTo>
                    <a:pt x="2813" y="10582"/>
                    <a:pt x="2736" y="10533"/>
                    <a:pt x="2653" y="10533"/>
                  </a:cubicBezTo>
                  <a:lnTo>
                    <a:pt x="1300" y="10536"/>
                  </a:lnTo>
                  <a:cubicBezTo>
                    <a:pt x="1227" y="10536"/>
                    <a:pt x="1156" y="10503"/>
                    <a:pt x="1098" y="10446"/>
                  </a:cubicBezTo>
                  <a:cubicBezTo>
                    <a:pt x="1050" y="10397"/>
                    <a:pt x="1019" y="10338"/>
                    <a:pt x="1010" y="10279"/>
                  </a:cubicBezTo>
                  <a:cubicBezTo>
                    <a:pt x="1001" y="10222"/>
                    <a:pt x="1013" y="10171"/>
                    <a:pt x="1042" y="10135"/>
                  </a:cubicBezTo>
                  <a:cubicBezTo>
                    <a:pt x="1072" y="10101"/>
                    <a:pt x="1115" y="10083"/>
                    <a:pt x="1166" y="10083"/>
                  </a:cubicBezTo>
                  <a:lnTo>
                    <a:pt x="3523" y="10076"/>
                  </a:lnTo>
                  <a:cubicBezTo>
                    <a:pt x="3576" y="10076"/>
                    <a:pt x="3629" y="10054"/>
                    <a:pt x="3666" y="10014"/>
                  </a:cubicBezTo>
                  <a:lnTo>
                    <a:pt x="4487" y="9193"/>
                  </a:lnTo>
                  <a:close/>
                  <a:moveTo>
                    <a:pt x="9565" y="9202"/>
                  </a:moveTo>
                  <a:lnTo>
                    <a:pt x="10387" y="10018"/>
                  </a:lnTo>
                  <a:cubicBezTo>
                    <a:pt x="10426" y="10057"/>
                    <a:pt x="10478" y="10079"/>
                    <a:pt x="10532" y="10079"/>
                  </a:cubicBezTo>
                  <a:lnTo>
                    <a:pt x="12887" y="10086"/>
                  </a:lnTo>
                  <a:cubicBezTo>
                    <a:pt x="12939" y="10086"/>
                    <a:pt x="12982" y="10105"/>
                    <a:pt x="13011" y="10138"/>
                  </a:cubicBezTo>
                  <a:cubicBezTo>
                    <a:pt x="13043" y="10174"/>
                    <a:pt x="13054" y="10225"/>
                    <a:pt x="13044" y="10283"/>
                  </a:cubicBezTo>
                  <a:cubicBezTo>
                    <a:pt x="13035" y="10342"/>
                    <a:pt x="13004" y="10401"/>
                    <a:pt x="12958" y="10449"/>
                  </a:cubicBezTo>
                  <a:cubicBezTo>
                    <a:pt x="12901" y="10506"/>
                    <a:pt x="12827" y="10540"/>
                    <a:pt x="12754" y="10540"/>
                  </a:cubicBezTo>
                  <a:lnTo>
                    <a:pt x="11401" y="10536"/>
                  </a:lnTo>
                  <a:cubicBezTo>
                    <a:pt x="11318" y="10536"/>
                    <a:pt x="11244" y="10586"/>
                    <a:pt x="11210" y="10662"/>
                  </a:cubicBezTo>
                  <a:cubicBezTo>
                    <a:pt x="11179" y="10740"/>
                    <a:pt x="11195" y="10829"/>
                    <a:pt x="11254" y="10888"/>
                  </a:cubicBezTo>
                  <a:lnTo>
                    <a:pt x="11750" y="11383"/>
                  </a:lnTo>
                  <a:cubicBezTo>
                    <a:pt x="11794" y="11425"/>
                    <a:pt x="11797" y="11484"/>
                    <a:pt x="11794" y="11518"/>
                  </a:cubicBezTo>
                  <a:cubicBezTo>
                    <a:pt x="11790" y="11583"/>
                    <a:pt x="11757" y="11651"/>
                    <a:pt x="11704" y="11703"/>
                  </a:cubicBezTo>
                  <a:cubicBezTo>
                    <a:pt x="11645" y="11762"/>
                    <a:pt x="11569" y="11793"/>
                    <a:pt x="11502" y="11793"/>
                  </a:cubicBezTo>
                  <a:cubicBezTo>
                    <a:pt x="11456" y="11793"/>
                    <a:pt x="11414" y="11779"/>
                    <a:pt x="11384" y="11749"/>
                  </a:cubicBezTo>
                  <a:lnTo>
                    <a:pt x="10889" y="11253"/>
                  </a:lnTo>
                  <a:cubicBezTo>
                    <a:pt x="10849" y="11214"/>
                    <a:pt x="10797" y="11193"/>
                    <a:pt x="10744" y="11193"/>
                  </a:cubicBezTo>
                  <a:cubicBezTo>
                    <a:pt x="10717" y="11193"/>
                    <a:pt x="10691" y="11199"/>
                    <a:pt x="10666" y="11209"/>
                  </a:cubicBezTo>
                  <a:cubicBezTo>
                    <a:pt x="10587" y="11240"/>
                    <a:pt x="10537" y="11317"/>
                    <a:pt x="10537" y="11400"/>
                  </a:cubicBezTo>
                  <a:lnTo>
                    <a:pt x="10541" y="12753"/>
                  </a:lnTo>
                  <a:cubicBezTo>
                    <a:pt x="10541" y="12823"/>
                    <a:pt x="10507" y="12900"/>
                    <a:pt x="10451" y="12956"/>
                  </a:cubicBezTo>
                  <a:cubicBezTo>
                    <a:pt x="10402" y="13005"/>
                    <a:pt x="10343" y="13036"/>
                    <a:pt x="10284" y="13045"/>
                  </a:cubicBezTo>
                  <a:cubicBezTo>
                    <a:pt x="10271" y="13047"/>
                    <a:pt x="10258" y="13048"/>
                    <a:pt x="10246" y="13048"/>
                  </a:cubicBezTo>
                  <a:cubicBezTo>
                    <a:pt x="10204" y="13048"/>
                    <a:pt x="10167" y="13035"/>
                    <a:pt x="10140" y="13012"/>
                  </a:cubicBezTo>
                  <a:cubicBezTo>
                    <a:pt x="10106" y="12982"/>
                    <a:pt x="10089" y="12940"/>
                    <a:pt x="10089" y="12888"/>
                  </a:cubicBezTo>
                  <a:lnTo>
                    <a:pt x="10081" y="10533"/>
                  </a:lnTo>
                  <a:cubicBezTo>
                    <a:pt x="10081" y="10478"/>
                    <a:pt x="10059" y="10425"/>
                    <a:pt x="10019" y="10388"/>
                  </a:cubicBezTo>
                  <a:lnTo>
                    <a:pt x="9198" y="9567"/>
                  </a:lnTo>
                  <a:cubicBezTo>
                    <a:pt x="9330" y="9455"/>
                    <a:pt x="9451" y="9332"/>
                    <a:pt x="9565" y="9202"/>
                  </a:cubicBezTo>
                  <a:close/>
                  <a:moveTo>
                    <a:pt x="7290" y="10358"/>
                  </a:moveTo>
                  <a:lnTo>
                    <a:pt x="7290" y="11518"/>
                  </a:lnTo>
                  <a:cubicBezTo>
                    <a:pt x="7287" y="11571"/>
                    <a:pt x="7309" y="11623"/>
                    <a:pt x="7346" y="11662"/>
                  </a:cubicBezTo>
                  <a:lnTo>
                    <a:pt x="9006" y="13333"/>
                  </a:lnTo>
                  <a:cubicBezTo>
                    <a:pt x="9043" y="13370"/>
                    <a:pt x="9061" y="13413"/>
                    <a:pt x="9058" y="13457"/>
                  </a:cubicBezTo>
                  <a:cubicBezTo>
                    <a:pt x="9055" y="13506"/>
                    <a:pt x="9027" y="13550"/>
                    <a:pt x="8981" y="13583"/>
                  </a:cubicBezTo>
                  <a:cubicBezTo>
                    <a:pt x="8932" y="13618"/>
                    <a:pt x="8868" y="13639"/>
                    <a:pt x="8802" y="13639"/>
                  </a:cubicBezTo>
                  <a:cubicBezTo>
                    <a:pt x="8720" y="13639"/>
                    <a:pt x="8644" y="13610"/>
                    <a:pt x="8595" y="13559"/>
                  </a:cubicBezTo>
                  <a:lnTo>
                    <a:pt x="7641" y="12599"/>
                  </a:lnTo>
                  <a:cubicBezTo>
                    <a:pt x="7601" y="12560"/>
                    <a:pt x="7549" y="12539"/>
                    <a:pt x="7495" y="12539"/>
                  </a:cubicBezTo>
                  <a:cubicBezTo>
                    <a:pt x="7468" y="12539"/>
                    <a:pt x="7442" y="12544"/>
                    <a:pt x="7416" y="12555"/>
                  </a:cubicBezTo>
                  <a:cubicBezTo>
                    <a:pt x="7339" y="12586"/>
                    <a:pt x="7289" y="12663"/>
                    <a:pt x="7289" y="12746"/>
                  </a:cubicBezTo>
                  <a:lnTo>
                    <a:pt x="7289" y="13448"/>
                  </a:lnTo>
                  <a:cubicBezTo>
                    <a:pt x="7289" y="13552"/>
                    <a:pt x="7170" y="13641"/>
                    <a:pt x="7030" y="13641"/>
                  </a:cubicBezTo>
                  <a:cubicBezTo>
                    <a:pt x="6889" y="13641"/>
                    <a:pt x="6771" y="13552"/>
                    <a:pt x="6771" y="13448"/>
                  </a:cubicBezTo>
                  <a:lnTo>
                    <a:pt x="6771" y="12746"/>
                  </a:lnTo>
                  <a:cubicBezTo>
                    <a:pt x="6771" y="12663"/>
                    <a:pt x="6721" y="12586"/>
                    <a:pt x="6644" y="12555"/>
                  </a:cubicBezTo>
                  <a:cubicBezTo>
                    <a:pt x="6618" y="12545"/>
                    <a:pt x="6590" y="12539"/>
                    <a:pt x="6563" y="12539"/>
                  </a:cubicBezTo>
                  <a:cubicBezTo>
                    <a:pt x="6510" y="12539"/>
                    <a:pt x="6458" y="12560"/>
                    <a:pt x="6420" y="12599"/>
                  </a:cubicBezTo>
                  <a:lnTo>
                    <a:pt x="5466" y="13559"/>
                  </a:lnTo>
                  <a:cubicBezTo>
                    <a:pt x="5416" y="13610"/>
                    <a:pt x="5341" y="13639"/>
                    <a:pt x="5259" y="13639"/>
                  </a:cubicBezTo>
                  <a:cubicBezTo>
                    <a:pt x="5193" y="13639"/>
                    <a:pt x="5128" y="13618"/>
                    <a:pt x="5079" y="13583"/>
                  </a:cubicBezTo>
                  <a:cubicBezTo>
                    <a:pt x="5033" y="13547"/>
                    <a:pt x="5005" y="13503"/>
                    <a:pt x="5002" y="13457"/>
                  </a:cubicBezTo>
                  <a:cubicBezTo>
                    <a:pt x="4997" y="13413"/>
                    <a:pt x="5017" y="13370"/>
                    <a:pt x="5054" y="13333"/>
                  </a:cubicBezTo>
                  <a:lnTo>
                    <a:pt x="6713" y="11662"/>
                  </a:lnTo>
                  <a:cubicBezTo>
                    <a:pt x="6753" y="11623"/>
                    <a:pt x="6772" y="11571"/>
                    <a:pt x="6772" y="11518"/>
                  </a:cubicBezTo>
                  <a:lnTo>
                    <a:pt x="6772" y="10358"/>
                  </a:lnTo>
                  <a:cubicBezTo>
                    <a:pt x="6858" y="10366"/>
                    <a:pt x="6945" y="10367"/>
                    <a:pt x="7031" y="10367"/>
                  </a:cubicBezTo>
                  <a:cubicBezTo>
                    <a:pt x="7119" y="10367"/>
                    <a:pt x="7206" y="10364"/>
                    <a:pt x="7290" y="10358"/>
                  </a:cubicBezTo>
                  <a:close/>
                  <a:moveTo>
                    <a:pt x="5254" y="0"/>
                  </a:moveTo>
                  <a:cubicBezTo>
                    <a:pt x="5105" y="0"/>
                    <a:pt x="4956" y="45"/>
                    <a:pt x="4832" y="136"/>
                  </a:cubicBezTo>
                  <a:cubicBezTo>
                    <a:pt x="4690" y="241"/>
                    <a:pt x="4598" y="396"/>
                    <a:pt x="4585" y="564"/>
                  </a:cubicBezTo>
                  <a:cubicBezTo>
                    <a:pt x="4573" y="728"/>
                    <a:pt x="4634" y="886"/>
                    <a:pt x="4755" y="1009"/>
                  </a:cubicBezTo>
                  <a:lnTo>
                    <a:pt x="6357" y="2620"/>
                  </a:lnTo>
                  <a:lnTo>
                    <a:pt x="6357" y="3751"/>
                  </a:lnTo>
                  <a:cubicBezTo>
                    <a:pt x="5931" y="3837"/>
                    <a:pt x="5536" y="4005"/>
                    <a:pt x="5187" y="4236"/>
                  </a:cubicBezTo>
                  <a:lnTo>
                    <a:pt x="4384" y="3435"/>
                  </a:lnTo>
                  <a:lnTo>
                    <a:pt x="4376" y="1163"/>
                  </a:lnTo>
                  <a:cubicBezTo>
                    <a:pt x="4376" y="988"/>
                    <a:pt x="4307" y="834"/>
                    <a:pt x="4181" y="726"/>
                  </a:cubicBezTo>
                  <a:cubicBezTo>
                    <a:pt x="4076" y="637"/>
                    <a:pt x="3943" y="590"/>
                    <a:pt x="3802" y="590"/>
                  </a:cubicBezTo>
                  <a:cubicBezTo>
                    <a:pt x="3770" y="590"/>
                    <a:pt x="3737" y="593"/>
                    <a:pt x="3705" y="598"/>
                  </a:cubicBezTo>
                  <a:cubicBezTo>
                    <a:pt x="3364" y="652"/>
                    <a:pt x="3098" y="958"/>
                    <a:pt x="3098" y="1297"/>
                  </a:cubicBezTo>
                  <a:lnTo>
                    <a:pt x="3101" y="2151"/>
                  </a:lnTo>
                  <a:lnTo>
                    <a:pt x="2958" y="2009"/>
                  </a:lnTo>
                  <a:cubicBezTo>
                    <a:pt x="2853" y="1903"/>
                    <a:pt x="2706" y="1844"/>
                    <a:pt x="2550" y="1844"/>
                  </a:cubicBezTo>
                  <a:cubicBezTo>
                    <a:pt x="2534" y="1844"/>
                    <a:pt x="2518" y="1845"/>
                    <a:pt x="2502" y="1846"/>
                  </a:cubicBezTo>
                  <a:cubicBezTo>
                    <a:pt x="2336" y="1859"/>
                    <a:pt x="2180" y="1933"/>
                    <a:pt x="2055" y="2054"/>
                  </a:cubicBezTo>
                  <a:cubicBezTo>
                    <a:pt x="1795" y="2316"/>
                    <a:pt x="1774" y="2720"/>
                    <a:pt x="2010" y="2957"/>
                  </a:cubicBezTo>
                  <a:lnTo>
                    <a:pt x="2152" y="3102"/>
                  </a:lnTo>
                  <a:lnTo>
                    <a:pt x="2152" y="3102"/>
                  </a:lnTo>
                  <a:lnTo>
                    <a:pt x="1298" y="3100"/>
                  </a:lnTo>
                  <a:lnTo>
                    <a:pt x="1297" y="3100"/>
                  </a:lnTo>
                  <a:cubicBezTo>
                    <a:pt x="958" y="3100"/>
                    <a:pt x="653" y="3366"/>
                    <a:pt x="598" y="3707"/>
                  </a:cubicBezTo>
                  <a:cubicBezTo>
                    <a:pt x="572" y="3881"/>
                    <a:pt x="619" y="4054"/>
                    <a:pt x="727" y="4181"/>
                  </a:cubicBezTo>
                  <a:cubicBezTo>
                    <a:pt x="834" y="4307"/>
                    <a:pt x="989" y="4377"/>
                    <a:pt x="1163" y="4377"/>
                  </a:cubicBezTo>
                  <a:lnTo>
                    <a:pt x="3435" y="4384"/>
                  </a:lnTo>
                  <a:lnTo>
                    <a:pt x="4236" y="5187"/>
                  </a:lnTo>
                  <a:cubicBezTo>
                    <a:pt x="4005" y="5536"/>
                    <a:pt x="3836" y="5933"/>
                    <a:pt x="3751" y="6357"/>
                  </a:cubicBezTo>
                  <a:lnTo>
                    <a:pt x="2619" y="6357"/>
                  </a:lnTo>
                  <a:lnTo>
                    <a:pt x="1008" y="4757"/>
                  </a:lnTo>
                  <a:cubicBezTo>
                    <a:pt x="897" y="4645"/>
                    <a:pt x="756" y="4585"/>
                    <a:pt x="607" y="4585"/>
                  </a:cubicBezTo>
                  <a:cubicBezTo>
                    <a:pt x="593" y="4585"/>
                    <a:pt x="578" y="4586"/>
                    <a:pt x="563" y="4587"/>
                  </a:cubicBezTo>
                  <a:cubicBezTo>
                    <a:pt x="396" y="4599"/>
                    <a:pt x="240" y="4687"/>
                    <a:pt x="135" y="4832"/>
                  </a:cubicBezTo>
                  <a:cubicBezTo>
                    <a:pt x="48" y="4951"/>
                    <a:pt x="1" y="5100"/>
                    <a:pt x="1" y="5255"/>
                  </a:cubicBezTo>
                  <a:cubicBezTo>
                    <a:pt x="1" y="5446"/>
                    <a:pt x="75" y="5630"/>
                    <a:pt x="202" y="5755"/>
                  </a:cubicBezTo>
                  <a:lnTo>
                    <a:pt x="808" y="6357"/>
                  </a:lnTo>
                  <a:lnTo>
                    <a:pt x="604" y="6357"/>
                  </a:lnTo>
                  <a:cubicBezTo>
                    <a:pt x="272" y="6357"/>
                    <a:pt x="1" y="6659"/>
                    <a:pt x="1" y="7027"/>
                  </a:cubicBezTo>
                  <a:cubicBezTo>
                    <a:pt x="1" y="7397"/>
                    <a:pt x="272" y="7696"/>
                    <a:pt x="604" y="7696"/>
                  </a:cubicBezTo>
                  <a:lnTo>
                    <a:pt x="808" y="7696"/>
                  </a:lnTo>
                  <a:lnTo>
                    <a:pt x="202" y="8299"/>
                  </a:lnTo>
                  <a:cubicBezTo>
                    <a:pt x="75" y="8425"/>
                    <a:pt x="1" y="8607"/>
                    <a:pt x="1" y="8798"/>
                  </a:cubicBezTo>
                  <a:cubicBezTo>
                    <a:pt x="1" y="8952"/>
                    <a:pt x="48" y="9101"/>
                    <a:pt x="135" y="9221"/>
                  </a:cubicBezTo>
                  <a:cubicBezTo>
                    <a:pt x="240" y="9364"/>
                    <a:pt x="396" y="9455"/>
                    <a:pt x="563" y="9468"/>
                  </a:cubicBezTo>
                  <a:cubicBezTo>
                    <a:pt x="578" y="9469"/>
                    <a:pt x="593" y="9469"/>
                    <a:pt x="607" y="9469"/>
                  </a:cubicBezTo>
                  <a:cubicBezTo>
                    <a:pt x="757" y="9469"/>
                    <a:pt x="897" y="9410"/>
                    <a:pt x="1010" y="9299"/>
                  </a:cubicBezTo>
                  <a:lnTo>
                    <a:pt x="2620" y="7697"/>
                  </a:lnTo>
                  <a:lnTo>
                    <a:pt x="3752" y="7697"/>
                  </a:lnTo>
                  <a:cubicBezTo>
                    <a:pt x="3839" y="8123"/>
                    <a:pt x="4006" y="8518"/>
                    <a:pt x="4239" y="8869"/>
                  </a:cubicBezTo>
                  <a:lnTo>
                    <a:pt x="3435" y="9671"/>
                  </a:lnTo>
                  <a:lnTo>
                    <a:pt x="1163" y="9678"/>
                  </a:lnTo>
                  <a:cubicBezTo>
                    <a:pt x="989" y="9678"/>
                    <a:pt x="837" y="9749"/>
                    <a:pt x="727" y="9875"/>
                  </a:cubicBezTo>
                  <a:cubicBezTo>
                    <a:pt x="618" y="10002"/>
                    <a:pt x="572" y="10174"/>
                    <a:pt x="600" y="10350"/>
                  </a:cubicBezTo>
                  <a:cubicBezTo>
                    <a:pt x="622" y="10496"/>
                    <a:pt x="693" y="10634"/>
                    <a:pt x="803" y="10743"/>
                  </a:cubicBezTo>
                  <a:cubicBezTo>
                    <a:pt x="937" y="10878"/>
                    <a:pt x="1118" y="10955"/>
                    <a:pt x="1297" y="10955"/>
                  </a:cubicBezTo>
                  <a:lnTo>
                    <a:pt x="1298" y="10955"/>
                  </a:lnTo>
                  <a:lnTo>
                    <a:pt x="2152" y="10952"/>
                  </a:lnTo>
                  <a:lnTo>
                    <a:pt x="2152" y="10952"/>
                  </a:lnTo>
                  <a:lnTo>
                    <a:pt x="2010" y="11095"/>
                  </a:lnTo>
                  <a:cubicBezTo>
                    <a:pt x="1776" y="11329"/>
                    <a:pt x="1795" y="11734"/>
                    <a:pt x="2057" y="11997"/>
                  </a:cubicBezTo>
                  <a:cubicBezTo>
                    <a:pt x="2178" y="12119"/>
                    <a:pt x="2336" y="12193"/>
                    <a:pt x="2502" y="12206"/>
                  </a:cubicBezTo>
                  <a:cubicBezTo>
                    <a:pt x="2518" y="12207"/>
                    <a:pt x="2534" y="12208"/>
                    <a:pt x="2550" y="12208"/>
                  </a:cubicBezTo>
                  <a:cubicBezTo>
                    <a:pt x="2706" y="12208"/>
                    <a:pt x="2853" y="12149"/>
                    <a:pt x="2958" y="12043"/>
                  </a:cubicBezTo>
                  <a:lnTo>
                    <a:pt x="3103" y="11901"/>
                  </a:lnTo>
                  <a:lnTo>
                    <a:pt x="3103" y="11901"/>
                  </a:lnTo>
                  <a:lnTo>
                    <a:pt x="3101" y="12755"/>
                  </a:lnTo>
                  <a:cubicBezTo>
                    <a:pt x="3101" y="12934"/>
                    <a:pt x="3177" y="13116"/>
                    <a:pt x="3311" y="13250"/>
                  </a:cubicBezTo>
                  <a:cubicBezTo>
                    <a:pt x="3421" y="13360"/>
                    <a:pt x="3561" y="13432"/>
                    <a:pt x="3706" y="13454"/>
                  </a:cubicBezTo>
                  <a:cubicBezTo>
                    <a:pt x="3739" y="13459"/>
                    <a:pt x="3770" y="13462"/>
                    <a:pt x="3804" y="13462"/>
                  </a:cubicBezTo>
                  <a:cubicBezTo>
                    <a:pt x="3944" y="13462"/>
                    <a:pt x="4077" y="13413"/>
                    <a:pt x="4181" y="13326"/>
                  </a:cubicBezTo>
                  <a:cubicBezTo>
                    <a:pt x="4307" y="13219"/>
                    <a:pt x="4376" y="13064"/>
                    <a:pt x="4376" y="12889"/>
                  </a:cubicBezTo>
                  <a:lnTo>
                    <a:pt x="4384" y="10617"/>
                  </a:lnTo>
                  <a:lnTo>
                    <a:pt x="5187" y="9817"/>
                  </a:lnTo>
                  <a:cubicBezTo>
                    <a:pt x="5536" y="10048"/>
                    <a:pt x="5932" y="10216"/>
                    <a:pt x="6357" y="10304"/>
                  </a:cubicBezTo>
                  <a:lnTo>
                    <a:pt x="6357" y="11435"/>
                  </a:lnTo>
                  <a:lnTo>
                    <a:pt x="4756" y="13045"/>
                  </a:lnTo>
                  <a:cubicBezTo>
                    <a:pt x="4634" y="13167"/>
                    <a:pt x="4573" y="13326"/>
                    <a:pt x="4586" y="13491"/>
                  </a:cubicBezTo>
                  <a:cubicBezTo>
                    <a:pt x="4598" y="13657"/>
                    <a:pt x="4687" y="13812"/>
                    <a:pt x="4832" y="13917"/>
                  </a:cubicBezTo>
                  <a:cubicBezTo>
                    <a:pt x="4950" y="14005"/>
                    <a:pt x="5101" y="14053"/>
                    <a:pt x="5255" y="14053"/>
                  </a:cubicBezTo>
                  <a:cubicBezTo>
                    <a:pt x="5446" y="14053"/>
                    <a:pt x="5629" y="13979"/>
                    <a:pt x="5755" y="13851"/>
                  </a:cubicBezTo>
                  <a:lnTo>
                    <a:pt x="6357" y="13244"/>
                  </a:lnTo>
                  <a:lnTo>
                    <a:pt x="6357" y="13448"/>
                  </a:lnTo>
                  <a:cubicBezTo>
                    <a:pt x="6357" y="13781"/>
                    <a:pt x="6659" y="14053"/>
                    <a:pt x="7027" y="14053"/>
                  </a:cubicBezTo>
                  <a:cubicBezTo>
                    <a:pt x="7397" y="14053"/>
                    <a:pt x="7695" y="13781"/>
                    <a:pt x="7695" y="13448"/>
                  </a:cubicBezTo>
                  <a:lnTo>
                    <a:pt x="7695" y="13244"/>
                  </a:lnTo>
                  <a:lnTo>
                    <a:pt x="8299" y="13851"/>
                  </a:lnTo>
                  <a:cubicBezTo>
                    <a:pt x="8425" y="13979"/>
                    <a:pt x="8607" y="14053"/>
                    <a:pt x="8797" y="14053"/>
                  </a:cubicBezTo>
                  <a:cubicBezTo>
                    <a:pt x="8951" y="14053"/>
                    <a:pt x="9101" y="14005"/>
                    <a:pt x="9220" y="13917"/>
                  </a:cubicBezTo>
                  <a:cubicBezTo>
                    <a:pt x="9364" y="13812"/>
                    <a:pt x="9454" y="13657"/>
                    <a:pt x="9467" y="13491"/>
                  </a:cubicBezTo>
                  <a:cubicBezTo>
                    <a:pt x="9479" y="13326"/>
                    <a:pt x="9419" y="13167"/>
                    <a:pt x="9297" y="13045"/>
                  </a:cubicBezTo>
                  <a:lnTo>
                    <a:pt x="7695" y="11435"/>
                  </a:lnTo>
                  <a:lnTo>
                    <a:pt x="7695" y="10304"/>
                  </a:lnTo>
                  <a:cubicBezTo>
                    <a:pt x="8121" y="10216"/>
                    <a:pt x="8516" y="10048"/>
                    <a:pt x="8865" y="9817"/>
                  </a:cubicBezTo>
                  <a:lnTo>
                    <a:pt x="9669" y="10619"/>
                  </a:lnTo>
                  <a:lnTo>
                    <a:pt x="9676" y="12892"/>
                  </a:lnTo>
                  <a:cubicBezTo>
                    <a:pt x="9676" y="13065"/>
                    <a:pt x="9746" y="13219"/>
                    <a:pt x="9871" y="13329"/>
                  </a:cubicBezTo>
                  <a:cubicBezTo>
                    <a:pt x="9975" y="13417"/>
                    <a:pt x="10108" y="13463"/>
                    <a:pt x="10248" y="13463"/>
                  </a:cubicBezTo>
                  <a:cubicBezTo>
                    <a:pt x="10281" y="13463"/>
                    <a:pt x="10314" y="13462"/>
                    <a:pt x="10348" y="13456"/>
                  </a:cubicBezTo>
                  <a:cubicBezTo>
                    <a:pt x="10492" y="13434"/>
                    <a:pt x="10632" y="13361"/>
                    <a:pt x="10742" y="13252"/>
                  </a:cubicBezTo>
                  <a:cubicBezTo>
                    <a:pt x="10877" y="13117"/>
                    <a:pt x="10954" y="12938"/>
                    <a:pt x="10954" y="12756"/>
                  </a:cubicBezTo>
                  <a:lnTo>
                    <a:pt x="10951" y="11903"/>
                  </a:lnTo>
                  <a:lnTo>
                    <a:pt x="11095" y="12046"/>
                  </a:lnTo>
                  <a:cubicBezTo>
                    <a:pt x="11204" y="12156"/>
                    <a:pt x="11350" y="12210"/>
                    <a:pt x="11502" y="12210"/>
                  </a:cubicBezTo>
                  <a:cubicBezTo>
                    <a:pt x="11675" y="12210"/>
                    <a:pt x="11856" y="12139"/>
                    <a:pt x="11997" y="12000"/>
                  </a:cubicBezTo>
                  <a:cubicBezTo>
                    <a:pt x="12118" y="11879"/>
                    <a:pt x="12192" y="11719"/>
                    <a:pt x="12205" y="11555"/>
                  </a:cubicBezTo>
                  <a:cubicBezTo>
                    <a:pt x="12219" y="11381"/>
                    <a:pt x="12160" y="11215"/>
                    <a:pt x="12043" y="11098"/>
                  </a:cubicBezTo>
                  <a:lnTo>
                    <a:pt x="11901" y="10955"/>
                  </a:lnTo>
                  <a:lnTo>
                    <a:pt x="12756" y="10956"/>
                  </a:lnTo>
                  <a:lnTo>
                    <a:pt x="12759" y="10956"/>
                  </a:lnTo>
                  <a:cubicBezTo>
                    <a:pt x="12938" y="10956"/>
                    <a:pt x="13117" y="10878"/>
                    <a:pt x="13251" y="10744"/>
                  </a:cubicBezTo>
                  <a:cubicBezTo>
                    <a:pt x="13361" y="10636"/>
                    <a:pt x="13433" y="10496"/>
                    <a:pt x="13455" y="10351"/>
                  </a:cubicBezTo>
                  <a:cubicBezTo>
                    <a:pt x="13483" y="10175"/>
                    <a:pt x="13435" y="10003"/>
                    <a:pt x="13328" y="9876"/>
                  </a:cubicBezTo>
                  <a:cubicBezTo>
                    <a:pt x="13220" y="9750"/>
                    <a:pt x="13065" y="9679"/>
                    <a:pt x="12892" y="9679"/>
                  </a:cubicBezTo>
                  <a:lnTo>
                    <a:pt x="10621" y="9672"/>
                  </a:lnTo>
                  <a:lnTo>
                    <a:pt x="9819" y="8870"/>
                  </a:lnTo>
                  <a:cubicBezTo>
                    <a:pt x="10052" y="8521"/>
                    <a:pt x="10219" y="8125"/>
                    <a:pt x="10306" y="7700"/>
                  </a:cubicBezTo>
                  <a:lnTo>
                    <a:pt x="11438" y="7700"/>
                  </a:lnTo>
                  <a:lnTo>
                    <a:pt x="13048" y="9301"/>
                  </a:lnTo>
                  <a:cubicBezTo>
                    <a:pt x="13161" y="9412"/>
                    <a:pt x="13301" y="9472"/>
                    <a:pt x="13451" y="9472"/>
                  </a:cubicBezTo>
                  <a:cubicBezTo>
                    <a:pt x="13466" y="9472"/>
                    <a:pt x="13480" y="9472"/>
                    <a:pt x="13495" y="9471"/>
                  </a:cubicBezTo>
                  <a:cubicBezTo>
                    <a:pt x="13662" y="9458"/>
                    <a:pt x="13818" y="9369"/>
                    <a:pt x="13923" y="9225"/>
                  </a:cubicBezTo>
                  <a:cubicBezTo>
                    <a:pt x="14122" y="8943"/>
                    <a:pt x="14093" y="8538"/>
                    <a:pt x="13853" y="8299"/>
                  </a:cubicBezTo>
                  <a:lnTo>
                    <a:pt x="13245" y="7696"/>
                  </a:lnTo>
                  <a:lnTo>
                    <a:pt x="13449" y="7696"/>
                  </a:lnTo>
                  <a:cubicBezTo>
                    <a:pt x="13782" y="7696"/>
                    <a:pt x="14054" y="7394"/>
                    <a:pt x="14054" y="7027"/>
                  </a:cubicBezTo>
                  <a:cubicBezTo>
                    <a:pt x="14054" y="6658"/>
                    <a:pt x="13782" y="6356"/>
                    <a:pt x="13449" y="6356"/>
                  </a:cubicBezTo>
                  <a:lnTo>
                    <a:pt x="13245" y="6356"/>
                  </a:lnTo>
                  <a:lnTo>
                    <a:pt x="13853" y="5752"/>
                  </a:lnTo>
                  <a:cubicBezTo>
                    <a:pt x="14093" y="5514"/>
                    <a:pt x="14122" y="5109"/>
                    <a:pt x="13920" y="4831"/>
                  </a:cubicBezTo>
                  <a:cubicBezTo>
                    <a:pt x="13813" y="4687"/>
                    <a:pt x="13658" y="4597"/>
                    <a:pt x="13492" y="4584"/>
                  </a:cubicBezTo>
                  <a:cubicBezTo>
                    <a:pt x="13479" y="4583"/>
                    <a:pt x="13465" y="4582"/>
                    <a:pt x="13452" y="4582"/>
                  </a:cubicBezTo>
                  <a:cubicBezTo>
                    <a:pt x="13302" y="4582"/>
                    <a:pt x="13158" y="4643"/>
                    <a:pt x="13047" y="4754"/>
                  </a:cubicBezTo>
                  <a:lnTo>
                    <a:pt x="11436" y="6356"/>
                  </a:lnTo>
                  <a:lnTo>
                    <a:pt x="10305" y="6356"/>
                  </a:lnTo>
                  <a:cubicBezTo>
                    <a:pt x="10217" y="5930"/>
                    <a:pt x="10049" y="5535"/>
                    <a:pt x="9818" y="5184"/>
                  </a:cubicBezTo>
                  <a:lnTo>
                    <a:pt x="10618" y="4383"/>
                  </a:lnTo>
                  <a:lnTo>
                    <a:pt x="12892" y="4375"/>
                  </a:lnTo>
                  <a:cubicBezTo>
                    <a:pt x="13065" y="4375"/>
                    <a:pt x="13219" y="4304"/>
                    <a:pt x="13328" y="4179"/>
                  </a:cubicBezTo>
                  <a:cubicBezTo>
                    <a:pt x="13436" y="4051"/>
                    <a:pt x="13483" y="3880"/>
                    <a:pt x="13455" y="3704"/>
                  </a:cubicBezTo>
                  <a:cubicBezTo>
                    <a:pt x="13402" y="3364"/>
                    <a:pt x="13096" y="3097"/>
                    <a:pt x="12759" y="3097"/>
                  </a:cubicBezTo>
                  <a:lnTo>
                    <a:pt x="12756" y="3097"/>
                  </a:lnTo>
                  <a:lnTo>
                    <a:pt x="11902" y="3099"/>
                  </a:lnTo>
                  <a:lnTo>
                    <a:pt x="12044" y="2957"/>
                  </a:lnTo>
                  <a:cubicBezTo>
                    <a:pt x="12161" y="2840"/>
                    <a:pt x="12220" y="2674"/>
                    <a:pt x="12207" y="2500"/>
                  </a:cubicBezTo>
                  <a:cubicBezTo>
                    <a:pt x="12194" y="2336"/>
                    <a:pt x="12120" y="2179"/>
                    <a:pt x="11998" y="2054"/>
                  </a:cubicBezTo>
                  <a:cubicBezTo>
                    <a:pt x="11859" y="1916"/>
                    <a:pt x="11679" y="1845"/>
                    <a:pt x="11506" y="1845"/>
                  </a:cubicBezTo>
                  <a:cubicBezTo>
                    <a:pt x="11354" y="1845"/>
                    <a:pt x="11207" y="1899"/>
                    <a:pt x="11097" y="2009"/>
                  </a:cubicBezTo>
                  <a:lnTo>
                    <a:pt x="10954" y="2154"/>
                  </a:lnTo>
                  <a:lnTo>
                    <a:pt x="10954" y="2154"/>
                  </a:lnTo>
                  <a:lnTo>
                    <a:pt x="10955" y="1299"/>
                  </a:lnTo>
                  <a:cubicBezTo>
                    <a:pt x="10957" y="960"/>
                    <a:pt x="10691" y="654"/>
                    <a:pt x="10349" y="600"/>
                  </a:cubicBezTo>
                  <a:cubicBezTo>
                    <a:pt x="10316" y="595"/>
                    <a:pt x="10282" y="593"/>
                    <a:pt x="10250" y="593"/>
                  </a:cubicBezTo>
                  <a:cubicBezTo>
                    <a:pt x="10109" y="593"/>
                    <a:pt x="9977" y="640"/>
                    <a:pt x="9874" y="728"/>
                  </a:cubicBezTo>
                  <a:cubicBezTo>
                    <a:pt x="9748" y="834"/>
                    <a:pt x="9677" y="990"/>
                    <a:pt x="9677" y="1164"/>
                  </a:cubicBezTo>
                  <a:lnTo>
                    <a:pt x="9670" y="3435"/>
                  </a:lnTo>
                  <a:lnTo>
                    <a:pt x="8868" y="4236"/>
                  </a:lnTo>
                  <a:cubicBezTo>
                    <a:pt x="8518" y="4005"/>
                    <a:pt x="8123" y="3837"/>
                    <a:pt x="7697" y="3751"/>
                  </a:cubicBezTo>
                  <a:lnTo>
                    <a:pt x="7697" y="2620"/>
                  </a:lnTo>
                  <a:lnTo>
                    <a:pt x="9299" y="1009"/>
                  </a:lnTo>
                  <a:cubicBezTo>
                    <a:pt x="9420" y="886"/>
                    <a:pt x="9482" y="728"/>
                    <a:pt x="9469" y="564"/>
                  </a:cubicBezTo>
                  <a:cubicBezTo>
                    <a:pt x="9456" y="396"/>
                    <a:pt x="9367" y="241"/>
                    <a:pt x="9223" y="136"/>
                  </a:cubicBezTo>
                  <a:cubicBezTo>
                    <a:pt x="9099" y="45"/>
                    <a:pt x="8949" y="0"/>
                    <a:pt x="8800" y="0"/>
                  </a:cubicBezTo>
                  <a:cubicBezTo>
                    <a:pt x="8615" y="0"/>
                    <a:pt x="8432" y="69"/>
                    <a:pt x="8300" y="203"/>
                  </a:cubicBezTo>
                  <a:lnTo>
                    <a:pt x="7697" y="809"/>
                  </a:lnTo>
                  <a:lnTo>
                    <a:pt x="7697" y="605"/>
                  </a:lnTo>
                  <a:cubicBezTo>
                    <a:pt x="7697" y="272"/>
                    <a:pt x="7395" y="1"/>
                    <a:pt x="7025" y="1"/>
                  </a:cubicBezTo>
                  <a:cubicBezTo>
                    <a:pt x="6656" y="1"/>
                    <a:pt x="6357" y="272"/>
                    <a:pt x="6357" y="605"/>
                  </a:cubicBezTo>
                  <a:lnTo>
                    <a:pt x="6357" y="809"/>
                  </a:lnTo>
                  <a:lnTo>
                    <a:pt x="5755" y="203"/>
                  </a:lnTo>
                  <a:cubicBezTo>
                    <a:pt x="5622" y="69"/>
                    <a:pt x="5439" y="0"/>
                    <a:pt x="525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4"/>
            <p:cNvSpPr/>
            <p:nvPr/>
          </p:nvSpPr>
          <p:spPr>
            <a:xfrm>
              <a:off x="2238768" y="1637546"/>
              <a:ext cx="12488" cy="19698"/>
            </a:xfrm>
            <a:custGeom>
              <a:rect b="b" l="l" r="r" t="t"/>
              <a:pathLst>
                <a:path extrusionOk="0" h="653" w="414">
                  <a:moveTo>
                    <a:pt x="207" y="0"/>
                  </a:moveTo>
                  <a:cubicBezTo>
                    <a:pt x="93" y="0"/>
                    <a:pt x="1" y="92"/>
                    <a:pt x="1" y="206"/>
                  </a:cubicBezTo>
                  <a:lnTo>
                    <a:pt x="1" y="447"/>
                  </a:lnTo>
                  <a:cubicBezTo>
                    <a:pt x="1" y="559"/>
                    <a:pt x="93" y="652"/>
                    <a:pt x="207" y="652"/>
                  </a:cubicBezTo>
                  <a:cubicBezTo>
                    <a:pt x="320" y="652"/>
                    <a:pt x="411" y="559"/>
                    <a:pt x="411" y="447"/>
                  </a:cubicBezTo>
                  <a:lnTo>
                    <a:pt x="411" y="206"/>
                  </a:lnTo>
                  <a:cubicBezTo>
                    <a:pt x="414" y="92"/>
                    <a:pt x="320"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4"/>
            <p:cNvSpPr/>
            <p:nvPr/>
          </p:nvSpPr>
          <p:spPr>
            <a:xfrm>
              <a:off x="2314722" y="1637546"/>
              <a:ext cx="12428" cy="19698"/>
            </a:xfrm>
            <a:custGeom>
              <a:rect b="b" l="l" r="r" t="t"/>
              <a:pathLst>
                <a:path extrusionOk="0" h="653" w="412">
                  <a:moveTo>
                    <a:pt x="206" y="0"/>
                  </a:moveTo>
                  <a:cubicBezTo>
                    <a:pt x="94" y="0"/>
                    <a:pt x="0" y="92"/>
                    <a:pt x="0" y="206"/>
                  </a:cubicBezTo>
                  <a:lnTo>
                    <a:pt x="0" y="447"/>
                  </a:lnTo>
                  <a:cubicBezTo>
                    <a:pt x="0" y="559"/>
                    <a:pt x="94" y="652"/>
                    <a:pt x="206" y="652"/>
                  </a:cubicBezTo>
                  <a:cubicBezTo>
                    <a:pt x="318" y="652"/>
                    <a:pt x="412" y="559"/>
                    <a:pt x="412" y="447"/>
                  </a:cubicBezTo>
                  <a:lnTo>
                    <a:pt x="412" y="206"/>
                  </a:lnTo>
                  <a:cubicBezTo>
                    <a:pt x="412"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4"/>
            <p:cNvSpPr/>
            <p:nvPr/>
          </p:nvSpPr>
          <p:spPr>
            <a:xfrm>
              <a:off x="2266006" y="1644665"/>
              <a:ext cx="33936" cy="16983"/>
            </a:xfrm>
            <a:custGeom>
              <a:rect b="b" l="l" r="r" t="t"/>
              <a:pathLst>
                <a:path extrusionOk="0" h="563" w="1125">
                  <a:moveTo>
                    <a:pt x="894" y="0"/>
                  </a:moveTo>
                  <a:cubicBezTo>
                    <a:pt x="837" y="0"/>
                    <a:pt x="780" y="24"/>
                    <a:pt x="740" y="70"/>
                  </a:cubicBezTo>
                  <a:cubicBezTo>
                    <a:pt x="695" y="122"/>
                    <a:pt x="630" y="152"/>
                    <a:pt x="562" y="152"/>
                  </a:cubicBezTo>
                  <a:cubicBezTo>
                    <a:pt x="494" y="152"/>
                    <a:pt x="431" y="122"/>
                    <a:pt x="385" y="70"/>
                  </a:cubicBezTo>
                  <a:cubicBezTo>
                    <a:pt x="345" y="24"/>
                    <a:pt x="287" y="1"/>
                    <a:pt x="230" y="1"/>
                  </a:cubicBezTo>
                  <a:cubicBezTo>
                    <a:pt x="182" y="1"/>
                    <a:pt x="133" y="17"/>
                    <a:pt x="95" y="51"/>
                  </a:cubicBezTo>
                  <a:cubicBezTo>
                    <a:pt x="9" y="125"/>
                    <a:pt x="0" y="255"/>
                    <a:pt x="74" y="341"/>
                  </a:cubicBezTo>
                  <a:cubicBezTo>
                    <a:pt x="195" y="482"/>
                    <a:pt x="373" y="563"/>
                    <a:pt x="561" y="563"/>
                  </a:cubicBezTo>
                  <a:cubicBezTo>
                    <a:pt x="747" y="563"/>
                    <a:pt x="925" y="482"/>
                    <a:pt x="1046" y="341"/>
                  </a:cubicBezTo>
                  <a:cubicBezTo>
                    <a:pt x="1124" y="254"/>
                    <a:pt x="1116" y="125"/>
                    <a:pt x="1030" y="51"/>
                  </a:cubicBezTo>
                  <a:cubicBezTo>
                    <a:pt x="991" y="17"/>
                    <a:pt x="943" y="0"/>
                    <a:pt x="89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74"/>
          <p:cNvGrpSpPr/>
          <p:nvPr/>
        </p:nvGrpSpPr>
        <p:grpSpPr>
          <a:xfrm>
            <a:off x="1399087" y="1441117"/>
            <a:ext cx="422732" cy="423877"/>
            <a:chOff x="1399087" y="1441117"/>
            <a:chExt cx="422732" cy="423877"/>
          </a:xfrm>
        </p:grpSpPr>
        <p:sp>
          <p:nvSpPr>
            <p:cNvPr id="3158" name="Google Shape;3158;p74"/>
            <p:cNvSpPr/>
            <p:nvPr/>
          </p:nvSpPr>
          <p:spPr>
            <a:xfrm>
              <a:off x="1447772" y="1447270"/>
              <a:ext cx="304486" cy="225423"/>
            </a:xfrm>
            <a:custGeom>
              <a:rect b="b" l="l" r="r" t="t"/>
              <a:pathLst>
                <a:path extrusionOk="0" h="7473" w="10094">
                  <a:moveTo>
                    <a:pt x="5319" y="1"/>
                  </a:moveTo>
                  <a:cubicBezTo>
                    <a:pt x="5103" y="1"/>
                    <a:pt x="4883" y="78"/>
                    <a:pt x="4693" y="245"/>
                  </a:cubicBezTo>
                  <a:lnTo>
                    <a:pt x="2617" y="2079"/>
                  </a:lnTo>
                  <a:cubicBezTo>
                    <a:pt x="2435" y="2239"/>
                    <a:pt x="2308" y="2462"/>
                    <a:pt x="2254" y="2714"/>
                  </a:cubicBezTo>
                  <a:lnTo>
                    <a:pt x="1766" y="5020"/>
                  </a:lnTo>
                  <a:lnTo>
                    <a:pt x="1117" y="5197"/>
                  </a:lnTo>
                  <a:cubicBezTo>
                    <a:pt x="797" y="5286"/>
                    <a:pt x="534" y="5542"/>
                    <a:pt x="413" y="5887"/>
                  </a:cubicBezTo>
                  <a:lnTo>
                    <a:pt x="142" y="6647"/>
                  </a:lnTo>
                  <a:cubicBezTo>
                    <a:pt x="0" y="7049"/>
                    <a:pt x="300" y="7472"/>
                    <a:pt x="726" y="7472"/>
                  </a:cubicBezTo>
                  <a:lnTo>
                    <a:pt x="9365" y="7472"/>
                  </a:lnTo>
                  <a:cubicBezTo>
                    <a:pt x="9794" y="7472"/>
                    <a:pt x="10094" y="7048"/>
                    <a:pt x="9947" y="6642"/>
                  </a:cubicBezTo>
                  <a:lnTo>
                    <a:pt x="8899" y="3721"/>
                  </a:lnTo>
                  <a:cubicBezTo>
                    <a:pt x="8810" y="3476"/>
                    <a:pt x="8650" y="3271"/>
                    <a:pt x="8443" y="3144"/>
                  </a:cubicBezTo>
                  <a:lnTo>
                    <a:pt x="6732" y="2096"/>
                  </a:lnTo>
                  <a:cubicBezTo>
                    <a:pt x="6695" y="2073"/>
                    <a:pt x="6658" y="2056"/>
                    <a:pt x="6621" y="2036"/>
                  </a:cubicBezTo>
                  <a:lnTo>
                    <a:pt x="6300" y="821"/>
                  </a:lnTo>
                  <a:cubicBezTo>
                    <a:pt x="6163" y="305"/>
                    <a:pt x="5748" y="1"/>
                    <a:pt x="53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4"/>
            <p:cNvSpPr/>
            <p:nvPr/>
          </p:nvSpPr>
          <p:spPr>
            <a:xfrm>
              <a:off x="1447802" y="1447361"/>
              <a:ext cx="214956" cy="225453"/>
            </a:xfrm>
            <a:custGeom>
              <a:rect b="b" l="l" r="r" t="t"/>
              <a:pathLst>
                <a:path extrusionOk="0" h="7474" w="7126">
                  <a:moveTo>
                    <a:pt x="5319" y="1"/>
                  </a:moveTo>
                  <a:cubicBezTo>
                    <a:pt x="5102" y="1"/>
                    <a:pt x="4883" y="78"/>
                    <a:pt x="4694" y="245"/>
                  </a:cubicBezTo>
                  <a:lnTo>
                    <a:pt x="2617" y="2079"/>
                  </a:lnTo>
                  <a:cubicBezTo>
                    <a:pt x="2435" y="2239"/>
                    <a:pt x="2308" y="2462"/>
                    <a:pt x="2255" y="2714"/>
                  </a:cubicBezTo>
                  <a:lnTo>
                    <a:pt x="1767" y="5020"/>
                  </a:lnTo>
                  <a:lnTo>
                    <a:pt x="1117" y="5197"/>
                  </a:lnTo>
                  <a:cubicBezTo>
                    <a:pt x="798" y="5286"/>
                    <a:pt x="536" y="5543"/>
                    <a:pt x="413" y="5887"/>
                  </a:cubicBezTo>
                  <a:lnTo>
                    <a:pt x="144" y="6647"/>
                  </a:lnTo>
                  <a:cubicBezTo>
                    <a:pt x="1" y="7049"/>
                    <a:pt x="301" y="7474"/>
                    <a:pt x="728" y="7474"/>
                  </a:cubicBezTo>
                  <a:lnTo>
                    <a:pt x="7126" y="7474"/>
                  </a:lnTo>
                  <a:cubicBezTo>
                    <a:pt x="5688" y="6552"/>
                    <a:pt x="4734" y="4940"/>
                    <a:pt x="4734" y="3106"/>
                  </a:cubicBezTo>
                  <a:cubicBezTo>
                    <a:pt x="4734" y="1979"/>
                    <a:pt x="5095" y="936"/>
                    <a:pt x="5704" y="85"/>
                  </a:cubicBezTo>
                  <a:cubicBezTo>
                    <a:pt x="5582" y="30"/>
                    <a:pt x="5451" y="1"/>
                    <a:pt x="531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4"/>
            <p:cNvSpPr/>
            <p:nvPr/>
          </p:nvSpPr>
          <p:spPr>
            <a:xfrm>
              <a:off x="1405361" y="1635405"/>
              <a:ext cx="410274" cy="223462"/>
            </a:xfrm>
            <a:custGeom>
              <a:rect b="b" l="l" r="r" t="t"/>
              <a:pathLst>
                <a:path extrusionOk="0" h="7408" w="13601">
                  <a:moveTo>
                    <a:pt x="2396" y="0"/>
                  </a:moveTo>
                  <a:cubicBezTo>
                    <a:pt x="1234" y="0"/>
                    <a:pt x="1234" y="1181"/>
                    <a:pt x="73" y="1181"/>
                  </a:cubicBezTo>
                  <a:cubicBezTo>
                    <a:pt x="48" y="1181"/>
                    <a:pt x="25" y="1179"/>
                    <a:pt x="1" y="1179"/>
                  </a:cubicBezTo>
                  <a:lnTo>
                    <a:pt x="1" y="7408"/>
                  </a:lnTo>
                  <a:lnTo>
                    <a:pt x="13600" y="7408"/>
                  </a:lnTo>
                  <a:lnTo>
                    <a:pt x="13600" y="1152"/>
                  </a:lnTo>
                  <a:cubicBezTo>
                    <a:pt x="12720" y="975"/>
                    <a:pt x="12624" y="0"/>
                    <a:pt x="11568" y="0"/>
                  </a:cubicBezTo>
                  <a:cubicBezTo>
                    <a:pt x="10427" y="0"/>
                    <a:pt x="10407" y="1139"/>
                    <a:pt x="9305" y="1178"/>
                  </a:cubicBezTo>
                  <a:cubicBezTo>
                    <a:pt x="8203" y="1139"/>
                    <a:pt x="8182" y="0"/>
                    <a:pt x="7040" y="0"/>
                  </a:cubicBezTo>
                  <a:cubicBezTo>
                    <a:pt x="5879" y="0"/>
                    <a:pt x="5879" y="1181"/>
                    <a:pt x="4718" y="1181"/>
                  </a:cubicBezTo>
                  <a:cubicBezTo>
                    <a:pt x="3557" y="1181"/>
                    <a:pt x="3557" y="0"/>
                    <a:pt x="2396"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4"/>
            <p:cNvSpPr/>
            <p:nvPr/>
          </p:nvSpPr>
          <p:spPr>
            <a:xfrm>
              <a:off x="1526953" y="1591274"/>
              <a:ext cx="41085" cy="32729"/>
            </a:xfrm>
            <a:custGeom>
              <a:rect b="b" l="l" r="r" t="t"/>
              <a:pathLst>
                <a:path extrusionOk="0" h="1085" w="1362">
                  <a:moveTo>
                    <a:pt x="681" y="0"/>
                  </a:moveTo>
                  <a:cubicBezTo>
                    <a:pt x="305" y="0"/>
                    <a:pt x="1" y="243"/>
                    <a:pt x="1" y="543"/>
                  </a:cubicBezTo>
                  <a:cubicBezTo>
                    <a:pt x="1" y="842"/>
                    <a:pt x="305" y="1084"/>
                    <a:pt x="681" y="1084"/>
                  </a:cubicBezTo>
                  <a:cubicBezTo>
                    <a:pt x="1057" y="1084"/>
                    <a:pt x="1361" y="842"/>
                    <a:pt x="1361" y="543"/>
                  </a:cubicBezTo>
                  <a:cubicBezTo>
                    <a:pt x="1361" y="243"/>
                    <a:pt x="1058" y="2"/>
                    <a:pt x="6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4"/>
            <p:cNvSpPr/>
            <p:nvPr/>
          </p:nvSpPr>
          <p:spPr>
            <a:xfrm>
              <a:off x="1445389" y="1635495"/>
              <a:ext cx="309553" cy="194142"/>
            </a:xfrm>
            <a:custGeom>
              <a:rect b="b" l="l" r="r" t="t"/>
              <a:pathLst>
                <a:path extrusionOk="0" h="6436" w="10262">
                  <a:moveTo>
                    <a:pt x="1069" y="0"/>
                  </a:moveTo>
                  <a:cubicBezTo>
                    <a:pt x="724" y="0"/>
                    <a:pt x="483" y="104"/>
                    <a:pt x="283" y="249"/>
                  </a:cubicBezTo>
                  <a:lnTo>
                    <a:pt x="118" y="717"/>
                  </a:lnTo>
                  <a:cubicBezTo>
                    <a:pt x="1" y="1047"/>
                    <a:pt x="44" y="1414"/>
                    <a:pt x="233" y="1710"/>
                  </a:cubicBezTo>
                  <a:lnTo>
                    <a:pt x="1227" y="3265"/>
                  </a:lnTo>
                  <a:cubicBezTo>
                    <a:pt x="1403" y="3538"/>
                    <a:pt x="1746" y="3742"/>
                    <a:pt x="2163" y="3816"/>
                  </a:cubicBezTo>
                  <a:lnTo>
                    <a:pt x="3209" y="5290"/>
                  </a:lnTo>
                  <a:cubicBezTo>
                    <a:pt x="3335" y="5467"/>
                    <a:pt x="3536" y="5613"/>
                    <a:pt x="3784" y="5711"/>
                  </a:cubicBezTo>
                  <a:lnTo>
                    <a:pt x="5332" y="6312"/>
                  </a:lnTo>
                  <a:cubicBezTo>
                    <a:pt x="5539" y="6392"/>
                    <a:pt x="5772" y="6435"/>
                    <a:pt x="6008" y="6435"/>
                  </a:cubicBezTo>
                  <a:cubicBezTo>
                    <a:pt x="6048" y="6435"/>
                    <a:pt x="6089" y="6434"/>
                    <a:pt x="6130" y="6431"/>
                  </a:cubicBezTo>
                  <a:lnTo>
                    <a:pt x="7305" y="6362"/>
                  </a:lnTo>
                  <a:cubicBezTo>
                    <a:pt x="7988" y="6321"/>
                    <a:pt x="8531" y="5940"/>
                    <a:pt x="8584" y="5461"/>
                  </a:cubicBezTo>
                  <a:lnTo>
                    <a:pt x="8757" y="3912"/>
                  </a:lnTo>
                  <a:lnTo>
                    <a:pt x="10057" y="1701"/>
                  </a:lnTo>
                  <a:cubicBezTo>
                    <a:pt x="10229" y="1410"/>
                    <a:pt x="10262" y="1058"/>
                    <a:pt x="10148" y="740"/>
                  </a:cubicBezTo>
                  <a:lnTo>
                    <a:pt x="9898" y="39"/>
                  </a:lnTo>
                  <a:cubicBezTo>
                    <a:pt x="9081" y="240"/>
                    <a:pt x="8955" y="1142"/>
                    <a:pt x="7978" y="1178"/>
                  </a:cubicBezTo>
                  <a:cubicBezTo>
                    <a:pt x="6876" y="1139"/>
                    <a:pt x="6855" y="0"/>
                    <a:pt x="5713" y="0"/>
                  </a:cubicBezTo>
                  <a:cubicBezTo>
                    <a:pt x="4552" y="0"/>
                    <a:pt x="4552" y="1179"/>
                    <a:pt x="3391" y="1179"/>
                  </a:cubicBezTo>
                  <a:cubicBezTo>
                    <a:pt x="2230" y="1179"/>
                    <a:pt x="2230" y="0"/>
                    <a:pt x="106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4"/>
            <p:cNvSpPr/>
            <p:nvPr/>
          </p:nvSpPr>
          <p:spPr>
            <a:xfrm>
              <a:off x="1638289" y="1591274"/>
              <a:ext cx="41055" cy="32729"/>
            </a:xfrm>
            <a:custGeom>
              <a:rect b="b" l="l" r="r" t="t"/>
              <a:pathLst>
                <a:path extrusionOk="0" h="1085" w="1361">
                  <a:moveTo>
                    <a:pt x="680" y="0"/>
                  </a:moveTo>
                  <a:cubicBezTo>
                    <a:pt x="305" y="0"/>
                    <a:pt x="0" y="243"/>
                    <a:pt x="0" y="543"/>
                  </a:cubicBezTo>
                  <a:cubicBezTo>
                    <a:pt x="0" y="842"/>
                    <a:pt x="305" y="1084"/>
                    <a:pt x="680" y="1084"/>
                  </a:cubicBezTo>
                  <a:cubicBezTo>
                    <a:pt x="1056" y="1084"/>
                    <a:pt x="1361" y="842"/>
                    <a:pt x="1361" y="543"/>
                  </a:cubicBezTo>
                  <a:cubicBezTo>
                    <a:pt x="1361" y="243"/>
                    <a:pt x="1056" y="2"/>
                    <a:pt x="68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4"/>
            <p:cNvSpPr/>
            <p:nvPr/>
          </p:nvSpPr>
          <p:spPr>
            <a:xfrm>
              <a:off x="1399087" y="1483860"/>
              <a:ext cx="422732" cy="381135"/>
            </a:xfrm>
            <a:custGeom>
              <a:rect b="b" l="l" r="r" t="t"/>
              <a:pathLst>
                <a:path extrusionOk="0" h="12635" w="14014">
                  <a:moveTo>
                    <a:pt x="7250" y="5230"/>
                  </a:moveTo>
                  <a:cubicBezTo>
                    <a:pt x="7711" y="5230"/>
                    <a:pt x="7954" y="5444"/>
                    <a:pt x="8211" y="5703"/>
                  </a:cubicBezTo>
                  <a:cubicBezTo>
                    <a:pt x="8211" y="5703"/>
                    <a:pt x="8211" y="5705"/>
                    <a:pt x="8213" y="5705"/>
                  </a:cubicBezTo>
                  <a:lnTo>
                    <a:pt x="8264" y="5756"/>
                  </a:lnTo>
                  <a:cubicBezTo>
                    <a:pt x="8365" y="5858"/>
                    <a:pt x="8468" y="5963"/>
                    <a:pt x="8588" y="6060"/>
                  </a:cubicBezTo>
                  <a:cubicBezTo>
                    <a:pt x="8816" y="6243"/>
                    <a:pt x="9099" y="6392"/>
                    <a:pt x="9507" y="6406"/>
                  </a:cubicBezTo>
                  <a:lnTo>
                    <a:pt x="9522" y="6406"/>
                  </a:lnTo>
                  <a:cubicBezTo>
                    <a:pt x="9712" y="6398"/>
                    <a:pt x="9875" y="6363"/>
                    <a:pt x="10017" y="6308"/>
                  </a:cubicBezTo>
                  <a:cubicBezTo>
                    <a:pt x="10343" y="6184"/>
                    <a:pt x="10563" y="5960"/>
                    <a:pt x="10764" y="5755"/>
                  </a:cubicBezTo>
                  <a:cubicBezTo>
                    <a:pt x="10891" y="5625"/>
                    <a:pt x="11014" y="5502"/>
                    <a:pt x="11159" y="5407"/>
                  </a:cubicBezTo>
                  <a:cubicBezTo>
                    <a:pt x="11206" y="5376"/>
                    <a:pt x="11258" y="5347"/>
                    <a:pt x="11311" y="5321"/>
                  </a:cubicBezTo>
                  <a:cubicBezTo>
                    <a:pt x="11314" y="5327"/>
                    <a:pt x="11470" y="5758"/>
                    <a:pt x="11471" y="5764"/>
                  </a:cubicBezTo>
                  <a:cubicBezTo>
                    <a:pt x="11581" y="6068"/>
                    <a:pt x="11548" y="6404"/>
                    <a:pt x="11384" y="6682"/>
                  </a:cubicBezTo>
                  <a:lnTo>
                    <a:pt x="10121" y="8830"/>
                  </a:lnTo>
                  <a:cubicBezTo>
                    <a:pt x="10106" y="8854"/>
                    <a:pt x="10097" y="8882"/>
                    <a:pt x="10093" y="8911"/>
                  </a:cubicBezTo>
                  <a:lnTo>
                    <a:pt x="9920" y="10460"/>
                  </a:lnTo>
                  <a:cubicBezTo>
                    <a:pt x="9877" y="10836"/>
                    <a:pt x="9409" y="11145"/>
                    <a:pt x="8831" y="11179"/>
                  </a:cubicBezTo>
                  <a:lnTo>
                    <a:pt x="7656" y="11248"/>
                  </a:lnTo>
                  <a:cubicBezTo>
                    <a:pt x="7621" y="11251"/>
                    <a:pt x="7585" y="11252"/>
                    <a:pt x="7549" y="11252"/>
                  </a:cubicBezTo>
                  <a:cubicBezTo>
                    <a:pt x="7337" y="11252"/>
                    <a:pt x="7130" y="11214"/>
                    <a:pt x="6945" y="11140"/>
                  </a:cubicBezTo>
                  <a:lnTo>
                    <a:pt x="5396" y="10540"/>
                  </a:lnTo>
                  <a:cubicBezTo>
                    <a:pt x="5188" y="10459"/>
                    <a:pt x="5018" y="10334"/>
                    <a:pt x="4914" y="10192"/>
                  </a:cubicBezTo>
                  <a:lnTo>
                    <a:pt x="3868" y="8719"/>
                  </a:lnTo>
                  <a:cubicBezTo>
                    <a:pt x="3837" y="8675"/>
                    <a:pt x="3790" y="8645"/>
                    <a:pt x="3737" y="8635"/>
                  </a:cubicBezTo>
                  <a:cubicBezTo>
                    <a:pt x="3380" y="8573"/>
                    <a:pt x="3080" y="8401"/>
                    <a:pt x="2938" y="8176"/>
                  </a:cubicBezTo>
                  <a:lnTo>
                    <a:pt x="1985" y="6687"/>
                  </a:lnTo>
                  <a:cubicBezTo>
                    <a:pt x="1837" y="6456"/>
                    <a:pt x="1784" y="6184"/>
                    <a:pt x="1829" y="5919"/>
                  </a:cubicBezTo>
                  <a:lnTo>
                    <a:pt x="1829" y="5918"/>
                  </a:lnTo>
                  <a:cubicBezTo>
                    <a:pt x="1840" y="5857"/>
                    <a:pt x="1855" y="5798"/>
                    <a:pt x="1877" y="5739"/>
                  </a:cubicBezTo>
                  <a:lnTo>
                    <a:pt x="1993" y="5407"/>
                  </a:lnTo>
                  <a:cubicBezTo>
                    <a:pt x="2021" y="5388"/>
                    <a:pt x="2050" y="5370"/>
                    <a:pt x="2081" y="5354"/>
                  </a:cubicBezTo>
                  <a:cubicBezTo>
                    <a:pt x="2226" y="5277"/>
                    <a:pt x="2392" y="5230"/>
                    <a:pt x="2610" y="5230"/>
                  </a:cubicBezTo>
                  <a:cubicBezTo>
                    <a:pt x="3099" y="5230"/>
                    <a:pt x="3339" y="5475"/>
                    <a:pt x="3618" y="5759"/>
                  </a:cubicBezTo>
                  <a:cubicBezTo>
                    <a:pt x="3917" y="6064"/>
                    <a:pt x="4260" y="6410"/>
                    <a:pt x="4926" y="6410"/>
                  </a:cubicBezTo>
                  <a:cubicBezTo>
                    <a:pt x="5155" y="6410"/>
                    <a:pt x="5344" y="6369"/>
                    <a:pt x="5510" y="6302"/>
                  </a:cubicBezTo>
                  <a:cubicBezTo>
                    <a:pt x="5822" y="6176"/>
                    <a:pt x="6037" y="5957"/>
                    <a:pt x="6235" y="5758"/>
                  </a:cubicBezTo>
                  <a:cubicBezTo>
                    <a:pt x="6461" y="5527"/>
                    <a:pt x="6664" y="5324"/>
                    <a:pt x="6997" y="5253"/>
                  </a:cubicBezTo>
                  <a:cubicBezTo>
                    <a:pt x="7074" y="5237"/>
                    <a:pt x="7156" y="5230"/>
                    <a:pt x="7250" y="5230"/>
                  </a:cubicBezTo>
                  <a:close/>
                  <a:moveTo>
                    <a:pt x="11776" y="5230"/>
                  </a:moveTo>
                  <a:cubicBezTo>
                    <a:pt x="12270" y="5230"/>
                    <a:pt x="12511" y="5474"/>
                    <a:pt x="12791" y="5759"/>
                  </a:cubicBezTo>
                  <a:cubicBezTo>
                    <a:pt x="13004" y="5975"/>
                    <a:pt x="13240" y="6215"/>
                    <a:pt x="13603" y="6333"/>
                  </a:cubicBezTo>
                  <a:lnTo>
                    <a:pt x="13603" y="12225"/>
                  </a:lnTo>
                  <a:lnTo>
                    <a:pt x="414" y="12225"/>
                  </a:lnTo>
                  <a:lnTo>
                    <a:pt x="414" y="6404"/>
                  </a:lnTo>
                  <a:cubicBezTo>
                    <a:pt x="873" y="6370"/>
                    <a:pt x="1164" y="6163"/>
                    <a:pt x="1406" y="5938"/>
                  </a:cubicBezTo>
                  <a:lnTo>
                    <a:pt x="1406" y="5938"/>
                  </a:lnTo>
                  <a:cubicBezTo>
                    <a:pt x="1369" y="6274"/>
                    <a:pt x="1445" y="6614"/>
                    <a:pt x="1633" y="6907"/>
                  </a:cubicBezTo>
                  <a:lnTo>
                    <a:pt x="2584" y="8397"/>
                  </a:lnTo>
                  <a:cubicBezTo>
                    <a:pt x="2780" y="8703"/>
                    <a:pt x="3138" y="8928"/>
                    <a:pt x="3574" y="9022"/>
                  </a:cubicBezTo>
                  <a:lnTo>
                    <a:pt x="4574" y="10429"/>
                  </a:lnTo>
                  <a:cubicBezTo>
                    <a:pt x="4723" y="10640"/>
                    <a:pt x="4955" y="10811"/>
                    <a:pt x="5241" y="10923"/>
                  </a:cubicBezTo>
                  <a:lnTo>
                    <a:pt x="6790" y="11524"/>
                  </a:lnTo>
                  <a:cubicBezTo>
                    <a:pt x="7022" y="11614"/>
                    <a:pt x="7281" y="11661"/>
                    <a:pt x="7544" y="11661"/>
                  </a:cubicBezTo>
                  <a:cubicBezTo>
                    <a:pt x="7587" y="11661"/>
                    <a:pt x="7630" y="11658"/>
                    <a:pt x="7674" y="11657"/>
                  </a:cubicBezTo>
                  <a:lnTo>
                    <a:pt x="8849" y="11589"/>
                  </a:lnTo>
                  <a:cubicBezTo>
                    <a:pt x="9637" y="11543"/>
                    <a:pt x="10255" y="11087"/>
                    <a:pt x="10320" y="10507"/>
                  </a:cubicBezTo>
                  <a:lnTo>
                    <a:pt x="10490" y="9002"/>
                  </a:lnTo>
                  <a:lnTo>
                    <a:pt x="11731" y="6892"/>
                  </a:lnTo>
                  <a:cubicBezTo>
                    <a:pt x="11944" y="6531"/>
                    <a:pt x="11993" y="6102"/>
                    <a:pt x="11875" y="5703"/>
                  </a:cubicBezTo>
                  <a:cubicBezTo>
                    <a:pt x="11863" y="5653"/>
                    <a:pt x="11727" y="5289"/>
                    <a:pt x="11709" y="5231"/>
                  </a:cubicBezTo>
                  <a:cubicBezTo>
                    <a:pt x="11731" y="5230"/>
                    <a:pt x="11752" y="5230"/>
                    <a:pt x="11776" y="5230"/>
                  </a:cubicBezTo>
                  <a:close/>
                  <a:moveTo>
                    <a:pt x="4975" y="0"/>
                  </a:moveTo>
                  <a:cubicBezTo>
                    <a:pt x="4927" y="0"/>
                    <a:pt x="4878" y="17"/>
                    <a:pt x="4839" y="51"/>
                  </a:cubicBezTo>
                  <a:lnTo>
                    <a:pt x="4090" y="712"/>
                  </a:lnTo>
                  <a:cubicBezTo>
                    <a:pt x="3975" y="815"/>
                    <a:pt x="3879" y="934"/>
                    <a:pt x="3805" y="1073"/>
                  </a:cubicBezTo>
                  <a:cubicBezTo>
                    <a:pt x="3741" y="1193"/>
                    <a:pt x="3692" y="1323"/>
                    <a:pt x="3664" y="1458"/>
                  </a:cubicBezTo>
                  <a:lnTo>
                    <a:pt x="3203" y="3641"/>
                  </a:lnTo>
                  <a:lnTo>
                    <a:pt x="2673" y="3788"/>
                  </a:lnTo>
                  <a:cubicBezTo>
                    <a:pt x="2289" y="3893"/>
                    <a:pt x="1974" y="4200"/>
                    <a:pt x="1830" y="4607"/>
                  </a:cubicBezTo>
                  <a:lnTo>
                    <a:pt x="1641" y="5145"/>
                  </a:lnTo>
                  <a:cubicBezTo>
                    <a:pt x="1511" y="5246"/>
                    <a:pt x="1400" y="5360"/>
                    <a:pt x="1293" y="5468"/>
                  </a:cubicBezTo>
                  <a:cubicBezTo>
                    <a:pt x="1014" y="5752"/>
                    <a:pt x="772" y="5997"/>
                    <a:pt x="277" y="5997"/>
                  </a:cubicBezTo>
                  <a:cubicBezTo>
                    <a:pt x="261" y="5997"/>
                    <a:pt x="243" y="5997"/>
                    <a:pt x="218" y="5996"/>
                  </a:cubicBezTo>
                  <a:cubicBezTo>
                    <a:pt x="213" y="5996"/>
                    <a:pt x="208" y="5995"/>
                    <a:pt x="203" y="5995"/>
                  </a:cubicBezTo>
                  <a:cubicBezTo>
                    <a:pt x="152" y="5995"/>
                    <a:pt x="102" y="6016"/>
                    <a:pt x="65" y="6051"/>
                  </a:cubicBezTo>
                  <a:cubicBezTo>
                    <a:pt x="24" y="6089"/>
                    <a:pt x="0" y="6144"/>
                    <a:pt x="0" y="6200"/>
                  </a:cubicBezTo>
                  <a:lnTo>
                    <a:pt x="0" y="12430"/>
                  </a:lnTo>
                  <a:cubicBezTo>
                    <a:pt x="0" y="12543"/>
                    <a:pt x="92" y="12634"/>
                    <a:pt x="206" y="12634"/>
                  </a:cubicBezTo>
                  <a:lnTo>
                    <a:pt x="13804" y="12634"/>
                  </a:lnTo>
                  <a:cubicBezTo>
                    <a:pt x="13918" y="12634"/>
                    <a:pt x="14009" y="12543"/>
                    <a:pt x="14009" y="12430"/>
                  </a:cubicBezTo>
                  <a:lnTo>
                    <a:pt x="14009" y="6176"/>
                  </a:lnTo>
                  <a:cubicBezTo>
                    <a:pt x="14014" y="6079"/>
                    <a:pt x="13944" y="5996"/>
                    <a:pt x="13848" y="5975"/>
                  </a:cubicBezTo>
                  <a:cubicBezTo>
                    <a:pt x="13514" y="5907"/>
                    <a:pt x="13314" y="5705"/>
                    <a:pt x="13083" y="5471"/>
                  </a:cubicBezTo>
                  <a:cubicBezTo>
                    <a:pt x="12783" y="5165"/>
                    <a:pt x="12441" y="4820"/>
                    <a:pt x="11776" y="4820"/>
                  </a:cubicBezTo>
                  <a:cubicBezTo>
                    <a:pt x="11702" y="4820"/>
                    <a:pt x="11632" y="4823"/>
                    <a:pt x="11566" y="4832"/>
                  </a:cubicBezTo>
                  <a:lnTo>
                    <a:pt x="11251" y="3959"/>
                  </a:lnTo>
                  <a:cubicBezTo>
                    <a:pt x="11221" y="3876"/>
                    <a:pt x="11143" y="3824"/>
                    <a:pt x="11060" y="3824"/>
                  </a:cubicBezTo>
                  <a:cubicBezTo>
                    <a:pt x="11036" y="3824"/>
                    <a:pt x="11012" y="3828"/>
                    <a:pt x="10989" y="3836"/>
                  </a:cubicBezTo>
                  <a:cubicBezTo>
                    <a:pt x="10881" y="3875"/>
                    <a:pt x="10826" y="3992"/>
                    <a:pt x="10865" y="4098"/>
                  </a:cubicBezTo>
                  <a:lnTo>
                    <a:pt x="11166" y="4938"/>
                  </a:lnTo>
                  <a:cubicBezTo>
                    <a:pt x="10866" y="5066"/>
                    <a:pt x="10659" y="5276"/>
                    <a:pt x="10467" y="5471"/>
                  </a:cubicBezTo>
                  <a:cubicBezTo>
                    <a:pt x="10316" y="5623"/>
                    <a:pt x="10177" y="5767"/>
                    <a:pt x="10001" y="5864"/>
                  </a:cubicBezTo>
                  <a:cubicBezTo>
                    <a:pt x="9866" y="5940"/>
                    <a:pt x="9709" y="5990"/>
                    <a:pt x="9510" y="5997"/>
                  </a:cubicBezTo>
                  <a:cubicBezTo>
                    <a:pt x="9054" y="5978"/>
                    <a:pt x="8822" y="5742"/>
                    <a:pt x="8553" y="5471"/>
                  </a:cubicBezTo>
                  <a:cubicBezTo>
                    <a:pt x="8282" y="5193"/>
                    <a:pt x="7976" y="4884"/>
                    <a:pt x="7426" y="4829"/>
                  </a:cubicBezTo>
                  <a:cubicBezTo>
                    <a:pt x="7368" y="4823"/>
                    <a:pt x="7309" y="4820"/>
                    <a:pt x="7247" y="4820"/>
                  </a:cubicBezTo>
                  <a:cubicBezTo>
                    <a:pt x="6581" y="4820"/>
                    <a:pt x="6238" y="5165"/>
                    <a:pt x="5939" y="5471"/>
                  </a:cubicBezTo>
                  <a:cubicBezTo>
                    <a:pt x="5660" y="5753"/>
                    <a:pt x="5420" y="5999"/>
                    <a:pt x="4924" y="5999"/>
                  </a:cubicBezTo>
                  <a:cubicBezTo>
                    <a:pt x="4430" y="5999"/>
                    <a:pt x="4188" y="5755"/>
                    <a:pt x="3908" y="5471"/>
                  </a:cubicBezTo>
                  <a:cubicBezTo>
                    <a:pt x="3609" y="5165"/>
                    <a:pt x="3268" y="4820"/>
                    <a:pt x="2602" y="4820"/>
                  </a:cubicBezTo>
                  <a:cubicBezTo>
                    <a:pt x="2457" y="4820"/>
                    <a:pt x="2314" y="4836"/>
                    <a:pt x="2175" y="4873"/>
                  </a:cubicBezTo>
                  <a:lnTo>
                    <a:pt x="2219" y="4746"/>
                  </a:lnTo>
                  <a:cubicBezTo>
                    <a:pt x="2318" y="4465"/>
                    <a:pt x="2530" y="4255"/>
                    <a:pt x="2784" y="4185"/>
                  </a:cubicBezTo>
                  <a:lnTo>
                    <a:pt x="3433" y="4007"/>
                  </a:lnTo>
                  <a:cubicBezTo>
                    <a:pt x="3507" y="3986"/>
                    <a:pt x="3565" y="3927"/>
                    <a:pt x="3580" y="3851"/>
                  </a:cubicBezTo>
                  <a:lnTo>
                    <a:pt x="4068" y="1545"/>
                  </a:lnTo>
                  <a:cubicBezTo>
                    <a:pt x="4078" y="1493"/>
                    <a:pt x="4093" y="1443"/>
                    <a:pt x="4112" y="1393"/>
                  </a:cubicBezTo>
                  <a:lnTo>
                    <a:pt x="5268" y="1523"/>
                  </a:lnTo>
                  <a:cubicBezTo>
                    <a:pt x="5275" y="1523"/>
                    <a:pt x="5282" y="1524"/>
                    <a:pt x="5290" y="1524"/>
                  </a:cubicBezTo>
                  <a:cubicBezTo>
                    <a:pt x="5393" y="1524"/>
                    <a:pt x="5482" y="1448"/>
                    <a:pt x="5494" y="1341"/>
                  </a:cubicBezTo>
                  <a:cubicBezTo>
                    <a:pt x="5506" y="1229"/>
                    <a:pt x="5424" y="1127"/>
                    <a:pt x="5312" y="1115"/>
                  </a:cubicBezTo>
                  <a:lnTo>
                    <a:pt x="4374" y="1008"/>
                  </a:lnTo>
                  <a:lnTo>
                    <a:pt x="5111" y="360"/>
                  </a:lnTo>
                  <a:cubicBezTo>
                    <a:pt x="5195" y="283"/>
                    <a:pt x="5202" y="155"/>
                    <a:pt x="5129" y="69"/>
                  </a:cubicBezTo>
                  <a:cubicBezTo>
                    <a:pt x="5088" y="24"/>
                    <a:pt x="5032" y="0"/>
                    <a:pt x="497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4"/>
            <p:cNvSpPr/>
            <p:nvPr/>
          </p:nvSpPr>
          <p:spPr>
            <a:xfrm>
              <a:off x="1564115" y="1441117"/>
              <a:ext cx="165847" cy="143314"/>
            </a:xfrm>
            <a:custGeom>
              <a:rect b="b" l="l" r="r" t="t"/>
              <a:pathLst>
                <a:path extrusionOk="0" h="4751" w="5498">
                  <a:moveTo>
                    <a:pt x="1463" y="0"/>
                  </a:moveTo>
                  <a:cubicBezTo>
                    <a:pt x="1189" y="0"/>
                    <a:pt x="922" y="103"/>
                    <a:pt x="700" y="298"/>
                  </a:cubicBezTo>
                  <a:lnTo>
                    <a:pt x="92" y="835"/>
                  </a:lnTo>
                  <a:cubicBezTo>
                    <a:pt x="8" y="912"/>
                    <a:pt x="1" y="1041"/>
                    <a:pt x="75" y="1127"/>
                  </a:cubicBezTo>
                  <a:cubicBezTo>
                    <a:pt x="115" y="1172"/>
                    <a:pt x="172" y="1195"/>
                    <a:pt x="228" y="1195"/>
                  </a:cubicBezTo>
                  <a:cubicBezTo>
                    <a:pt x="277" y="1195"/>
                    <a:pt x="325" y="1178"/>
                    <a:pt x="365" y="1144"/>
                  </a:cubicBezTo>
                  <a:lnTo>
                    <a:pt x="973" y="606"/>
                  </a:lnTo>
                  <a:cubicBezTo>
                    <a:pt x="1117" y="479"/>
                    <a:pt x="1289" y="412"/>
                    <a:pt x="1465" y="412"/>
                  </a:cubicBezTo>
                  <a:cubicBezTo>
                    <a:pt x="1534" y="412"/>
                    <a:pt x="1604" y="422"/>
                    <a:pt x="1672" y="443"/>
                  </a:cubicBezTo>
                  <a:cubicBezTo>
                    <a:pt x="1947" y="528"/>
                    <a:pt x="2162" y="766"/>
                    <a:pt x="2245" y="1079"/>
                  </a:cubicBezTo>
                  <a:lnTo>
                    <a:pt x="2539" y="2192"/>
                  </a:lnTo>
                  <a:lnTo>
                    <a:pt x="1836" y="3008"/>
                  </a:lnTo>
                  <a:cubicBezTo>
                    <a:pt x="1817" y="3030"/>
                    <a:pt x="1802" y="3055"/>
                    <a:pt x="1795" y="3083"/>
                  </a:cubicBezTo>
                  <a:lnTo>
                    <a:pt x="1496" y="4091"/>
                  </a:lnTo>
                  <a:cubicBezTo>
                    <a:pt x="1465" y="4200"/>
                    <a:pt x="1526" y="4316"/>
                    <a:pt x="1635" y="4347"/>
                  </a:cubicBezTo>
                  <a:cubicBezTo>
                    <a:pt x="1654" y="4353"/>
                    <a:pt x="1674" y="4356"/>
                    <a:pt x="1694" y="4356"/>
                  </a:cubicBezTo>
                  <a:cubicBezTo>
                    <a:pt x="1783" y="4356"/>
                    <a:pt x="1864" y="4299"/>
                    <a:pt x="1890" y="4209"/>
                  </a:cubicBezTo>
                  <a:lnTo>
                    <a:pt x="2177" y="3245"/>
                  </a:lnTo>
                  <a:lnTo>
                    <a:pt x="2813" y="2505"/>
                  </a:lnTo>
                  <a:lnTo>
                    <a:pt x="4478" y="3526"/>
                  </a:lnTo>
                  <a:cubicBezTo>
                    <a:pt x="4645" y="3629"/>
                    <a:pt x="4778" y="3795"/>
                    <a:pt x="4849" y="3998"/>
                  </a:cubicBezTo>
                  <a:lnTo>
                    <a:pt x="5071" y="4614"/>
                  </a:lnTo>
                  <a:cubicBezTo>
                    <a:pt x="5101" y="4699"/>
                    <a:pt x="5181" y="4750"/>
                    <a:pt x="5264" y="4750"/>
                  </a:cubicBezTo>
                  <a:cubicBezTo>
                    <a:pt x="5289" y="4750"/>
                    <a:pt x="5311" y="4746"/>
                    <a:pt x="5335" y="4737"/>
                  </a:cubicBezTo>
                  <a:cubicBezTo>
                    <a:pt x="5441" y="4699"/>
                    <a:pt x="5497" y="4582"/>
                    <a:pt x="5459" y="4474"/>
                  </a:cubicBezTo>
                  <a:lnTo>
                    <a:pt x="5237" y="3857"/>
                  </a:lnTo>
                  <a:cubicBezTo>
                    <a:pt x="5133" y="3569"/>
                    <a:pt x="4941" y="3326"/>
                    <a:pt x="4693" y="3175"/>
                  </a:cubicBezTo>
                  <a:lnTo>
                    <a:pt x="2983" y="2126"/>
                  </a:lnTo>
                  <a:cubicBezTo>
                    <a:pt x="2968" y="2118"/>
                    <a:pt x="2953" y="2110"/>
                    <a:pt x="2940" y="2100"/>
                  </a:cubicBezTo>
                  <a:lnTo>
                    <a:pt x="2642" y="974"/>
                  </a:lnTo>
                  <a:cubicBezTo>
                    <a:pt x="2523" y="522"/>
                    <a:pt x="2205" y="175"/>
                    <a:pt x="1792" y="50"/>
                  </a:cubicBezTo>
                  <a:cubicBezTo>
                    <a:pt x="1683" y="16"/>
                    <a:pt x="1572" y="0"/>
                    <a:pt x="146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4"/>
            <p:cNvSpPr/>
            <p:nvPr/>
          </p:nvSpPr>
          <p:spPr>
            <a:xfrm>
              <a:off x="1543513" y="1573900"/>
              <a:ext cx="31915" cy="22171"/>
            </a:xfrm>
            <a:custGeom>
              <a:rect b="b" l="l" r="r" t="t"/>
              <a:pathLst>
                <a:path extrusionOk="0" h="735" w="1058">
                  <a:moveTo>
                    <a:pt x="530" y="1"/>
                  </a:moveTo>
                  <a:cubicBezTo>
                    <a:pt x="237" y="1"/>
                    <a:pt x="0" y="238"/>
                    <a:pt x="0" y="529"/>
                  </a:cubicBezTo>
                  <a:cubicBezTo>
                    <a:pt x="0" y="641"/>
                    <a:pt x="94" y="735"/>
                    <a:pt x="206" y="735"/>
                  </a:cubicBezTo>
                  <a:cubicBezTo>
                    <a:pt x="318" y="735"/>
                    <a:pt x="412" y="641"/>
                    <a:pt x="412" y="529"/>
                  </a:cubicBezTo>
                  <a:cubicBezTo>
                    <a:pt x="412" y="464"/>
                    <a:pt x="465" y="411"/>
                    <a:pt x="530" y="411"/>
                  </a:cubicBezTo>
                  <a:cubicBezTo>
                    <a:pt x="595" y="411"/>
                    <a:pt x="648" y="464"/>
                    <a:pt x="648" y="529"/>
                  </a:cubicBezTo>
                  <a:cubicBezTo>
                    <a:pt x="648" y="641"/>
                    <a:pt x="740" y="735"/>
                    <a:pt x="854" y="735"/>
                  </a:cubicBezTo>
                  <a:cubicBezTo>
                    <a:pt x="966" y="735"/>
                    <a:pt x="1058" y="641"/>
                    <a:pt x="1058" y="529"/>
                  </a:cubicBezTo>
                  <a:cubicBezTo>
                    <a:pt x="1058" y="238"/>
                    <a:pt x="821" y="1"/>
                    <a:pt x="5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4"/>
            <p:cNvSpPr/>
            <p:nvPr/>
          </p:nvSpPr>
          <p:spPr>
            <a:xfrm>
              <a:off x="1630869" y="1573900"/>
              <a:ext cx="31945" cy="22171"/>
            </a:xfrm>
            <a:custGeom>
              <a:rect b="b" l="l" r="r" t="t"/>
              <a:pathLst>
                <a:path extrusionOk="0" h="735" w="1059">
                  <a:moveTo>
                    <a:pt x="529" y="1"/>
                  </a:moveTo>
                  <a:cubicBezTo>
                    <a:pt x="239" y="1"/>
                    <a:pt x="1" y="238"/>
                    <a:pt x="1" y="529"/>
                  </a:cubicBezTo>
                  <a:cubicBezTo>
                    <a:pt x="1" y="641"/>
                    <a:pt x="92" y="735"/>
                    <a:pt x="206" y="735"/>
                  </a:cubicBezTo>
                  <a:cubicBezTo>
                    <a:pt x="319" y="735"/>
                    <a:pt x="410" y="641"/>
                    <a:pt x="410" y="529"/>
                  </a:cubicBezTo>
                  <a:cubicBezTo>
                    <a:pt x="410" y="464"/>
                    <a:pt x="465" y="411"/>
                    <a:pt x="529" y="411"/>
                  </a:cubicBezTo>
                  <a:cubicBezTo>
                    <a:pt x="594" y="411"/>
                    <a:pt x="647" y="464"/>
                    <a:pt x="647" y="529"/>
                  </a:cubicBezTo>
                  <a:cubicBezTo>
                    <a:pt x="647" y="641"/>
                    <a:pt x="740" y="735"/>
                    <a:pt x="853" y="735"/>
                  </a:cubicBezTo>
                  <a:cubicBezTo>
                    <a:pt x="965" y="735"/>
                    <a:pt x="1058" y="641"/>
                    <a:pt x="1058" y="529"/>
                  </a:cubicBezTo>
                  <a:cubicBezTo>
                    <a:pt x="1058" y="236"/>
                    <a:pt x="821" y="1"/>
                    <a:pt x="5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4"/>
            <p:cNvSpPr/>
            <p:nvPr/>
          </p:nvSpPr>
          <p:spPr>
            <a:xfrm>
              <a:off x="1585864" y="1595075"/>
              <a:ext cx="34599" cy="17134"/>
            </a:xfrm>
            <a:custGeom>
              <a:rect b="b" l="l" r="r" t="t"/>
              <a:pathLst>
                <a:path extrusionOk="0" h="568" w="1147">
                  <a:moveTo>
                    <a:pt x="229" y="1"/>
                  </a:moveTo>
                  <a:cubicBezTo>
                    <a:pt x="182" y="1"/>
                    <a:pt x="134" y="17"/>
                    <a:pt x="95" y="50"/>
                  </a:cubicBezTo>
                  <a:cubicBezTo>
                    <a:pt x="9" y="124"/>
                    <a:pt x="0" y="254"/>
                    <a:pt x="74" y="342"/>
                  </a:cubicBezTo>
                  <a:cubicBezTo>
                    <a:pt x="200" y="485"/>
                    <a:pt x="382" y="568"/>
                    <a:pt x="574" y="568"/>
                  </a:cubicBezTo>
                  <a:cubicBezTo>
                    <a:pt x="763" y="568"/>
                    <a:pt x="947" y="485"/>
                    <a:pt x="1072" y="342"/>
                  </a:cubicBezTo>
                  <a:cubicBezTo>
                    <a:pt x="1146" y="256"/>
                    <a:pt x="1138" y="127"/>
                    <a:pt x="1052" y="50"/>
                  </a:cubicBezTo>
                  <a:cubicBezTo>
                    <a:pt x="1014" y="17"/>
                    <a:pt x="966" y="1"/>
                    <a:pt x="919" y="1"/>
                  </a:cubicBezTo>
                  <a:cubicBezTo>
                    <a:pt x="861" y="1"/>
                    <a:pt x="803" y="25"/>
                    <a:pt x="762" y="71"/>
                  </a:cubicBezTo>
                  <a:cubicBezTo>
                    <a:pt x="714" y="127"/>
                    <a:pt x="645" y="158"/>
                    <a:pt x="574" y="158"/>
                  </a:cubicBezTo>
                  <a:cubicBezTo>
                    <a:pt x="501" y="158"/>
                    <a:pt x="433" y="127"/>
                    <a:pt x="385" y="71"/>
                  </a:cubicBezTo>
                  <a:cubicBezTo>
                    <a:pt x="344" y="25"/>
                    <a:pt x="287"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74"/>
          <p:cNvGrpSpPr/>
          <p:nvPr/>
        </p:nvGrpSpPr>
        <p:grpSpPr>
          <a:xfrm>
            <a:off x="754086" y="3445649"/>
            <a:ext cx="368134" cy="423848"/>
            <a:chOff x="754086" y="3445649"/>
            <a:chExt cx="368134" cy="423848"/>
          </a:xfrm>
        </p:grpSpPr>
        <p:sp>
          <p:nvSpPr>
            <p:cNvPr id="3170" name="Google Shape;3170;p74"/>
            <p:cNvSpPr/>
            <p:nvPr/>
          </p:nvSpPr>
          <p:spPr>
            <a:xfrm>
              <a:off x="1030239" y="3550168"/>
              <a:ext cx="85427" cy="82109"/>
            </a:xfrm>
            <a:custGeom>
              <a:rect b="b" l="l" r="r" t="t"/>
              <a:pathLst>
                <a:path extrusionOk="0" h="2722" w="2832">
                  <a:moveTo>
                    <a:pt x="2081" y="0"/>
                  </a:moveTo>
                  <a:cubicBezTo>
                    <a:pt x="1635" y="0"/>
                    <a:pt x="1115" y="229"/>
                    <a:pt x="698" y="655"/>
                  </a:cubicBezTo>
                  <a:cubicBezTo>
                    <a:pt x="219" y="1142"/>
                    <a:pt x="0" y="1752"/>
                    <a:pt x="84" y="2236"/>
                  </a:cubicBezTo>
                  <a:cubicBezTo>
                    <a:pt x="107" y="2362"/>
                    <a:pt x="148" y="2480"/>
                    <a:pt x="213" y="2584"/>
                  </a:cubicBezTo>
                  <a:cubicBezTo>
                    <a:pt x="318" y="2646"/>
                    <a:pt x="435" y="2687"/>
                    <a:pt x="564" y="2707"/>
                  </a:cubicBezTo>
                  <a:cubicBezTo>
                    <a:pt x="625" y="2716"/>
                    <a:pt x="688" y="2721"/>
                    <a:pt x="753" y="2721"/>
                  </a:cubicBezTo>
                  <a:cubicBezTo>
                    <a:pt x="1198" y="2721"/>
                    <a:pt x="1716" y="2492"/>
                    <a:pt x="2133" y="2068"/>
                  </a:cubicBezTo>
                  <a:cubicBezTo>
                    <a:pt x="2612" y="1579"/>
                    <a:pt x="2831" y="967"/>
                    <a:pt x="2747" y="486"/>
                  </a:cubicBezTo>
                  <a:cubicBezTo>
                    <a:pt x="2725" y="361"/>
                    <a:pt x="2682" y="242"/>
                    <a:pt x="2617" y="139"/>
                  </a:cubicBezTo>
                  <a:cubicBezTo>
                    <a:pt x="2512" y="77"/>
                    <a:pt x="2393" y="35"/>
                    <a:pt x="2268" y="14"/>
                  </a:cubicBezTo>
                  <a:cubicBezTo>
                    <a:pt x="2207" y="5"/>
                    <a:pt x="2145" y="0"/>
                    <a:pt x="2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4"/>
            <p:cNvSpPr/>
            <p:nvPr/>
          </p:nvSpPr>
          <p:spPr>
            <a:xfrm>
              <a:off x="921014" y="3470444"/>
              <a:ext cx="130132" cy="186993"/>
            </a:xfrm>
            <a:custGeom>
              <a:rect b="b" l="l" r="r" t="t"/>
              <a:pathLst>
                <a:path extrusionOk="0" h="6199" w="4314">
                  <a:moveTo>
                    <a:pt x="92" y="1"/>
                  </a:moveTo>
                  <a:cubicBezTo>
                    <a:pt x="373" y="2066"/>
                    <a:pt x="342" y="4134"/>
                    <a:pt x="0" y="6199"/>
                  </a:cubicBezTo>
                  <a:lnTo>
                    <a:pt x="4313" y="6199"/>
                  </a:lnTo>
                  <a:cubicBezTo>
                    <a:pt x="3972" y="4134"/>
                    <a:pt x="3939" y="2066"/>
                    <a:pt x="4222"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4"/>
            <p:cNvSpPr/>
            <p:nvPr/>
          </p:nvSpPr>
          <p:spPr>
            <a:xfrm>
              <a:off x="921014" y="3470414"/>
              <a:ext cx="88233" cy="186993"/>
            </a:xfrm>
            <a:custGeom>
              <a:rect b="b" l="l" r="r" t="t"/>
              <a:pathLst>
                <a:path extrusionOk="0" h="6199" w="2925">
                  <a:moveTo>
                    <a:pt x="92" y="0"/>
                  </a:moveTo>
                  <a:cubicBezTo>
                    <a:pt x="371" y="2067"/>
                    <a:pt x="342" y="4133"/>
                    <a:pt x="0" y="6198"/>
                  </a:cubicBezTo>
                  <a:lnTo>
                    <a:pt x="1911" y="6198"/>
                  </a:lnTo>
                  <a:lnTo>
                    <a:pt x="1911" y="2691"/>
                  </a:lnTo>
                  <a:cubicBezTo>
                    <a:pt x="1911" y="1665"/>
                    <a:pt x="2294" y="721"/>
                    <a:pt x="2924"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4"/>
            <p:cNvSpPr/>
            <p:nvPr/>
          </p:nvSpPr>
          <p:spPr>
            <a:xfrm>
              <a:off x="921014" y="3657583"/>
              <a:ext cx="130132" cy="186993"/>
            </a:xfrm>
            <a:custGeom>
              <a:rect b="b" l="l" r="r" t="t"/>
              <a:pathLst>
                <a:path extrusionOk="0" h="6199" w="4314">
                  <a:moveTo>
                    <a:pt x="92" y="0"/>
                  </a:moveTo>
                  <a:cubicBezTo>
                    <a:pt x="373" y="2065"/>
                    <a:pt x="342" y="4133"/>
                    <a:pt x="0" y="6198"/>
                  </a:cubicBezTo>
                  <a:lnTo>
                    <a:pt x="4313" y="6198"/>
                  </a:lnTo>
                  <a:cubicBezTo>
                    <a:pt x="3972" y="4130"/>
                    <a:pt x="3939" y="2065"/>
                    <a:pt x="4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4"/>
            <p:cNvSpPr/>
            <p:nvPr/>
          </p:nvSpPr>
          <p:spPr>
            <a:xfrm>
              <a:off x="921014" y="3657583"/>
              <a:ext cx="94356" cy="186993"/>
            </a:xfrm>
            <a:custGeom>
              <a:rect b="b" l="l" r="r" t="t"/>
              <a:pathLst>
                <a:path extrusionOk="0" h="6199" w="3128">
                  <a:moveTo>
                    <a:pt x="92" y="0"/>
                  </a:moveTo>
                  <a:cubicBezTo>
                    <a:pt x="371" y="2065"/>
                    <a:pt x="342" y="4132"/>
                    <a:pt x="0" y="6198"/>
                  </a:cubicBezTo>
                  <a:lnTo>
                    <a:pt x="3127" y="6198"/>
                  </a:lnTo>
                  <a:cubicBezTo>
                    <a:pt x="2377" y="5454"/>
                    <a:pt x="1911" y="4425"/>
                    <a:pt x="1911" y="3293"/>
                  </a:cubicBezTo>
                  <a:lnTo>
                    <a:pt x="1911" y="0"/>
                  </a:ln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4"/>
            <p:cNvSpPr/>
            <p:nvPr/>
          </p:nvSpPr>
          <p:spPr>
            <a:xfrm>
              <a:off x="765548" y="3657583"/>
              <a:ext cx="130162" cy="186993"/>
            </a:xfrm>
            <a:custGeom>
              <a:rect b="b" l="l" r="r" t="t"/>
              <a:pathLst>
                <a:path extrusionOk="0" h="6199" w="4315">
                  <a:moveTo>
                    <a:pt x="96" y="0"/>
                  </a:moveTo>
                  <a:cubicBezTo>
                    <a:pt x="375" y="2065"/>
                    <a:pt x="343" y="4133"/>
                    <a:pt x="1" y="6198"/>
                  </a:cubicBezTo>
                  <a:lnTo>
                    <a:pt x="4314" y="6198"/>
                  </a:lnTo>
                  <a:cubicBezTo>
                    <a:pt x="3972" y="4130"/>
                    <a:pt x="3941" y="2065"/>
                    <a:pt x="4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4"/>
            <p:cNvSpPr/>
            <p:nvPr/>
          </p:nvSpPr>
          <p:spPr>
            <a:xfrm>
              <a:off x="857971" y="3707294"/>
              <a:ext cx="86181" cy="80631"/>
            </a:xfrm>
            <a:custGeom>
              <a:rect b="b" l="l" r="r" t="t"/>
              <a:pathLst>
                <a:path extrusionOk="0" h="2673" w="2857">
                  <a:moveTo>
                    <a:pt x="763" y="0"/>
                  </a:moveTo>
                  <a:cubicBezTo>
                    <a:pt x="682" y="0"/>
                    <a:pt x="603" y="8"/>
                    <a:pt x="527" y="22"/>
                  </a:cubicBezTo>
                  <a:cubicBezTo>
                    <a:pt x="402" y="46"/>
                    <a:pt x="286" y="92"/>
                    <a:pt x="184" y="157"/>
                  </a:cubicBezTo>
                  <a:cubicBezTo>
                    <a:pt x="123" y="262"/>
                    <a:pt x="83" y="382"/>
                    <a:pt x="67" y="508"/>
                  </a:cubicBezTo>
                  <a:cubicBezTo>
                    <a:pt x="0" y="993"/>
                    <a:pt x="241" y="1598"/>
                    <a:pt x="737" y="2067"/>
                  </a:cubicBezTo>
                  <a:cubicBezTo>
                    <a:pt x="1155" y="2463"/>
                    <a:pt x="1658" y="2673"/>
                    <a:pt x="2093" y="2673"/>
                  </a:cubicBezTo>
                  <a:cubicBezTo>
                    <a:pt x="2174" y="2673"/>
                    <a:pt x="2253" y="2665"/>
                    <a:pt x="2328" y="2651"/>
                  </a:cubicBezTo>
                  <a:cubicBezTo>
                    <a:pt x="2454" y="2627"/>
                    <a:pt x="2571" y="2583"/>
                    <a:pt x="2674" y="2516"/>
                  </a:cubicBezTo>
                  <a:cubicBezTo>
                    <a:pt x="2735" y="2411"/>
                    <a:pt x="2772" y="2293"/>
                    <a:pt x="2791" y="2164"/>
                  </a:cubicBezTo>
                  <a:cubicBezTo>
                    <a:pt x="2856" y="1681"/>
                    <a:pt x="2617" y="1076"/>
                    <a:pt x="2121" y="607"/>
                  </a:cubicBezTo>
                  <a:cubicBezTo>
                    <a:pt x="1703" y="211"/>
                    <a:pt x="1199" y="0"/>
                    <a:pt x="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4"/>
            <p:cNvSpPr/>
            <p:nvPr/>
          </p:nvSpPr>
          <p:spPr>
            <a:xfrm>
              <a:off x="765548" y="3470444"/>
              <a:ext cx="130162" cy="186993"/>
            </a:xfrm>
            <a:custGeom>
              <a:rect b="b" l="l" r="r" t="t"/>
              <a:pathLst>
                <a:path extrusionOk="0" h="6199" w="4315">
                  <a:moveTo>
                    <a:pt x="96" y="1"/>
                  </a:moveTo>
                  <a:cubicBezTo>
                    <a:pt x="375" y="2066"/>
                    <a:pt x="343" y="4134"/>
                    <a:pt x="1" y="6199"/>
                  </a:cubicBezTo>
                  <a:lnTo>
                    <a:pt x="4314" y="6199"/>
                  </a:lnTo>
                  <a:cubicBezTo>
                    <a:pt x="3972" y="4134"/>
                    <a:pt x="3941" y="2066"/>
                    <a:pt x="4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4"/>
            <p:cNvSpPr/>
            <p:nvPr/>
          </p:nvSpPr>
          <p:spPr>
            <a:xfrm>
              <a:off x="915705" y="3644251"/>
              <a:ext cx="140780" cy="31884"/>
            </a:xfrm>
            <a:custGeom>
              <a:rect b="b" l="l" r="r" t="t"/>
              <a:pathLst>
                <a:path extrusionOk="0" h="1057" w="4667">
                  <a:moveTo>
                    <a:pt x="459" y="0"/>
                  </a:moveTo>
                  <a:cubicBezTo>
                    <a:pt x="206" y="0"/>
                    <a:pt x="0" y="207"/>
                    <a:pt x="0" y="459"/>
                  </a:cubicBezTo>
                  <a:lnTo>
                    <a:pt x="0" y="598"/>
                  </a:lnTo>
                  <a:cubicBezTo>
                    <a:pt x="0" y="851"/>
                    <a:pt x="207" y="1056"/>
                    <a:pt x="459" y="1056"/>
                  </a:cubicBezTo>
                  <a:lnTo>
                    <a:pt x="4208" y="1056"/>
                  </a:lnTo>
                  <a:cubicBezTo>
                    <a:pt x="4460" y="1056"/>
                    <a:pt x="4665" y="851"/>
                    <a:pt x="4667" y="598"/>
                  </a:cubicBezTo>
                  <a:lnTo>
                    <a:pt x="4667" y="459"/>
                  </a:lnTo>
                  <a:cubicBezTo>
                    <a:pt x="4667" y="206"/>
                    <a:pt x="4460" y="0"/>
                    <a:pt x="4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4"/>
            <p:cNvSpPr/>
            <p:nvPr/>
          </p:nvSpPr>
          <p:spPr>
            <a:xfrm>
              <a:off x="915645" y="3644251"/>
              <a:ext cx="63045" cy="31884"/>
            </a:xfrm>
            <a:custGeom>
              <a:rect b="b" l="l" r="r" t="t"/>
              <a:pathLst>
                <a:path extrusionOk="0" h="1057" w="2090">
                  <a:moveTo>
                    <a:pt x="459" y="0"/>
                  </a:moveTo>
                  <a:cubicBezTo>
                    <a:pt x="208" y="0"/>
                    <a:pt x="1" y="206"/>
                    <a:pt x="1" y="459"/>
                  </a:cubicBezTo>
                  <a:lnTo>
                    <a:pt x="1" y="598"/>
                  </a:lnTo>
                  <a:cubicBezTo>
                    <a:pt x="1" y="849"/>
                    <a:pt x="205" y="1056"/>
                    <a:pt x="459" y="1056"/>
                  </a:cubicBezTo>
                  <a:lnTo>
                    <a:pt x="2089" y="1056"/>
                  </a:lnTo>
                  <a:lnTo>
                    <a:pt x="2089" y="0"/>
                  </a:ln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4"/>
            <p:cNvSpPr/>
            <p:nvPr/>
          </p:nvSpPr>
          <p:spPr>
            <a:xfrm>
              <a:off x="915705" y="3451773"/>
              <a:ext cx="140780" cy="31884"/>
            </a:xfrm>
            <a:custGeom>
              <a:rect b="b" l="l" r="r" t="t"/>
              <a:pathLst>
                <a:path extrusionOk="0" h="1057" w="4667">
                  <a:moveTo>
                    <a:pt x="459" y="0"/>
                  </a:moveTo>
                  <a:cubicBezTo>
                    <a:pt x="206" y="0"/>
                    <a:pt x="0" y="207"/>
                    <a:pt x="0" y="459"/>
                  </a:cubicBezTo>
                  <a:lnTo>
                    <a:pt x="0" y="598"/>
                  </a:lnTo>
                  <a:cubicBezTo>
                    <a:pt x="0" y="851"/>
                    <a:pt x="207" y="1056"/>
                    <a:pt x="459" y="1056"/>
                  </a:cubicBezTo>
                  <a:lnTo>
                    <a:pt x="4208" y="1056"/>
                  </a:lnTo>
                  <a:cubicBezTo>
                    <a:pt x="4460" y="1056"/>
                    <a:pt x="4665" y="851"/>
                    <a:pt x="4667" y="598"/>
                  </a:cubicBezTo>
                  <a:lnTo>
                    <a:pt x="4667" y="459"/>
                  </a:lnTo>
                  <a:cubicBezTo>
                    <a:pt x="4667" y="206"/>
                    <a:pt x="4460" y="0"/>
                    <a:pt x="4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4"/>
            <p:cNvSpPr/>
            <p:nvPr/>
          </p:nvSpPr>
          <p:spPr>
            <a:xfrm>
              <a:off x="915705" y="3451773"/>
              <a:ext cx="113933" cy="31884"/>
            </a:xfrm>
            <a:custGeom>
              <a:rect b="b" l="l" r="r" t="t"/>
              <a:pathLst>
                <a:path extrusionOk="0" h="1057" w="3777">
                  <a:moveTo>
                    <a:pt x="459" y="0"/>
                  </a:moveTo>
                  <a:cubicBezTo>
                    <a:pt x="207" y="0"/>
                    <a:pt x="0" y="206"/>
                    <a:pt x="0" y="459"/>
                  </a:cubicBezTo>
                  <a:lnTo>
                    <a:pt x="0" y="598"/>
                  </a:lnTo>
                  <a:cubicBezTo>
                    <a:pt x="0" y="849"/>
                    <a:pt x="207" y="1056"/>
                    <a:pt x="459" y="1056"/>
                  </a:cubicBezTo>
                  <a:lnTo>
                    <a:pt x="2768" y="1056"/>
                  </a:lnTo>
                  <a:cubicBezTo>
                    <a:pt x="3040" y="648"/>
                    <a:pt x="3380" y="289"/>
                    <a:pt x="377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4"/>
            <p:cNvSpPr/>
            <p:nvPr/>
          </p:nvSpPr>
          <p:spPr>
            <a:xfrm>
              <a:off x="760239" y="3451773"/>
              <a:ext cx="140810" cy="31884"/>
            </a:xfrm>
            <a:custGeom>
              <a:rect b="b" l="l" r="r" t="t"/>
              <a:pathLst>
                <a:path extrusionOk="0" h="1057" w="4668">
                  <a:moveTo>
                    <a:pt x="459" y="0"/>
                  </a:moveTo>
                  <a:cubicBezTo>
                    <a:pt x="208" y="0"/>
                    <a:pt x="1" y="207"/>
                    <a:pt x="1" y="459"/>
                  </a:cubicBezTo>
                  <a:lnTo>
                    <a:pt x="1" y="598"/>
                  </a:lnTo>
                  <a:cubicBezTo>
                    <a:pt x="1" y="851"/>
                    <a:pt x="208" y="1056"/>
                    <a:pt x="459" y="1056"/>
                  </a:cubicBezTo>
                  <a:lnTo>
                    <a:pt x="4209" y="1056"/>
                  </a:lnTo>
                  <a:cubicBezTo>
                    <a:pt x="4460" y="1056"/>
                    <a:pt x="4666" y="851"/>
                    <a:pt x="4668" y="598"/>
                  </a:cubicBezTo>
                  <a:lnTo>
                    <a:pt x="4668" y="459"/>
                  </a:lnTo>
                  <a:cubicBezTo>
                    <a:pt x="4668" y="206"/>
                    <a:pt x="4460" y="0"/>
                    <a:pt x="4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4"/>
            <p:cNvSpPr/>
            <p:nvPr/>
          </p:nvSpPr>
          <p:spPr>
            <a:xfrm>
              <a:off x="915705" y="3831359"/>
              <a:ext cx="140780" cy="31884"/>
            </a:xfrm>
            <a:custGeom>
              <a:rect b="b" l="l" r="r" t="t"/>
              <a:pathLst>
                <a:path extrusionOk="0" h="1057" w="4667">
                  <a:moveTo>
                    <a:pt x="459" y="1"/>
                  </a:moveTo>
                  <a:cubicBezTo>
                    <a:pt x="206" y="1"/>
                    <a:pt x="0" y="208"/>
                    <a:pt x="0" y="459"/>
                  </a:cubicBezTo>
                  <a:lnTo>
                    <a:pt x="0" y="598"/>
                  </a:lnTo>
                  <a:cubicBezTo>
                    <a:pt x="0" y="851"/>
                    <a:pt x="207" y="1057"/>
                    <a:pt x="459" y="1057"/>
                  </a:cubicBezTo>
                  <a:lnTo>
                    <a:pt x="4208" y="1057"/>
                  </a:lnTo>
                  <a:cubicBezTo>
                    <a:pt x="4460" y="1057"/>
                    <a:pt x="4665" y="851"/>
                    <a:pt x="4667" y="598"/>
                  </a:cubicBezTo>
                  <a:lnTo>
                    <a:pt x="4667" y="459"/>
                  </a:lnTo>
                  <a:cubicBezTo>
                    <a:pt x="4667" y="206"/>
                    <a:pt x="4460" y="1"/>
                    <a:pt x="4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4"/>
            <p:cNvSpPr/>
            <p:nvPr/>
          </p:nvSpPr>
          <p:spPr>
            <a:xfrm>
              <a:off x="915705" y="3831359"/>
              <a:ext cx="123737" cy="31884"/>
            </a:xfrm>
            <a:custGeom>
              <a:rect b="b" l="l" r="r" t="t"/>
              <a:pathLst>
                <a:path extrusionOk="0" h="1057" w="4102">
                  <a:moveTo>
                    <a:pt x="459" y="1"/>
                  </a:moveTo>
                  <a:cubicBezTo>
                    <a:pt x="207" y="1"/>
                    <a:pt x="0" y="206"/>
                    <a:pt x="0" y="459"/>
                  </a:cubicBezTo>
                  <a:lnTo>
                    <a:pt x="0" y="598"/>
                  </a:lnTo>
                  <a:cubicBezTo>
                    <a:pt x="0" y="850"/>
                    <a:pt x="206" y="1057"/>
                    <a:pt x="459" y="1057"/>
                  </a:cubicBezTo>
                  <a:lnTo>
                    <a:pt x="4102" y="1057"/>
                  </a:lnTo>
                  <a:cubicBezTo>
                    <a:pt x="3643" y="785"/>
                    <a:pt x="3241" y="424"/>
                    <a:pt x="2922"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4"/>
            <p:cNvSpPr/>
            <p:nvPr/>
          </p:nvSpPr>
          <p:spPr>
            <a:xfrm>
              <a:off x="760239" y="3644251"/>
              <a:ext cx="140810" cy="31884"/>
            </a:xfrm>
            <a:custGeom>
              <a:rect b="b" l="l" r="r" t="t"/>
              <a:pathLst>
                <a:path extrusionOk="0" h="1057" w="4668">
                  <a:moveTo>
                    <a:pt x="459" y="0"/>
                  </a:moveTo>
                  <a:cubicBezTo>
                    <a:pt x="208" y="0"/>
                    <a:pt x="1" y="207"/>
                    <a:pt x="1" y="459"/>
                  </a:cubicBezTo>
                  <a:lnTo>
                    <a:pt x="1" y="598"/>
                  </a:lnTo>
                  <a:cubicBezTo>
                    <a:pt x="1" y="851"/>
                    <a:pt x="208" y="1056"/>
                    <a:pt x="459" y="1056"/>
                  </a:cubicBezTo>
                  <a:lnTo>
                    <a:pt x="4209" y="1056"/>
                  </a:lnTo>
                  <a:cubicBezTo>
                    <a:pt x="4460" y="1056"/>
                    <a:pt x="4666" y="851"/>
                    <a:pt x="4668" y="598"/>
                  </a:cubicBezTo>
                  <a:lnTo>
                    <a:pt x="4668" y="459"/>
                  </a:lnTo>
                  <a:cubicBezTo>
                    <a:pt x="4668" y="206"/>
                    <a:pt x="4460" y="0"/>
                    <a:pt x="4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4"/>
            <p:cNvSpPr/>
            <p:nvPr/>
          </p:nvSpPr>
          <p:spPr>
            <a:xfrm>
              <a:off x="760239" y="3831359"/>
              <a:ext cx="140810" cy="31884"/>
            </a:xfrm>
            <a:custGeom>
              <a:rect b="b" l="l" r="r" t="t"/>
              <a:pathLst>
                <a:path extrusionOk="0" h="1057" w="4668">
                  <a:moveTo>
                    <a:pt x="459" y="1"/>
                  </a:moveTo>
                  <a:cubicBezTo>
                    <a:pt x="208" y="1"/>
                    <a:pt x="1" y="208"/>
                    <a:pt x="1" y="459"/>
                  </a:cubicBezTo>
                  <a:lnTo>
                    <a:pt x="1" y="598"/>
                  </a:lnTo>
                  <a:cubicBezTo>
                    <a:pt x="1" y="851"/>
                    <a:pt x="208" y="1057"/>
                    <a:pt x="459" y="1057"/>
                  </a:cubicBezTo>
                  <a:lnTo>
                    <a:pt x="4209" y="1057"/>
                  </a:lnTo>
                  <a:cubicBezTo>
                    <a:pt x="4460" y="1057"/>
                    <a:pt x="4666" y="851"/>
                    <a:pt x="4668" y="598"/>
                  </a:cubicBezTo>
                  <a:lnTo>
                    <a:pt x="4668" y="459"/>
                  </a:lnTo>
                  <a:cubicBezTo>
                    <a:pt x="4668" y="206"/>
                    <a:pt x="4460" y="1"/>
                    <a:pt x="4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4"/>
            <p:cNvSpPr/>
            <p:nvPr/>
          </p:nvSpPr>
          <p:spPr>
            <a:xfrm>
              <a:off x="946744" y="3593303"/>
              <a:ext cx="12428" cy="18763"/>
            </a:xfrm>
            <a:custGeom>
              <a:rect b="b" l="l" r="r" t="t"/>
              <a:pathLst>
                <a:path extrusionOk="0" h="622" w="412">
                  <a:moveTo>
                    <a:pt x="206" y="0"/>
                  </a:moveTo>
                  <a:cubicBezTo>
                    <a:pt x="92" y="0"/>
                    <a:pt x="1" y="92"/>
                    <a:pt x="1" y="204"/>
                  </a:cubicBezTo>
                  <a:lnTo>
                    <a:pt x="1" y="416"/>
                  </a:lnTo>
                  <a:cubicBezTo>
                    <a:pt x="1" y="528"/>
                    <a:pt x="94" y="621"/>
                    <a:pt x="206" y="621"/>
                  </a:cubicBezTo>
                  <a:cubicBezTo>
                    <a:pt x="207" y="621"/>
                    <a:pt x="208" y="621"/>
                    <a:pt x="209" y="621"/>
                  </a:cubicBezTo>
                  <a:cubicBezTo>
                    <a:pt x="320" y="621"/>
                    <a:pt x="412" y="529"/>
                    <a:pt x="412" y="416"/>
                  </a:cubicBezTo>
                  <a:lnTo>
                    <a:pt x="412" y="204"/>
                  </a:lnTo>
                  <a:cubicBezTo>
                    <a:pt x="412" y="90"/>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4"/>
            <p:cNvSpPr/>
            <p:nvPr/>
          </p:nvSpPr>
          <p:spPr>
            <a:xfrm>
              <a:off x="1013015" y="3593303"/>
              <a:ext cx="12428" cy="18763"/>
            </a:xfrm>
            <a:custGeom>
              <a:rect b="b" l="l" r="r" t="t"/>
              <a:pathLst>
                <a:path extrusionOk="0" h="622" w="412">
                  <a:moveTo>
                    <a:pt x="206" y="0"/>
                  </a:moveTo>
                  <a:cubicBezTo>
                    <a:pt x="92" y="0"/>
                    <a:pt x="0" y="92"/>
                    <a:pt x="0" y="204"/>
                  </a:cubicBezTo>
                  <a:lnTo>
                    <a:pt x="0" y="416"/>
                  </a:lnTo>
                  <a:cubicBezTo>
                    <a:pt x="0" y="528"/>
                    <a:pt x="93" y="621"/>
                    <a:pt x="206" y="621"/>
                  </a:cubicBezTo>
                  <a:cubicBezTo>
                    <a:pt x="207" y="621"/>
                    <a:pt x="208" y="621"/>
                    <a:pt x="208" y="621"/>
                  </a:cubicBezTo>
                  <a:cubicBezTo>
                    <a:pt x="320" y="621"/>
                    <a:pt x="411" y="529"/>
                    <a:pt x="411" y="416"/>
                  </a:cubicBezTo>
                  <a:lnTo>
                    <a:pt x="411" y="204"/>
                  </a:lnTo>
                  <a:cubicBezTo>
                    <a:pt x="411" y="90"/>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4"/>
            <p:cNvSpPr/>
            <p:nvPr/>
          </p:nvSpPr>
          <p:spPr>
            <a:xfrm>
              <a:off x="970363" y="3599487"/>
              <a:ext cx="31372" cy="16410"/>
            </a:xfrm>
            <a:custGeom>
              <a:rect b="b" l="l" r="r" t="t"/>
              <a:pathLst>
                <a:path extrusionOk="0" h="544" w="1040">
                  <a:moveTo>
                    <a:pt x="810" y="0"/>
                  </a:moveTo>
                  <a:cubicBezTo>
                    <a:pt x="752" y="0"/>
                    <a:pt x="696" y="24"/>
                    <a:pt x="655" y="72"/>
                  </a:cubicBezTo>
                  <a:cubicBezTo>
                    <a:pt x="621" y="110"/>
                    <a:pt x="571" y="132"/>
                    <a:pt x="519" y="132"/>
                  </a:cubicBezTo>
                  <a:cubicBezTo>
                    <a:pt x="468" y="132"/>
                    <a:pt x="420" y="110"/>
                    <a:pt x="385" y="72"/>
                  </a:cubicBezTo>
                  <a:cubicBezTo>
                    <a:pt x="344" y="25"/>
                    <a:pt x="286" y="1"/>
                    <a:pt x="228" y="1"/>
                  </a:cubicBezTo>
                  <a:cubicBezTo>
                    <a:pt x="181" y="1"/>
                    <a:pt x="133" y="18"/>
                    <a:pt x="95" y="51"/>
                  </a:cubicBezTo>
                  <a:cubicBezTo>
                    <a:pt x="9" y="125"/>
                    <a:pt x="0" y="257"/>
                    <a:pt x="74" y="342"/>
                  </a:cubicBezTo>
                  <a:cubicBezTo>
                    <a:pt x="189" y="470"/>
                    <a:pt x="349" y="543"/>
                    <a:pt x="522" y="543"/>
                  </a:cubicBezTo>
                  <a:cubicBezTo>
                    <a:pt x="692" y="543"/>
                    <a:pt x="855" y="470"/>
                    <a:pt x="966" y="342"/>
                  </a:cubicBezTo>
                  <a:cubicBezTo>
                    <a:pt x="1040" y="257"/>
                    <a:pt x="1033" y="125"/>
                    <a:pt x="945" y="51"/>
                  </a:cubicBezTo>
                  <a:cubicBezTo>
                    <a:pt x="906" y="17"/>
                    <a:pt x="858" y="0"/>
                    <a:pt x="81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4"/>
            <p:cNvSpPr/>
            <p:nvPr/>
          </p:nvSpPr>
          <p:spPr>
            <a:xfrm>
              <a:off x="754086" y="3445649"/>
              <a:ext cx="368134" cy="423848"/>
            </a:xfrm>
            <a:custGeom>
              <a:rect b="b" l="l" r="r" t="t"/>
              <a:pathLst>
                <a:path extrusionOk="0" h="14051" w="12204">
                  <a:moveTo>
                    <a:pt x="4412" y="410"/>
                  </a:moveTo>
                  <a:cubicBezTo>
                    <a:pt x="4551" y="410"/>
                    <a:pt x="4663" y="524"/>
                    <a:pt x="4663" y="662"/>
                  </a:cubicBezTo>
                  <a:lnTo>
                    <a:pt x="4663" y="801"/>
                  </a:lnTo>
                  <a:cubicBezTo>
                    <a:pt x="4663" y="940"/>
                    <a:pt x="4551" y="1052"/>
                    <a:pt x="4412" y="1052"/>
                  </a:cubicBezTo>
                  <a:lnTo>
                    <a:pt x="663" y="1052"/>
                  </a:lnTo>
                  <a:cubicBezTo>
                    <a:pt x="638" y="1052"/>
                    <a:pt x="615" y="1049"/>
                    <a:pt x="589" y="1042"/>
                  </a:cubicBezTo>
                  <a:cubicBezTo>
                    <a:pt x="588" y="1042"/>
                    <a:pt x="586" y="1039"/>
                    <a:pt x="582" y="1039"/>
                  </a:cubicBezTo>
                  <a:cubicBezTo>
                    <a:pt x="483" y="1006"/>
                    <a:pt x="410" y="912"/>
                    <a:pt x="410" y="801"/>
                  </a:cubicBezTo>
                  <a:lnTo>
                    <a:pt x="410" y="662"/>
                  </a:lnTo>
                  <a:cubicBezTo>
                    <a:pt x="410" y="524"/>
                    <a:pt x="523" y="410"/>
                    <a:pt x="662" y="410"/>
                  </a:cubicBezTo>
                  <a:close/>
                  <a:moveTo>
                    <a:pt x="9565" y="410"/>
                  </a:moveTo>
                  <a:cubicBezTo>
                    <a:pt x="9704" y="410"/>
                    <a:pt x="9816" y="524"/>
                    <a:pt x="9816" y="662"/>
                  </a:cubicBezTo>
                  <a:lnTo>
                    <a:pt x="9816" y="801"/>
                  </a:lnTo>
                  <a:cubicBezTo>
                    <a:pt x="9816" y="940"/>
                    <a:pt x="9704" y="1052"/>
                    <a:pt x="9565" y="1052"/>
                  </a:cubicBezTo>
                  <a:lnTo>
                    <a:pt x="5815" y="1052"/>
                  </a:lnTo>
                  <a:cubicBezTo>
                    <a:pt x="5789" y="1052"/>
                    <a:pt x="5765" y="1049"/>
                    <a:pt x="5741" y="1042"/>
                  </a:cubicBezTo>
                  <a:cubicBezTo>
                    <a:pt x="5740" y="1042"/>
                    <a:pt x="5737" y="1039"/>
                    <a:pt x="5735" y="1039"/>
                  </a:cubicBezTo>
                  <a:cubicBezTo>
                    <a:pt x="5635" y="1006"/>
                    <a:pt x="5564" y="912"/>
                    <a:pt x="5564" y="801"/>
                  </a:cubicBezTo>
                  <a:lnTo>
                    <a:pt x="5564" y="662"/>
                  </a:lnTo>
                  <a:cubicBezTo>
                    <a:pt x="5564" y="524"/>
                    <a:pt x="5676" y="410"/>
                    <a:pt x="5815" y="410"/>
                  </a:cubicBezTo>
                  <a:close/>
                  <a:moveTo>
                    <a:pt x="11236" y="3672"/>
                  </a:moveTo>
                  <a:cubicBezTo>
                    <a:pt x="11289" y="3672"/>
                    <a:pt x="11341" y="3676"/>
                    <a:pt x="11392" y="3684"/>
                  </a:cubicBezTo>
                  <a:cubicBezTo>
                    <a:pt x="11476" y="3697"/>
                    <a:pt x="11554" y="3721"/>
                    <a:pt x="11622" y="3755"/>
                  </a:cubicBezTo>
                  <a:cubicBezTo>
                    <a:pt x="11658" y="3824"/>
                    <a:pt x="11683" y="3901"/>
                    <a:pt x="11698" y="3984"/>
                  </a:cubicBezTo>
                  <a:cubicBezTo>
                    <a:pt x="11775" y="4416"/>
                    <a:pt x="11554" y="4965"/>
                    <a:pt x="11140" y="5386"/>
                  </a:cubicBezTo>
                  <a:cubicBezTo>
                    <a:pt x="10776" y="5756"/>
                    <a:pt x="10307" y="5978"/>
                    <a:pt x="9907" y="5978"/>
                  </a:cubicBezTo>
                  <a:cubicBezTo>
                    <a:pt x="9899" y="5922"/>
                    <a:pt x="9893" y="5865"/>
                    <a:pt x="9889" y="5809"/>
                  </a:cubicBezTo>
                  <a:lnTo>
                    <a:pt x="11046" y="4632"/>
                  </a:lnTo>
                  <a:cubicBezTo>
                    <a:pt x="11125" y="4550"/>
                    <a:pt x="11125" y="4420"/>
                    <a:pt x="11044" y="4342"/>
                  </a:cubicBezTo>
                  <a:cubicBezTo>
                    <a:pt x="11004" y="4302"/>
                    <a:pt x="10951" y="4282"/>
                    <a:pt x="10899" y="4282"/>
                  </a:cubicBezTo>
                  <a:cubicBezTo>
                    <a:pt x="10846" y="4282"/>
                    <a:pt x="10794" y="4302"/>
                    <a:pt x="10754" y="4343"/>
                  </a:cubicBezTo>
                  <a:lnTo>
                    <a:pt x="9840" y="5275"/>
                  </a:lnTo>
                  <a:cubicBezTo>
                    <a:pt x="9819" y="5021"/>
                    <a:pt x="9803" y="4763"/>
                    <a:pt x="9793" y="4508"/>
                  </a:cubicBezTo>
                  <a:cubicBezTo>
                    <a:pt x="9855" y="4423"/>
                    <a:pt x="9926" y="4340"/>
                    <a:pt x="10001" y="4263"/>
                  </a:cubicBezTo>
                  <a:cubicBezTo>
                    <a:pt x="10366" y="3894"/>
                    <a:pt x="10835" y="3672"/>
                    <a:pt x="11236" y="3672"/>
                  </a:cubicBezTo>
                  <a:close/>
                  <a:moveTo>
                    <a:pt x="4318" y="1465"/>
                  </a:moveTo>
                  <a:cubicBezTo>
                    <a:pt x="4151" y="3095"/>
                    <a:pt x="4175" y="4744"/>
                    <a:pt x="4391" y="6379"/>
                  </a:cubicBezTo>
                  <a:lnTo>
                    <a:pt x="686" y="6379"/>
                  </a:lnTo>
                  <a:cubicBezTo>
                    <a:pt x="903" y="4747"/>
                    <a:pt x="927" y="3095"/>
                    <a:pt x="758" y="1465"/>
                  </a:cubicBezTo>
                  <a:close/>
                  <a:moveTo>
                    <a:pt x="9566" y="6791"/>
                  </a:moveTo>
                  <a:cubicBezTo>
                    <a:pt x="9609" y="6791"/>
                    <a:pt x="9648" y="6803"/>
                    <a:pt x="9683" y="6821"/>
                  </a:cubicBezTo>
                  <a:cubicBezTo>
                    <a:pt x="9685" y="6821"/>
                    <a:pt x="9689" y="6822"/>
                    <a:pt x="9691" y="6825"/>
                  </a:cubicBezTo>
                  <a:cubicBezTo>
                    <a:pt x="9766" y="6870"/>
                    <a:pt x="9818" y="6951"/>
                    <a:pt x="9818" y="7043"/>
                  </a:cubicBezTo>
                  <a:lnTo>
                    <a:pt x="9818" y="7182"/>
                  </a:lnTo>
                  <a:cubicBezTo>
                    <a:pt x="9818" y="7321"/>
                    <a:pt x="9705" y="7433"/>
                    <a:pt x="9566" y="7433"/>
                  </a:cubicBezTo>
                  <a:lnTo>
                    <a:pt x="5817" y="7433"/>
                  </a:lnTo>
                  <a:cubicBezTo>
                    <a:pt x="5678" y="7433"/>
                    <a:pt x="5565" y="7321"/>
                    <a:pt x="5565" y="7182"/>
                  </a:cubicBezTo>
                  <a:lnTo>
                    <a:pt x="5565" y="7043"/>
                  </a:lnTo>
                  <a:cubicBezTo>
                    <a:pt x="5565" y="6951"/>
                    <a:pt x="5617" y="6870"/>
                    <a:pt x="5691" y="6825"/>
                  </a:cubicBezTo>
                  <a:cubicBezTo>
                    <a:pt x="5695" y="6822"/>
                    <a:pt x="5698" y="6821"/>
                    <a:pt x="5700" y="6819"/>
                  </a:cubicBezTo>
                  <a:cubicBezTo>
                    <a:pt x="5735" y="6800"/>
                    <a:pt x="5774" y="6791"/>
                    <a:pt x="5817" y="6791"/>
                  </a:cubicBezTo>
                  <a:close/>
                  <a:moveTo>
                    <a:pt x="4413" y="6793"/>
                  </a:moveTo>
                  <a:cubicBezTo>
                    <a:pt x="4456" y="6793"/>
                    <a:pt x="4494" y="6805"/>
                    <a:pt x="4530" y="6822"/>
                  </a:cubicBezTo>
                  <a:cubicBezTo>
                    <a:pt x="4531" y="6825"/>
                    <a:pt x="4536" y="6827"/>
                    <a:pt x="4539" y="6828"/>
                  </a:cubicBezTo>
                  <a:cubicBezTo>
                    <a:pt x="4614" y="6873"/>
                    <a:pt x="4667" y="6954"/>
                    <a:pt x="4667" y="7047"/>
                  </a:cubicBezTo>
                  <a:lnTo>
                    <a:pt x="4667" y="7185"/>
                  </a:lnTo>
                  <a:cubicBezTo>
                    <a:pt x="4667" y="7324"/>
                    <a:pt x="4554" y="7436"/>
                    <a:pt x="4416" y="7436"/>
                  </a:cubicBezTo>
                  <a:lnTo>
                    <a:pt x="663" y="7436"/>
                  </a:lnTo>
                  <a:lnTo>
                    <a:pt x="663" y="7435"/>
                  </a:lnTo>
                  <a:cubicBezTo>
                    <a:pt x="526" y="7435"/>
                    <a:pt x="412" y="7322"/>
                    <a:pt x="412" y="7183"/>
                  </a:cubicBezTo>
                  <a:lnTo>
                    <a:pt x="412" y="7044"/>
                  </a:lnTo>
                  <a:cubicBezTo>
                    <a:pt x="412" y="6953"/>
                    <a:pt x="464" y="6871"/>
                    <a:pt x="538" y="6827"/>
                  </a:cubicBezTo>
                  <a:cubicBezTo>
                    <a:pt x="542" y="6824"/>
                    <a:pt x="545" y="6822"/>
                    <a:pt x="548" y="6821"/>
                  </a:cubicBezTo>
                  <a:cubicBezTo>
                    <a:pt x="582" y="6803"/>
                    <a:pt x="622" y="6793"/>
                    <a:pt x="663" y="6793"/>
                  </a:cubicBezTo>
                  <a:close/>
                  <a:moveTo>
                    <a:pt x="4207" y="8875"/>
                  </a:moveTo>
                  <a:cubicBezTo>
                    <a:pt x="4600" y="8875"/>
                    <a:pt x="5058" y="9078"/>
                    <a:pt x="5423" y="9424"/>
                  </a:cubicBezTo>
                  <a:cubicBezTo>
                    <a:pt x="5851" y="9832"/>
                    <a:pt x="6089" y="10375"/>
                    <a:pt x="6028" y="10809"/>
                  </a:cubicBezTo>
                  <a:cubicBezTo>
                    <a:pt x="6028" y="10813"/>
                    <a:pt x="6025" y="10816"/>
                    <a:pt x="6025" y="10821"/>
                  </a:cubicBezTo>
                  <a:lnTo>
                    <a:pt x="4670" y="9535"/>
                  </a:lnTo>
                  <a:cubicBezTo>
                    <a:pt x="4630" y="9498"/>
                    <a:pt x="4579" y="9479"/>
                    <a:pt x="4528" y="9479"/>
                  </a:cubicBezTo>
                  <a:cubicBezTo>
                    <a:pt x="4474" y="9479"/>
                    <a:pt x="4420" y="9501"/>
                    <a:pt x="4380" y="9543"/>
                  </a:cubicBezTo>
                  <a:cubicBezTo>
                    <a:pt x="4302" y="9625"/>
                    <a:pt x="4307" y="9756"/>
                    <a:pt x="4388" y="9832"/>
                  </a:cubicBezTo>
                  <a:lnTo>
                    <a:pt x="5743" y="11118"/>
                  </a:lnTo>
                  <a:cubicBezTo>
                    <a:pt x="5740" y="11118"/>
                    <a:pt x="5735" y="11119"/>
                    <a:pt x="5732" y="11119"/>
                  </a:cubicBezTo>
                  <a:cubicBezTo>
                    <a:pt x="5669" y="11132"/>
                    <a:pt x="5604" y="11138"/>
                    <a:pt x="5536" y="11138"/>
                  </a:cubicBezTo>
                  <a:cubicBezTo>
                    <a:pt x="5143" y="11138"/>
                    <a:pt x="4686" y="10934"/>
                    <a:pt x="4321" y="10590"/>
                  </a:cubicBezTo>
                  <a:cubicBezTo>
                    <a:pt x="3892" y="10184"/>
                    <a:pt x="3656" y="9643"/>
                    <a:pt x="3715" y="9208"/>
                  </a:cubicBezTo>
                  <a:cubicBezTo>
                    <a:pt x="3725" y="9122"/>
                    <a:pt x="3750" y="9046"/>
                    <a:pt x="3783" y="8975"/>
                  </a:cubicBezTo>
                  <a:cubicBezTo>
                    <a:pt x="3851" y="8938"/>
                    <a:pt x="3928" y="8911"/>
                    <a:pt x="4012" y="8893"/>
                  </a:cubicBezTo>
                  <a:cubicBezTo>
                    <a:pt x="4075" y="8881"/>
                    <a:pt x="4140" y="8875"/>
                    <a:pt x="4207" y="8875"/>
                  </a:cubicBezTo>
                  <a:close/>
                  <a:moveTo>
                    <a:pt x="4302" y="7847"/>
                  </a:moveTo>
                  <a:cubicBezTo>
                    <a:pt x="4283" y="8056"/>
                    <a:pt x="4265" y="8263"/>
                    <a:pt x="4253" y="8469"/>
                  </a:cubicBezTo>
                  <a:cubicBezTo>
                    <a:pt x="4236" y="8468"/>
                    <a:pt x="4219" y="8468"/>
                    <a:pt x="4202" y="8468"/>
                  </a:cubicBezTo>
                  <a:cubicBezTo>
                    <a:pt x="4110" y="8468"/>
                    <a:pt x="4020" y="8477"/>
                    <a:pt x="3932" y="8492"/>
                  </a:cubicBezTo>
                  <a:cubicBezTo>
                    <a:pt x="3780" y="8522"/>
                    <a:pt x="3638" y="8578"/>
                    <a:pt x="3515" y="8657"/>
                  </a:cubicBezTo>
                  <a:cubicBezTo>
                    <a:pt x="3487" y="8676"/>
                    <a:pt x="3463" y="8699"/>
                    <a:pt x="3449" y="8728"/>
                  </a:cubicBezTo>
                  <a:cubicBezTo>
                    <a:pt x="3376" y="8855"/>
                    <a:pt x="3329" y="8997"/>
                    <a:pt x="3307" y="9152"/>
                  </a:cubicBezTo>
                  <a:cubicBezTo>
                    <a:pt x="3228" y="9721"/>
                    <a:pt x="3508" y="10386"/>
                    <a:pt x="4039" y="10889"/>
                  </a:cubicBezTo>
                  <a:cubicBezTo>
                    <a:pt x="4105" y="10951"/>
                    <a:pt x="4175" y="11011"/>
                    <a:pt x="4246" y="11066"/>
                  </a:cubicBezTo>
                  <a:cubicBezTo>
                    <a:pt x="4275" y="11570"/>
                    <a:pt x="4324" y="12079"/>
                    <a:pt x="4391" y="12582"/>
                  </a:cubicBezTo>
                  <a:lnTo>
                    <a:pt x="686" y="12582"/>
                  </a:lnTo>
                  <a:cubicBezTo>
                    <a:pt x="896" y="11008"/>
                    <a:pt x="925" y="9418"/>
                    <a:pt x="777" y="7847"/>
                  </a:cubicBezTo>
                  <a:close/>
                  <a:moveTo>
                    <a:pt x="4413" y="12995"/>
                  </a:moveTo>
                  <a:cubicBezTo>
                    <a:pt x="4456" y="12995"/>
                    <a:pt x="4494" y="13005"/>
                    <a:pt x="4530" y="13024"/>
                  </a:cubicBezTo>
                  <a:cubicBezTo>
                    <a:pt x="4531" y="13026"/>
                    <a:pt x="4536" y="13027"/>
                    <a:pt x="4539" y="13030"/>
                  </a:cubicBezTo>
                  <a:cubicBezTo>
                    <a:pt x="4614" y="13075"/>
                    <a:pt x="4667" y="13156"/>
                    <a:pt x="4667" y="13248"/>
                  </a:cubicBezTo>
                  <a:lnTo>
                    <a:pt x="4667" y="13385"/>
                  </a:lnTo>
                  <a:lnTo>
                    <a:pt x="4664" y="13385"/>
                  </a:lnTo>
                  <a:cubicBezTo>
                    <a:pt x="4664" y="13523"/>
                    <a:pt x="4552" y="13637"/>
                    <a:pt x="4413" y="13637"/>
                  </a:cubicBezTo>
                  <a:lnTo>
                    <a:pt x="663" y="13637"/>
                  </a:lnTo>
                  <a:cubicBezTo>
                    <a:pt x="526" y="13637"/>
                    <a:pt x="412" y="13523"/>
                    <a:pt x="412" y="13385"/>
                  </a:cubicBezTo>
                  <a:lnTo>
                    <a:pt x="412" y="13246"/>
                  </a:lnTo>
                  <a:cubicBezTo>
                    <a:pt x="412" y="13153"/>
                    <a:pt x="464" y="13072"/>
                    <a:pt x="538" y="13027"/>
                  </a:cubicBezTo>
                  <a:cubicBezTo>
                    <a:pt x="542" y="13026"/>
                    <a:pt x="545" y="13024"/>
                    <a:pt x="548" y="13023"/>
                  </a:cubicBezTo>
                  <a:cubicBezTo>
                    <a:pt x="582" y="13004"/>
                    <a:pt x="622" y="12995"/>
                    <a:pt x="663" y="12995"/>
                  </a:cubicBezTo>
                  <a:close/>
                  <a:moveTo>
                    <a:pt x="9565" y="12995"/>
                  </a:moveTo>
                  <a:cubicBezTo>
                    <a:pt x="9608" y="12995"/>
                    <a:pt x="9646" y="13005"/>
                    <a:pt x="9682" y="13024"/>
                  </a:cubicBezTo>
                  <a:cubicBezTo>
                    <a:pt x="9685" y="13026"/>
                    <a:pt x="9686" y="13027"/>
                    <a:pt x="9691" y="13030"/>
                  </a:cubicBezTo>
                  <a:cubicBezTo>
                    <a:pt x="9766" y="13075"/>
                    <a:pt x="9818" y="13156"/>
                    <a:pt x="9818" y="13248"/>
                  </a:cubicBezTo>
                  <a:lnTo>
                    <a:pt x="9818" y="13385"/>
                  </a:lnTo>
                  <a:cubicBezTo>
                    <a:pt x="9818" y="13523"/>
                    <a:pt x="9705" y="13637"/>
                    <a:pt x="9565" y="13637"/>
                  </a:cubicBezTo>
                  <a:lnTo>
                    <a:pt x="5815" y="13637"/>
                  </a:lnTo>
                  <a:cubicBezTo>
                    <a:pt x="5676" y="13637"/>
                    <a:pt x="5564" y="13523"/>
                    <a:pt x="5564" y="13385"/>
                  </a:cubicBezTo>
                  <a:lnTo>
                    <a:pt x="5564" y="13246"/>
                  </a:lnTo>
                  <a:cubicBezTo>
                    <a:pt x="5564" y="13153"/>
                    <a:pt x="5616" y="13072"/>
                    <a:pt x="5690" y="13027"/>
                  </a:cubicBezTo>
                  <a:cubicBezTo>
                    <a:pt x="5692" y="13026"/>
                    <a:pt x="5697" y="13024"/>
                    <a:pt x="5698" y="13023"/>
                  </a:cubicBezTo>
                  <a:cubicBezTo>
                    <a:pt x="5734" y="13004"/>
                    <a:pt x="5772" y="12995"/>
                    <a:pt x="5815" y="12995"/>
                  </a:cubicBezTo>
                  <a:close/>
                  <a:moveTo>
                    <a:pt x="663" y="1"/>
                  </a:moveTo>
                  <a:cubicBezTo>
                    <a:pt x="298" y="1"/>
                    <a:pt x="1" y="298"/>
                    <a:pt x="1" y="665"/>
                  </a:cubicBezTo>
                  <a:lnTo>
                    <a:pt x="1" y="802"/>
                  </a:lnTo>
                  <a:cubicBezTo>
                    <a:pt x="1" y="1049"/>
                    <a:pt x="135" y="1265"/>
                    <a:pt x="335" y="1379"/>
                  </a:cubicBezTo>
                  <a:cubicBezTo>
                    <a:pt x="521" y="3088"/>
                    <a:pt x="493" y="4817"/>
                    <a:pt x="249" y="6527"/>
                  </a:cubicBezTo>
                  <a:cubicBezTo>
                    <a:pt x="98" y="6649"/>
                    <a:pt x="1" y="6836"/>
                    <a:pt x="1" y="7044"/>
                  </a:cubicBezTo>
                  <a:lnTo>
                    <a:pt x="1" y="7183"/>
                  </a:lnTo>
                  <a:cubicBezTo>
                    <a:pt x="1" y="7438"/>
                    <a:pt x="144" y="7658"/>
                    <a:pt x="356" y="7771"/>
                  </a:cubicBezTo>
                  <a:cubicBezTo>
                    <a:pt x="520" y="9417"/>
                    <a:pt x="484" y="11084"/>
                    <a:pt x="249" y="12730"/>
                  </a:cubicBezTo>
                  <a:cubicBezTo>
                    <a:pt x="98" y="12851"/>
                    <a:pt x="1" y="13039"/>
                    <a:pt x="1" y="13248"/>
                  </a:cubicBezTo>
                  <a:lnTo>
                    <a:pt x="1" y="13387"/>
                  </a:lnTo>
                  <a:cubicBezTo>
                    <a:pt x="1" y="13752"/>
                    <a:pt x="298" y="14049"/>
                    <a:pt x="663" y="14049"/>
                  </a:cubicBezTo>
                  <a:lnTo>
                    <a:pt x="4413" y="14049"/>
                  </a:lnTo>
                  <a:cubicBezTo>
                    <a:pt x="4780" y="14049"/>
                    <a:pt x="5077" y="13752"/>
                    <a:pt x="5077" y="13387"/>
                  </a:cubicBezTo>
                  <a:lnTo>
                    <a:pt x="5077" y="13248"/>
                  </a:lnTo>
                  <a:cubicBezTo>
                    <a:pt x="5077" y="13039"/>
                    <a:pt x="4980" y="12850"/>
                    <a:pt x="4827" y="12730"/>
                  </a:cubicBezTo>
                  <a:cubicBezTo>
                    <a:pt x="4761" y="12270"/>
                    <a:pt x="4712" y="11804"/>
                    <a:pt x="4676" y="11340"/>
                  </a:cubicBezTo>
                  <a:lnTo>
                    <a:pt x="4676" y="11340"/>
                  </a:lnTo>
                  <a:cubicBezTo>
                    <a:pt x="4960" y="11480"/>
                    <a:pt x="5256" y="11554"/>
                    <a:pt x="5536" y="11554"/>
                  </a:cubicBezTo>
                  <a:cubicBezTo>
                    <a:pt x="5503" y="11945"/>
                    <a:pt x="5459" y="12338"/>
                    <a:pt x="5403" y="12730"/>
                  </a:cubicBezTo>
                  <a:cubicBezTo>
                    <a:pt x="5252" y="12853"/>
                    <a:pt x="5153" y="13039"/>
                    <a:pt x="5153" y="13248"/>
                  </a:cubicBezTo>
                  <a:lnTo>
                    <a:pt x="5153" y="13387"/>
                  </a:lnTo>
                  <a:cubicBezTo>
                    <a:pt x="5153" y="13752"/>
                    <a:pt x="5450" y="14051"/>
                    <a:pt x="5817" y="14051"/>
                  </a:cubicBezTo>
                  <a:lnTo>
                    <a:pt x="9566" y="14051"/>
                  </a:lnTo>
                  <a:cubicBezTo>
                    <a:pt x="9933" y="14051"/>
                    <a:pt x="10231" y="13752"/>
                    <a:pt x="10231" y="13387"/>
                  </a:cubicBezTo>
                  <a:lnTo>
                    <a:pt x="10231" y="13248"/>
                  </a:lnTo>
                  <a:cubicBezTo>
                    <a:pt x="10231" y="13039"/>
                    <a:pt x="10133" y="12853"/>
                    <a:pt x="9981" y="12730"/>
                  </a:cubicBezTo>
                  <a:cubicBezTo>
                    <a:pt x="9920" y="12300"/>
                    <a:pt x="9870" y="11863"/>
                    <a:pt x="9837" y="11433"/>
                  </a:cubicBezTo>
                  <a:cubicBezTo>
                    <a:pt x="9827" y="11324"/>
                    <a:pt x="9738" y="11243"/>
                    <a:pt x="9632" y="11243"/>
                  </a:cubicBezTo>
                  <a:cubicBezTo>
                    <a:pt x="9626" y="11243"/>
                    <a:pt x="9621" y="11243"/>
                    <a:pt x="9615" y="11244"/>
                  </a:cubicBezTo>
                  <a:cubicBezTo>
                    <a:pt x="9501" y="11252"/>
                    <a:pt x="9417" y="11352"/>
                    <a:pt x="9426" y="11465"/>
                  </a:cubicBezTo>
                  <a:cubicBezTo>
                    <a:pt x="9455" y="11837"/>
                    <a:pt x="9497" y="12212"/>
                    <a:pt x="9544" y="12584"/>
                  </a:cubicBezTo>
                  <a:lnTo>
                    <a:pt x="5839" y="12584"/>
                  </a:lnTo>
                  <a:cubicBezTo>
                    <a:pt x="5888" y="12218"/>
                    <a:pt x="5926" y="11851"/>
                    <a:pt x="5956" y="11492"/>
                  </a:cubicBezTo>
                  <a:cubicBezTo>
                    <a:pt x="6053" y="11459"/>
                    <a:pt x="6147" y="11418"/>
                    <a:pt x="6229" y="11363"/>
                  </a:cubicBezTo>
                  <a:cubicBezTo>
                    <a:pt x="6250" y="11352"/>
                    <a:pt x="6268" y="11334"/>
                    <a:pt x="6281" y="11316"/>
                  </a:cubicBezTo>
                  <a:cubicBezTo>
                    <a:pt x="6287" y="11309"/>
                    <a:pt x="6290" y="11301"/>
                    <a:pt x="6296" y="11294"/>
                  </a:cubicBezTo>
                  <a:cubicBezTo>
                    <a:pt x="6368" y="11167"/>
                    <a:pt x="6416" y="11023"/>
                    <a:pt x="6438" y="10868"/>
                  </a:cubicBezTo>
                  <a:cubicBezTo>
                    <a:pt x="6499" y="10424"/>
                    <a:pt x="6342" y="9924"/>
                    <a:pt x="6021" y="9488"/>
                  </a:cubicBezTo>
                  <a:cubicBezTo>
                    <a:pt x="6010" y="8943"/>
                    <a:pt x="5981" y="8395"/>
                    <a:pt x="5929" y="7849"/>
                  </a:cubicBezTo>
                  <a:lnTo>
                    <a:pt x="9455" y="7849"/>
                  </a:lnTo>
                  <a:cubicBezTo>
                    <a:pt x="9373" y="8723"/>
                    <a:pt x="9344" y="9609"/>
                    <a:pt x="9373" y="10482"/>
                  </a:cubicBezTo>
                  <a:cubicBezTo>
                    <a:pt x="9376" y="10593"/>
                    <a:pt x="9467" y="10681"/>
                    <a:pt x="9578" y="10681"/>
                  </a:cubicBezTo>
                  <a:lnTo>
                    <a:pt x="9586" y="10681"/>
                  </a:lnTo>
                  <a:cubicBezTo>
                    <a:pt x="9698" y="10679"/>
                    <a:pt x="9788" y="10584"/>
                    <a:pt x="9785" y="10468"/>
                  </a:cubicBezTo>
                  <a:cubicBezTo>
                    <a:pt x="9757" y="9574"/>
                    <a:pt x="9788" y="8668"/>
                    <a:pt x="9877" y="7772"/>
                  </a:cubicBezTo>
                  <a:cubicBezTo>
                    <a:pt x="10089" y="7661"/>
                    <a:pt x="10232" y="7439"/>
                    <a:pt x="10232" y="7183"/>
                  </a:cubicBezTo>
                  <a:lnTo>
                    <a:pt x="10232" y="7044"/>
                  </a:lnTo>
                  <a:cubicBezTo>
                    <a:pt x="10232" y="6836"/>
                    <a:pt x="10134" y="6648"/>
                    <a:pt x="9982" y="6527"/>
                  </a:cubicBezTo>
                  <a:cubicBezTo>
                    <a:pt x="9975" y="6482"/>
                    <a:pt x="9970" y="6436"/>
                    <a:pt x="9964" y="6392"/>
                  </a:cubicBezTo>
                  <a:cubicBezTo>
                    <a:pt x="10461" y="6371"/>
                    <a:pt x="11006" y="6112"/>
                    <a:pt x="11436" y="5676"/>
                  </a:cubicBezTo>
                  <a:cubicBezTo>
                    <a:pt x="11948" y="5157"/>
                    <a:pt x="12204" y="4482"/>
                    <a:pt x="12105" y="3916"/>
                  </a:cubicBezTo>
                  <a:cubicBezTo>
                    <a:pt x="12079" y="3763"/>
                    <a:pt x="12026" y="3620"/>
                    <a:pt x="11948" y="3497"/>
                  </a:cubicBezTo>
                  <a:cubicBezTo>
                    <a:pt x="11932" y="3469"/>
                    <a:pt x="11908" y="3445"/>
                    <a:pt x="11878" y="3428"/>
                  </a:cubicBezTo>
                  <a:cubicBezTo>
                    <a:pt x="11753" y="3352"/>
                    <a:pt x="11609" y="3302"/>
                    <a:pt x="11454" y="3278"/>
                  </a:cubicBezTo>
                  <a:cubicBezTo>
                    <a:pt x="11382" y="3267"/>
                    <a:pt x="11309" y="3262"/>
                    <a:pt x="11235" y="3262"/>
                  </a:cubicBezTo>
                  <a:cubicBezTo>
                    <a:pt x="10745" y="3262"/>
                    <a:pt x="10209" y="3498"/>
                    <a:pt x="9773" y="3911"/>
                  </a:cubicBezTo>
                  <a:cubicBezTo>
                    <a:pt x="9763" y="3065"/>
                    <a:pt x="9802" y="2218"/>
                    <a:pt x="9893" y="1379"/>
                  </a:cubicBezTo>
                  <a:cubicBezTo>
                    <a:pt x="10093" y="1265"/>
                    <a:pt x="10228" y="1051"/>
                    <a:pt x="10228" y="802"/>
                  </a:cubicBezTo>
                  <a:lnTo>
                    <a:pt x="10228" y="665"/>
                  </a:lnTo>
                  <a:cubicBezTo>
                    <a:pt x="10228" y="298"/>
                    <a:pt x="9930" y="1"/>
                    <a:pt x="9565" y="1"/>
                  </a:cubicBezTo>
                  <a:lnTo>
                    <a:pt x="5815" y="1"/>
                  </a:lnTo>
                  <a:cubicBezTo>
                    <a:pt x="5448" y="1"/>
                    <a:pt x="5151" y="298"/>
                    <a:pt x="5151" y="665"/>
                  </a:cubicBezTo>
                  <a:lnTo>
                    <a:pt x="5151" y="802"/>
                  </a:lnTo>
                  <a:cubicBezTo>
                    <a:pt x="5151" y="1049"/>
                    <a:pt x="5286" y="1265"/>
                    <a:pt x="5485" y="1379"/>
                  </a:cubicBezTo>
                  <a:cubicBezTo>
                    <a:pt x="5516" y="1671"/>
                    <a:pt x="5545" y="1963"/>
                    <a:pt x="5564" y="2255"/>
                  </a:cubicBezTo>
                  <a:cubicBezTo>
                    <a:pt x="5571" y="2363"/>
                    <a:pt x="5661" y="2447"/>
                    <a:pt x="5768" y="2447"/>
                  </a:cubicBezTo>
                  <a:lnTo>
                    <a:pt x="5783" y="2447"/>
                  </a:lnTo>
                  <a:cubicBezTo>
                    <a:pt x="5897" y="2440"/>
                    <a:pt x="5982" y="2341"/>
                    <a:pt x="5975" y="2228"/>
                  </a:cubicBezTo>
                  <a:cubicBezTo>
                    <a:pt x="5959" y="1977"/>
                    <a:pt x="5937" y="1722"/>
                    <a:pt x="5911" y="1468"/>
                  </a:cubicBezTo>
                  <a:lnTo>
                    <a:pt x="9472" y="1468"/>
                  </a:lnTo>
                  <a:cubicBezTo>
                    <a:pt x="9370" y="2459"/>
                    <a:pt x="9337" y="3463"/>
                    <a:pt x="9377" y="4456"/>
                  </a:cubicBezTo>
                  <a:lnTo>
                    <a:pt x="9377" y="4459"/>
                  </a:lnTo>
                  <a:cubicBezTo>
                    <a:pt x="9396" y="4892"/>
                    <a:pt x="9427" y="5331"/>
                    <a:pt x="9470" y="5762"/>
                  </a:cubicBezTo>
                  <a:cubicBezTo>
                    <a:pt x="9485" y="5905"/>
                    <a:pt x="9501" y="6053"/>
                    <a:pt x="9521" y="6200"/>
                  </a:cubicBezTo>
                  <a:lnTo>
                    <a:pt x="9521" y="6206"/>
                  </a:lnTo>
                  <a:cubicBezTo>
                    <a:pt x="9528" y="6265"/>
                    <a:pt x="9535" y="6322"/>
                    <a:pt x="9543" y="6382"/>
                  </a:cubicBezTo>
                  <a:lnTo>
                    <a:pt x="5837" y="6382"/>
                  </a:lnTo>
                  <a:cubicBezTo>
                    <a:pt x="5978" y="5324"/>
                    <a:pt x="6039" y="4255"/>
                    <a:pt x="6016" y="3198"/>
                  </a:cubicBezTo>
                  <a:cubicBezTo>
                    <a:pt x="6015" y="3086"/>
                    <a:pt x="5922" y="2997"/>
                    <a:pt x="5811" y="2997"/>
                  </a:cubicBezTo>
                  <a:lnTo>
                    <a:pt x="5808" y="2997"/>
                  </a:lnTo>
                  <a:cubicBezTo>
                    <a:pt x="5694" y="2999"/>
                    <a:pt x="5604" y="3093"/>
                    <a:pt x="5605" y="3209"/>
                  </a:cubicBezTo>
                  <a:cubicBezTo>
                    <a:pt x="5627" y="4308"/>
                    <a:pt x="5559" y="5425"/>
                    <a:pt x="5403" y="6527"/>
                  </a:cubicBezTo>
                  <a:cubicBezTo>
                    <a:pt x="5250" y="6649"/>
                    <a:pt x="5153" y="6836"/>
                    <a:pt x="5153" y="7044"/>
                  </a:cubicBezTo>
                  <a:lnTo>
                    <a:pt x="5153" y="7183"/>
                  </a:lnTo>
                  <a:cubicBezTo>
                    <a:pt x="5153" y="7439"/>
                    <a:pt x="5298" y="7658"/>
                    <a:pt x="5508" y="7772"/>
                  </a:cubicBezTo>
                  <a:cubicBezTo>
                    <a:pt x="5550" y="8191"/>
                    <a:pt x="5580" y="8612"/>
                    <a:pt x="5595" y="9032"/>
                  </a:cubicBezTo>
                  <a:cubicBezTo>
                    <a:pt x="5306" y="8788"/>
                    <a:pt x="4982" y="8617"/>
                    <a:pt x="4662" y="8531"/>
                  </a:cubicBezTo>
                  <a:cubicBezTo>
                    <a:pt x="4678" y="8279"/>
                    <a:pt x="4698" y="8026"/>
                    <a:pt x="4724" y="7771"/>
                  </a:cubicBezTo>
                  <a:cubicBezTo>
                    <a:pt x="4935" y="7660"/>
                    <a:pt x="5079" y="7438"/>
                    <a:pt x="5079" y="7183"/>
                  </a:cubicBezTo>
                  <a:lnTo>
                    <a:pt x="5079" y="7044"/>
                  </a:lnTo>
                  <a:cubicBezTo>
                    <a:pt x="5079" y="6836"/>
                    <a:pt x="4981" y="6649"/>
                    <a:pt x="4829" y="6527"/>
                  </a:cubicBezTo>
                  <a:cubicBezTo>
                    <a:pt x="4585" y="4817"/>
                    <a:pt x="4558" y="3086"/>
                    <a:pt x="4744" y="1379"/>
                  </a:cubicBezTo>
                  <a:cubicBezTo>
                    <a:pt x="4944" y="1265"/>
                    <a:pt x="5079" y="1051"/>
                    <a:pt x="5079" y="802"/>
                  </a:cubicBezTo>
                  <a:lnTo>
                    <a:pt x="5079" y="665"/>
                  </a:lnTo>
                  <a:cubicBezTo>
                    <a:pt x="5079" y="298"/>
                    <a:pt x="4781" y="1"/>
                    <a:pt x="441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1" name="Google Shape;3191;p74"/>
          <p:cNvGrpSpPr/>
          <p:nvPr/>
        </p:nvGrpSpPr>
        <p:grpSpPr>
          <a:xfrm>
            <a:off x="4758596" y="4150436"/>
            <a:ext cx="427468" cy="375343"/>
            <a:chOff x="4758596" y="4150436"/>
            <a:chExt cx="427468" cy="375343"/>
          </a:xfrm>
        </p:grpSpPr>
        <p:sp>
          <p:nvSpPr>
            <p:cNvPr id="3192" name="Google Shape;3192;p74"/>
            <p:cNvSpPr/>
            <p:nvPr/>
          </p:nvSpPr>
          <p:spPr>
            <a:xfrm>
              <a:off x="4970741" y="4156620"/>
              <a:ext cx="172393" cy="178124"/>
            </a:xfrm>
            <a:custGeom>
              <a:rect b="b" l="l" r="r" t="t"/>
              <a:pathLst>
                <a:path extrusionOk="0" h="5905" w="5715">
                  <a:moveTo>
                    <a:pt x="3102" y="1"/>
                  </a:moveTo>
                  <a:cubicBezTo>
                    <a:pt x="2353" y="1"/>
                    <a:pt x="1623" y="443"/>
                    <a:pt x="1050" y="1446"/>
                  </a:cubicBezTo>
                  <a:cubicBezTo>
                    <a:pt x="184" y="2928"/>
                    <a:pt x="1" y="5107"/>
                    <a:pt x="1101" y="5732"/>
                  </a:cubicBezTo>
                  <a:cubicBezTo>
                    <a:pt x="1303" y="5851"/>
                    <a:pt x="1528" y="5905"/>
                    <a:pt x="1767" y="5905"/>
                  </a:cubicBezTo>
                  <a:cubicBezTo>
                    <a:pt x="2823" y="5905"/>
                    <a:pt x="4146" y="4849"/>
                    <a:pt x="4839" y="3634"/>
                  </a:cubicBezTo>
                  <a:cubicBezTo>
                    <a:pt x="5715" y="2137"/>
                    <a:pt x="5317" y="962"/>
                    <a:pt x="4225" y="320"/>
                  </a:cubicBezTo>
                  <a:cubicBezTo>
                    <a:pt x="3858" y="112"/>
                    <a:pt x="3478" y="1"/>
                    <a:pt x="3102"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4"/>
            <p:cNvSpPr/>
            <p:nvPr/>
          </p:nvSpPr>
          <p:spPr>
            <a:xfrm>
              <a:off x="4975627" y="4224308"/>
              <a:ext cx="141202" cy="110434"/>
            </a:xfrm>
            <a:custGeom>
              <a:rect b="b" l="l" r="r" t="t"/>
              <a:pathLst>
                <a:path extrusionOk="0" h="3661" w="4681">
                  <a:moveTo>
                    <a:pt x="1552" y="1"/>
                  </a:moveTo>
                  <a:cubicBezTo>
                    <a:pt x="1172" y="1"/>
                    <a:pt x="806" y="52"/>
                    <a:pt x="459" y="149"/>
                  </a:cubicBezTo>
                  <a:cubicBezTo>
                    <a:pt x="0" y="1487"/>
                    <a:pt x="58" y="2988"/>
                    <a:pt x="941" y="3488"/>
                  </a:cubicBezTo>
                  <a:cubicBezTo>
                    <a:pt x="1142" y="3607"/>
                    <a:pt x="1368" y="3661"/>
                    <a:pt x="1607" y="3661"/>
                  </a:cubicBezTo>
                  <a:cubicBezTo>
                    <a:pt x="2664" y="3661"/>
                    <a:pt x="3987" y="2605"/>
                    <a:pt x="4680" y="1390"/>
                  </a:cubicBezTo>
                  <a:lnTo>
                    <a:pt x="4680" y="1388"/>
                  </a:lnTo>
                  <a:cubicBezTo>
                    <a:pt x="3923" y="538"/>
                    <a:pt x="2824" y="1"/>
                    <a:pt x="160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4"/>
            <p:cNvSpPr/>
            <p:nvPr/>
          </p:nvSpPr>
          <p:spPr>
            <a:xfrm>
              <a:off x="4758596" y="4259118"/>
              <a:ext cx="316069" cy="260113"/>
            </a:xfrm>
            <a:custGeom>
              <a:rect b="b" l="l" r="r" t="t"/>
              <a:pathLst>
                <a:path extrusionOk="0" h="8623" w="10478">
                  <a:moveTo>
                    <a:pt x="5703" y="0"/>
                  </a:moveTo>
                  <a:cubicBezTo>
                    <a:pt x="4284" y="0"/>
                    <a:pt x="3055" y="851"/>
                    <a:pt x="2499" y="2068"/>
                  </a:cubicBezTo>
                  <a:cubicBezTo>
                    <a:pt x="2493" y="2083"/>
                    <a:pt x="2483" y="2096"/>
                    <a:pt x="2468" y="2105"/>
                  </a:cubicBezTo>
                  <a:lnTo>
                    <a:pt x="2335" y="2189"/>
                  </a:lnTo>
                  <a:lnTo>
                    <a:pt x="1140" y="2942"/>
                  </a:lnTo>
                  <a:cubicBezTo>
                    <a:pt x="1" y="3660"/>
                    <a:pt x="66" y="5340"/>
                    <a:pt x="1256" y="5967"/>
                  </a:cubicBezTo>
                  <a:lnTo>
                    <a:pt x="2388" y="6563"/>
                  </a:lnTo>
                  <a:lnTo>
                    <a:pt x="2515" y="6630"/>
                  </a:lnTo>
                  <a:cubicBezTo>
                    <a:pt x="2531" y="6637"/>
                    <a:pt x="2545" y="6649"/>
                    <a:pt x="2552" y="6667"/>
                  </a:cubicBezTo>
                  <a:cubicBezTo>
                    <a:pt x="3130" y="7824"/>
                    <a:pt x="4327" y="8622"/>
                    <a:pt x="5703" y="8622"/>
                  </a:cubicBezTo>
                  <a:lnTo>
                    <a:pt x="6871" y="8622"/>
                  </a:lnTo>
                  <a:cubicBezTo>
                    <a:pt x="6936" y="8622"/>
                    <a:pt x="7001" y="8621"/>
                    <a:pt x="7065" y="8616"/>
                  </a:cubicBezTo>
                  <a:cubicBezTo>
                    <a:pt x="8958" y="8516"/>
                    <a:pt x="10477" y="6935"/>
                    <a:pt x="10477" y="5015"/>
                  </a:cubicBezTo>
                  <a:lnTo>
                    <a:pt x="10477" y="3608"/>
                  </a:lnTo>
                  <a:cubicBezTo>
                    <a:pt x="10477" y="1690"/>
                    <a:pt x="8958" y="108"/>
                    <a:pt x="7065" y="6"/>
                  </a:cubicBezTo>
                  <a:cubicBezTo>
                    <a:pt x="7001" y="3"/>
                    <a:pt x="6936" y="0"/>
                    <a:pt x="6871" y="0"/>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4"/>
            <p:cNvSpPr/>
            <p:nvPr/>
          </p:nvSpPr>
          <p:spPr>
            <a:xfrm>
              <a:off x="4820674" y="4259118"/>
              <a:ext cx="151036" cy="260113"/>
            </a:xfrm>
            <a:custGeom>
              <a:rect b="b" l="l" r="r" t="t"/>
              <a:pathLst>
                <a:path extrusionOk="0" h="8623" w="5007">
                  <a:moveTo>
                    <a:pt x="3643" y="0"/>
                  </a:moveTo>
                  <a:cubicBezTo>
                    <a:pt x="2225" y="0"/>
                    <a:pt x="996" y="851"/>
                    <a:pt x="439" y="2068"/>
                  </a:cubicBezTo>
                  <a:cubicBezTo>
                    <a:pt x="433" y="2083"/>
                    <a:pt x="422" y="2096"/>
                    <a:pt x="407" y="2105"/>
                  </a:cubicBezTo>
                  <a:lnTo>
                    <a:pt x="274" y="2189"/>
                  </a:lnTo>
                  <a:cubicBezTo>
                    <a:pt x="99" y="2621"/>
                    <a:pt x="0" y="3092"/>
                    <a:pt x="0" y="3586"/>
                  </a:cubicBezTo>
                  <a:lnTo>
                    <a:pt x="0" y="5040"/>
                  </a:lnTo>
                  <a:cubicBezTo>
                    <a:pt x="0" y="5581"/>
                    <a:pt x="118" y="6097"/>
                    <a:pt x="330" y="6563"/>
                  </a:cubicBezTo>
                  <a:lnTo>
                    <a:pt x="457" y="6630"/>
                  </a:lnTo>
                  <a:cubicBezTo>
                    <a:pt x="473" y="6637"/>
                    <a:pt x="487" y="6649"/>
                    <a:pt x="494" y="6667"/>
                  </a:cubicBezTo>
                  <a:cubicBezTo>
                    <a:pt x="1072" y="7824"/>
                    <a:pt x="2269" y="8622"/>
                    <a:pt x="3645" y="8622"/>
                  </a:cubicBezTo>
                  <a:lnTo>
                    <a:pt x="4813" y="8622"/>
                  </a:lnTo>
                  <a:cubicBezTo>
                    <a:pt x="4878" y="8622"/>
                    <a:pt x="4943" y="8621"/>
                    <a:pt x="5007" y="8616"/>
                  </a:cubicBezTo>
                  <a:cubicBezTo>
                    <a:pt x="4997" y="8602"/>
                    <a:pt x="4982" y="8591"/>
                    <a:pt x="4958" y="8584"/>
                  </a:cubicBezTo>
                  <a:cubicBezTo>
                    <a:pt x="3191" y="8059"/>
                    <a:pt x="1892" y="6412"/>
                    <a:pt x="1892" y="4481"/>
                  </a:cubicBezTo>
                  <a:lnTo>
                    <a:pt x="1892" y="4142"/>
                  </a:lnTo>
                  <a:cubicBezTo>
                    <a:pt x="1892" y="2210"/>
                    <a:pt x="3191" y="567"/>
                    <a:pt x="4958" y="40"/>
                  </a:cubicBezTo>
                  <a:cubicBezTo>
                    <a:pt x="4980" y="34"/>
                    <a:pt x="4995" y="21"/>
                    <a:pt x="5006" y="6"/>
                  </a:cubicBezTo>
                  <a:cubicBezTo>
                    <a:pt x="4940" y="3"/>
                    <a:pt x="4877" y="0"/>
                    <a:pt x="4812"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4"/>
            <p:cNvSpPr/>
            <p:nvPr/>
          </p:nvSpPr>
          <p:spPr>
            <a:xfrm>
              <a:off x="4788851" y="4156620"/>
              <a:ext cx="172333" cy="178124"/>
            </a:xfrm>
            <a:custGeom>
              <a:rect b="b" l="l" r="r" t="t"/>
              <a:pathLst>
                <a:path extrusionOk="0" h="5905" w="5713">
                  <a:moveTo>
                    <a:pt x="2613" y="1"/>
                  </a:moveTo>
                  <a:cubicBezTo>
                    <a:pt x="2237" y="1"/>
                    <a:pt x="1856" y="112"/>
                    <a:pt x="1488" y="320"/>
                  </a:cubicBezTo>
                  <a:cubicBezTo>
                    <a:pt x="397" y="962"/>
                    <a:pt x="0" y="2134"/>
                    <a:pt x="875" y="3634"/>
                  </a:cubicBezTo>
                  <a:cubicBezTo>
                    <a:pt x="1568" y="4849"/>
                    <a:pt x="2891" y="5905"/>
                    <a:pt x="3947" y="5905"/>
                  </a:cubicBezTo>
                  <a:cubicBezTo>
                    <a:pt x="4186" y="5905"/>
                    <a:pt x="4411" y="5851"/>
                    <a:pt x="4612" y="5732"/>
                  </a:cubicBezTo>
                  <a:cubicBezTo>
                    <a:pt x="5713" y="5107"/>
                    <a:pt x="5529" y="2928"/>
                    <a:pt x="4664" y="1446"/>
                  </a:cubicBezTo>
                  <a:cubicBezTo>
                    <a:pt x="4092" y="443"/>
                    <a:pt x="3362" y="1"/>
                    <a:pt x="2613"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4"/>
            <p:cNvSpPr/>
            <p:nvPr/>
          </p:nvSpPr>
          <p:spPr>
            <a:xfrm>
              <a:off x="4929627" y="4259118"/>
              <a:ext cx="250189" cy="260113"/>
            </a:xfrm>
            <a:custGeom>
              <a:rect b="b" l="l" r="r" t="t"/>
              <a:pathLst>
                <a:path extrusionOk="0" h="8623" w="8294">
                  <a:moveTo>
                    <a:pt x="4121" y="0"/>
                  </a:moveTo>
                  <a:cubicBezTo>
                    <a:pt x="1854" y="0"/>
                    <a:pt x="0" y="1855"/>
                    <a:pt x="0" y="4123"/>
                  </a:cubicBezTo>
                  <a:lnTo>
                    <a:pt x="0" y="4501"/>
                  </a:lnTo>
                  <a:cubicBezTo>
                    <a:pt x="0" y="6767"/>
                    <a:pt x="1854" y="8622"/>
                    <a:pt x="4121" y="8622"/>
                  </a:cubicBezTo>
                  <a:lnTo>
                    <a:pt x="4173" y="8622"/>
                  </a:lnTo>
                  <a:cubicBezTo>
                    <a:pt x="6439" y="8622"/>
                    <a:pt x="8294" y="6767"/>
                    <a:pt x="8294" y="4501"/>
                  </a:cubicBezTo>
                  <a:lnTo>
                    <a:pt x="8294" y="4123"/>
                  </a:lnTo>
                  <a:cubicBezTo>
                    <a:pt x="8294" y="1855"/>
                    <a:pt x="6439" y="0"/>
                    <a:pt x="4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4"/>
            <p:cNvSpPr/>
            <p:nvPr/>
          </p:nvSpPr>
          <p:spPr>
            <a:xfrm>
              <a:off x="4929627" y="4259057"/>
              <a:ext cx="161775" cy="260113"/>
            </a:xfrm>
            <a:custGeom>
              <a:rect b="b" l="l" r="r" t="t"/>
              <a:pathLst>
                <a:path extrusionOk="0" h="8623" w="5363">
                  <a:moveTo>
                    <a:pt x="4121" y="1"/>
                  </a:moveTo>
                  <a:cubicBezTo>
                    <a:pt x="1854" y="1"/>
                    <a:pt x="0" y="1856"/>
                    <a:pt x="0" y="4122"/>
                  </a:cubicBezTo>
                  <a:lnTo>
                    <a:pt x="0" y="4502"/>
                  </a:lnTo>
                  <a:cubicBezTo>
                    <a:pt x="0" y="6768"/>
                    <a:pt x="1854" y="8623"/>
                    <a:pt x="4121" y="8623"/>
                  </a:cubicBezTo>
                  <a:lnTo>
                    <a:pt x="4173" y="8623"/>
                  </a:lnTo>
                  <a:cubicBezTo>
                    <a:pt x="4586" y="8623"/>
                    <a:pt x="4985" y="8561"/>
                    <a:pt x="5362" y="8447"/>
                  </a:cubicBezTo>
                  <a:cubicBezTo>
                    <a:pt x="4020" y="7401"/>
                    <a:pt x="3160" y="5770"/>
                    <a:pt x="3160" y="3935"/>
                  </a:cubicBezTo>
                  <a:cubicBezTo>
                    <a:pt x="3160" y="2428"/>
                    <a:pt x="3742" y="1057"/>
                    <a:pt x="4696" y="35"/>
                  </a:cubicBezTo>
                  <a:cubicBezTo>
                    <a:pt x="4523" y="13"/>
                    <a:pt x="4350" y="1"/>
                    <a:pt x="417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4"/>
            <p:cNvSpPr/>
            <p:nvPr/>
          </p:nvSpPr>
          <p:spPr>
            <a:xfrm>
              <a:off x="4987844" y="4259148"/>
              <a:ext cx="133752" cy="69892"/>
            </a:xfrm>
            <a:custGeom>
              <a:rect b="b" l="l" r="r" t="t"/>
              <a:pathLst>
                <a:path extrusionOk="0" h="2317" w="4434">
                  <a:moveTo>
                    <a:pt x="2216" y="1"/>
                  </a:moveTo>
                  <a:cubicBezTo>
                    <a:pt x="1425" y="1"/>
                    <a:pt x="685" y="226"/>
                    <a:pt x="55" y="613"/>
                  </a:cubicBezTo>
                  <a:cubicBezTo>
                    <a:pt x="5" y="644"/>
                    <a:pt x="0" y="715"/>
                    <a:pt x="45" y="754"/>
                  </a:cubicBezTo>
                  <a:lnTo>
                    <a:pt x="1639" y="2106"/>
                  </a:lnTo>
                  <a:cubicBezTo>
                    <a:pt x="1806" y="2246"/>
                    <a:pt x="2011" y="2316"/>
                    <a:pt x="2216" y="2316"/>
                  </a:cubicBezTo>
                  <a:cubicBezTo>
                    <a:pt x="2421" y="2316"/>
                    <a:pt x="2627" y="2246"/>
                    <a:pt x="2793" y="2106"/>
                  </a:cubicBezTo>
                  <a:lnTo>
                    <a:pt x="4389" y="754"/>
                  </a:lnTo>
                  <a:cubicBezTo>
                    <a:pt x="4433" y="715"/>
                    <a:pt x="4431" y="646"/>
                    <a:pt x="4377" y="613"/>
                  </a:cubicBezTo>
                  <a:cubicBezTo>
                    <a:pt x="3747" y="226"/>
                    <a:pt x="3008" y="1"/>
                    <a:pt x="2216" y="1"/>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4"/>
            <p:cNvSpPr/>
            <p:nvPr/>
          </p:nvSpPr>
          <p:spPr>
            <a:xfrm>
              <a:off x="4987844" y="4259118"/>
              <a:ext cx="83346" cy="61325"/>
            </a:xfrm>
            <a:custGeom>
              <a:rect b="b" l="l" r="r" t="t"/>
              <a:pathLst>
                <a:path extrusionOk="0" h="2033" w="2763">
                  <a:moveTo>
                    <a:pt x="2216" y="0"/>
                  </a:moveTo>
                  <a:cubicBezTo>
                    <a:pt x="1425" y="0"/>
                    <a:pt x="685" y="225"/>
                    <a:pt x="55" y="613"/>
                  </a:cubicBezTo>
                  <a:cubicBezTo>
                    <a:pt x="5" y="644"/>
                    <a:pt x="0" y="715"/>
                    <a:pt x="45" y="753"/>
                  </a:cubicBezTo>
                  <a:lnTo>
                    <a:pt x="1554" y="2033"/>
                  </a:lnTo>
                  <a:cubicBezTo>
                    <a:pt x="1817" y="1284"/>
                    <a:pt x="2231" y="605"/>
                    <a:pt x="2762" y="37"/>
                  </a:cubicBezTo>
                  <a:cubicBezTo>
                    <a:pt x="2583" y="14"/>
                    <a:pt x="2401" y="0"/>
                    <a:pt x="221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4"/>
            <p:cNvSpPr/>
            <p:nvPr/>
          </p:nvSpPr>
          <p:spPr>
            <a:xfrm>
              <a:off x="4954965" y="4392745"/>
              <a:ext cx="53784" cy="42864"/>
            </a:xfrm>
            <a:custGeom>
              <a:rect b="b" l="l" r="r" t="t"/>
              <a:pathLst>
                <a:path extrusionOk="0" h="1421" w="1783">
                  <a:moveTo>
                    <a:pt x="892" y="0"/>
                  </a:moveTo>
                  <a:cubicBezTo>
                    <a:pt x="400" y="0"/>
                    <a:pt x="0" y="318"/>
                    <a:pt x="0" y="710"/>
                  </a:cubicBezTo>
                  <a:cubicBezTo>
                    <a:pt x="0" y="1102"/>
                    <a:pt x="400" y="1420"/>
                    <a:pt x="892" y="1420"/>
                  </a:cubicBezTo>
                  <a:cubicBezTo>
                    <a:pt x="1383" y="1420"/>
                    <a:pt x="1783" y="1102"/>
                    <a:pt x="1783" y="710"/>
                  </a:cubicBezTo>
                  <a:cubicBezTo>
                    <a:pt x="1783" y="318"/>
                    <a:pt x="1383" y="0"/>
                    <a:pt x="8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4"/>
            <p:cNvSpPr/>
            <p:nvPr/>
          </p:nvSpPr>
          <p:spPr>
            <a:xfrm>
              <a:off x="5100628" y="4392745"/>
              <a:ext cx="53814" cy="42864"/>
            </a:xfrm>
            <a:custGeom>
              <a:rect b="b" l="l" r="r" t="t"/>
              <a:pathLst>
                <a:path extrusionOk="0" h="1421" w="1784">
                  <a:moveTo>
                    <a:pt x="893" y="0"/>
                  </a:moveTo>
                  <a:cubicBezTo>
                    <a:pt x="400" y="0"/>
                    <a:pt x="1" y="318"/>
                    <a:pt x="1" y="710"/>
                  </a:cubicBezTo>
                  <a:cubicBezTo>
                    <a:pt x="1" y="1102"/>
                    <a:pt x="400" y="1420"/>
                    <a:pt x="893" y="1420"/>
                  </a:cubicBezTo>
                  <a:cubicBezTo>
                    <a:pt x="1384" y="1420"/>
                    <a:pt x="1783" y="1102"/>
                    <a:pt x="1783" y="710"/>
                  </a:cubicBezTo>
                  <a:cubicBezTo>
                    <a:pt x="1783" y="318"/>
                    <a:pt x="1384" y="0"/>
                    <a:pt x="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4"/>
            <p:cNvSpPr/>
            <p:nvPr/>
          </p:nvSpPr>
          <p:spPr>
            <a:xfrm>
              <a:off x="4761371" y="4150436"/>
              <a:ext cx="424693" cy="375343"/>
            </a:xfrm>
            <a:custGeom>
              <a:rect b="b" l="l" r="r" t="t"/>
              <a:pathLst>
                <a:path extrusionOk="0" h="12443" w="14079">
                  <a:moveTo>
                    <a:pt x="10046" y="411"/>
                  </a:moveTo>
                  <a:cubicBezTo>
                    <a:pt x="10375" y="411"/>
                    <a:pt x="10718" y="508"/>
                    <a:pt x="11066" y="704"/>
                  </a:cubicBezTo>
                  <a:cubicBezTo>
                    <a:pt x="12157" y="1346"/>
                    <a:pt x="12354" y="2453"/>
                    <a:pt x="11603" y="3736"/>
                  </a:cubicBezTo>
                  <a:cubicBezTo>
                    <a:pt x="11592" y="3757"/>
                    <a:pt x="11579" y="3779"/>
                    <a:pt x="11566" y="3800"/>
                  </a:cubicBezTo>
                  <a:cubicBezTo>
                    <a:pt x="11001" y="3537"/>
                    <a:pt x="10375" y="3396"/>
                    <a:pt x="9751" y="3396"/>
                  </a:cubicBezTo>
                  <a:lnTo>
                    <a:pt x="9699" y="3396"/>
                  </a:lnTo>
                  <a:cubicBezTo>
                    <a:pt x="9180" y="3396"/>
                    <a:pt x="8673" y="3489"/>
                    <a:pt x="8190" y="3670"/>
                  </a:cubicBezTo>
                  <a:cubicBezTo>
                    <a:pt x="7983" y="3587"/>
                    <a:pt x="7769" y="3522"/>
                    <a:pt x="7548" y="3476"/>
                  </a:cubicBezTo>
                  <a:cubicBezTo>
                    <a:pt x="7650" y="2876"/>
                    <a:pt x="7866" y="2271"/>
                    <a:pt x="8170" y="1753"/>
                  </a:cubicBezTo>
                  <a:cubicBezTo>
                    <a:pt x="8675" y="869"/>
                    <a:pt x="9329" y="411"/>
                    <a:pt x="10046" y="411"/>
                  </a:cubicBezTo>
                  <a:close/>
                  <a:moveTo>
                    <a:pt x="6779" y="3810"/>
                  </a:moveTo>
                  <a:cubicBezTo>
                    <a:pt x="6815" y="3810"/>
                    <a:pt x="6849" y="3810"/>
                    <a:pt x="6884" y="3813"/>
                  </a:cubicBezTo>
                  <a:cubicBezTo>
                    <a:pt x="7017" y="3816"/>
                    <a:pt x="7152" y="3830"/>
                    <a:pt x="7284" y="3847"/>
                  </a:cubicBezTo>
                  <a:cubicBezTo>
                    <a:pt x="7405" y="3867"/>
                    <a:pt x="7522" y="3890"/>
                    <a:pt x="7640" y="3921"/>
                  </a:cubicBezTo>
                  <a:cubicBezTo>
                    <a:pt x="7474" y="4013"/>
                    <a:pt x="7315" y="4112"/>
                    <a:pt x="7162" y="4223"/>
                  </a:cubicBezTo>
                  <a:cubicBezTo>
                    <a:pt x="6889" y="4423"/>
                    <a:pt x="6640" y="4652"/>
                    <a:pt x="6424" y="4905"/>
                  </a:cubicBezTo>
                  <a:cubicBezTo>
                    <a:pt x="6482" y="4636"/>
                    <a:pt x="6504" y="4334"/>
                    <a:pt x="6489" y="4003"/>
                  </a:cubicBezTo>
                  <a:cubicBezTo>
                    <a:pt x="6485" y="3941"/>
                    <a:pt x="6482" y="3876"/>
                    <a:pt x="6476" y="3810"/>
                  </a:cubicBezTo>
                  <a:close/>
                  <a:moveTo>
                    <a:pt x="9727" y="3807"/>
                  </a:moveTo>
                  <a:cubicBezTo>
                    <a:pt x="10357" y="3807"/>
                    <a:pt x="10986" y="3963"/>
                    <a:pt x="11544" y="4254"/>
                  </a:cubicBezTo>
                  <a:lnTo>
                    <a:pt x="11638" y="4304"/>
                  </a:lnTo>
                  <a:lnTo>
                    <a:pt x="10168" y="5553"/>
                  </a:lnTo>
                  <a:cubicBezTo>
                    <a:pt x="10124" y="5591"/>
                    <a:pt x="10073" y="5622"/>
                    <a:pt x="10023" y="5648"/>
                  </a:cubicBezTo>
                  <a:cubicBezTo>
                    <a:pt x="9930" y="5691"/>
                    <a:pt x="9831" y="5714"/>
                    <a:pt x="9730" y="5714"/>
                  </a:cubicBezTo>
                  <a:cubicBezTo>
                    <a:pt x="9691" y="5714"/>
                    <a:pt x="9652" y="5711"/>
                    <a:pt x="9613" y="5704"/>
                  </a:cubicBezTo>
                  <a:cubicBezTo>
                    <a:pt x="9492" y="5684"/>
                    <a:pt x="9377" y="5630"/>
                    <a:pt x="9283" y="5551"/>
                  </a:cubicBezTo>
                  <a:lnTo>
                    <a:pt x="7815" y="4306"/>
                  </a:lnTo>
                  <a:cubicBezTo>
                    <a:pt x="7964" y="4223"/>
                    <a:pt x="8119" y="4149"/>
                    <a:pt x="8278" y="4087"/>
                  </a:cubicBezTo>
                  <a:cubicBezTo>
                    <a:pt x="8396" y="4040"/>
                    <a:pt x="8517" y="3998"/>
                    <a:pt x="8643" y="3961"/>
                  </a:cubicBezTo>
                  <a:cubicBezTo>
                    <a:pt x="8995" y="3859"/>
                    <a:pt x="9359" y="3807"/>
                    <a:pt x="9727" y="3807"/>
                  </a:cubicBezTo>
                  <a:close/>
                  <a:moveTo>
                    <a:pt x="2018" y="6176"/>
                  </a:moveTo>
                  <a:lnTo>
                    <a:pt x="2018" y="6176"/>
                  </a:lnTo>
                  <a:cubicBezTo>
                    <a:pt x="1932" y="6507"/>
                    <a:pt x="1885" y="6856"/>
                    <a:pt x="1885" y="7211"/>
                  </a:cubicBezTo>
                  <a:lnTo>
                    <a:pt x="1885" y="8616"/>
                  </a:lnTo>
                  <a:cubicBezTo>
                    <a:pt x="1880" y="9027"/>
                    <a:pt x="1938" y="9428"/>
                    <a:pt x="2058" y="9807"/>
                  </a:cubicBezTo>
                  <a:lnTo>
                    <a:pt x="1261" y="9387"/>
                  </a:lnTo>
                  <a:cubicBezTo>
                    <a:pt x="768" y="9126"/>
                    <a:pt x="460" y="8638"/>
                    <a:pt x="440" y="8082"/>
                  </a:cubicBezTo>
                  <a:cubicBezTo>
                    <a:pt x="417" y="7526"/>
                    <a:pt x="687" y="7016"/>
                    <a:pt x="1158" y="6717"/>
                  </a:cubicBezTo>
                  <a:lnTo>
                    <a:pt x="2018" y="6176"/>
                  </a:lnTo>
                  <a:close/>
                  <a:moveTo>
                    <a:pt x="5711" y="6063"/>
                  </a:moveTo>
                  <a:lnTo>
                    <a:pt x="5711" y="6063"/>
                  </a:lnTo>
                  <a:cubicBezTo>
                    <a:pt x="5492" y="6584"/>
                    <a:pt x="5374" y="7146"/>
                    <a:pt x="5374" y="7723"/>
                  </a:cubicBezTo>
                  <a:lnTo>
                    <a:pt x="5374" y="8103"/>
                  </a:lnTo>
                  <a:cubicBezTo>
                    <a:pt x="5373" y="8984"/>
                    <a:pt x="5639" y="9835"/>
                    <a:pt x="6142" y="10561"/>
                  </a:cubicBezTo>
                  <a:cubicBezTo>
                    <a:pt x="6534" y="11128"/>
                    <a:pt x="7045" y="11586"/>
                    <a:pt x="7643" y="11907"/>
                  </a:cubicBezTo>
                  <a:cubicBezTo>
                    <a:pt x="7400" y="11972"/>
                    <a:pt x="7150" y="12009"/>
                    <a:pt x="6898" y="12017"/>
                  </a:cubicBezTo>
                  <a:cubicBezTo>
                    <a:pt x="5293" y="11520"/>
                    <a:pt x="4132" y="9870"/>
                    <a:pt x="4132" y="8076"/>
                  </a:cubicBezTo>
                  <a:lnTo>
                    <a:pt x="4132" y="7749"/>
                  </a:lnTo>
                  <a:cubicBezTo>
                    <a:pt x="4132" y="7235"/>
                    <a:pt x="4229" y="6736"/>
                    <a:pt x="4424" y="6264"/>
                  </a:cubicBezTo>
                  <a:cubicBezTo>
                    <a:pt x="4574" y="6298"/>
                    <a:pt x="4717" y="6315"/>
                    <a:pt x="4858" y="6315"/>
                  </a:cubicBezTo>
                  <a:cubicBezTo>
                    <a:pt x="5142" y="6315"/>
                    <a:pt x="5401" y="6248"/>
                    <a:pt x="5630" y="6113"/>
                  </a:cubicBezTo>
                  <a:cubicBezTo>
                    <a:pt x="5657" y="6096"/>
                    <a:pt x="5683" y="6079"/>
                    <a:pt x="5711" y="6063"/>
                  </a:cubicBezTo>
                  <a:close/>
                  <a:moveTo>
                    <a:pt x="2808" y="5366"/>
                  </a:moveTo>
                  <a:cubicBezTo>
                    <a:pt x="3126" y="5603"/>
                    <a:pt x="3629" y="5958"/>
                    <a:pt x="4029" y="6139"/>
                  </a:cubicBezTo>
                  <a:cubicBezTo>
                    <a:pt x="3822" y="6653"/>
                    <a:pt x="3717" y="7193"/>
                    <a:pt x="3717" y="7752"/>
                  </a:cubicBezTo>
                  <a:lnTo>
                    <a:pt x="3717" y="8081"/>
                  </a:lnTo>
                  <a:cubicBezTo>
                    <a:pt x="3717" y="9709"/>
                    <a:pt x="4596" y="11233"/>
                    <a:pt x="5905" y="12023"/>
                  </a:cubicBezTo>
                  <a:lnTo>
                    <a:pt x="5698" y="12023"/>
                  </a:lnTo>
                  <a:lnTo>
                    <a:pt x="5698" y="12020"/>
                  </a:lnTo>
                  <a:cubicBezTo>
                    <a:pt x="5672" y="12020"/>
                    <a:pt x="5646" y="12020"/>
                    <a:pt x="5620" y="12020"/>
                  </a:cubicBezTo>
                  <a:cubicBezTo>
                    <a:pt x="5479" y="12020"/>
                    <a:pt x="5338" y="12013"/>
                    <a:pt x="5198" y="11995"/>
                  </a:cubicBezTo>
                  <a:cubicBezTo>
                    <a:pt x="4478" y="11904"/>
                    <a:pt x="3812" y="11582"/>
                    <a:pt x="3288" y="11063"/>
                  </a:cubicBezTo>
                  <a:cubicBezTo>
                    <a:pt x="2638" y="10418"/>
                    <a:pt x="2287" y="9550"/>
                    <a:pt x="2297" y="8621"/>
                  </a:cubicBezTo>
                  <a:lnTo>
                    <a:pt x="2297" y="7212"/>
                  </a:lnTo>
                  <a:cubicBezTo>
                    <a:pt x="2297" y="6539"/>
                    <a:pt x="2479" y="5893"/>
                    <a:pt x="2808" y="5366"/>
                  </a:cubicBezTo>
                  <a:close/>
                  <a:moveTo>
                    <a:pt x="3539" y="0"/>
                  </a:moveTo>
                  <a:cubicBezTo>
                    <a:pt x="3426" y="0"/>
                    <a:pt x="3334" y="91"/>
                    <a:pt x="3334" y="206"/>
                  </a:cubicBezTo>
                  <a:cubicBezTo>
                    <a:pt x="3334" y="318"/>
                    <a:pt x="3425" y="413"/>
                    <a:pt x="3538" y="413"/>
                  </a:cubicBezTo>
                  <a:cubicBezTo>
                    <a:pt x="4256" y="417"/>
                    <a:pt x="4899" y="882"/>
                    <a:pt x="5398" y="1754"/>
                  </a:cubicBezTo>
                  <a:cubicBezTo>
                    <a:pt x="5726" y="2315"/>
                    <a:pt x="5952" y="2981"/>
                    <a:pt x="6041" y="3631"/>
                  </a:cubicBezTo>
                  <a:cubicBezTo>
                    <a:pt x="6060" y="3765"/>
                    <a:pt x="6071" y="3896"/>
                    <a:pt x="6077" y="4022"/>
                  </a:cubicBezTo>
                  <a:cubicBezTo>
                    <a:pt x="6115" y="4868"/>
                    <a:pt x="5875" y="5501"/>
                    <a:pt x="5420" y="5760"/>
                  </a:cubicBezTo>
                  <a:cubicBezTo>
                    <a:pt x="5418" y="5760"/>
                    <a:pt x="5418" y="5761"/>
                    <a:pt x="5418" y="5761"/>
                  </a:cubicBezTo>
                  <a:cubicBezTo>
                    <a:pt x="5236" y="5868"/>
                    <a:pt x="5040" y="5906"/>
                    <a:pt x="4855" y="5906"/>
                  </a:cubicBezTo>
                  <a:cubicBezTo>
                    <a:pt x="4673" y="5906"/>
                    <a:pt x="4502" y="5870"/>
                    <a:pt x="4362" y="5828"/>
                  </a:cubicBezTo>
                  <a:cubicBezTo>
                    <a:pt x="4015" y="5723"/>
                    <a:pt x="3376" y="5287"/>
                    <a:pt x="2892" y="4912"/>
                  </a:cubicBezTo>
                  <a:cubicBezTo>
                    <a:pt x="2525" y="4563"/>
                    <a:pt x="2203" y="4158"/>
                    <a:pt x="1963" y="3736"/>
                  </a:cubicBezTo>
                  <a:cubicBezTo>
                    <a:pt x="1213" y="2454"/>
                    <a:pt x="1410" y="1348"/>
                    <a:pt x="2503" y="707"/>
                  </a:cubicBezTo>
                  <a:cubicBezTo>
                    <a:pt x="2564" y="672"/>
                    <a:pt x="2626" y="641"/>
                    <a:pt x="2689" y="611"/>
                  </a:cubicBezTo>
                  <a:cubicBezTo>
                    <a:pt x="2793" y="562"/>
                    <a:pt x="2837" y="441"/>
                    <a:pt x="2788" y="337"/>
                  </a:cubicBezTo>
                  <a:cubicBezTo>
                    <a:pt x="2754" y="262"/>
                    <a:pt x="2679" y="218"/>
                    <a:pt x="2601" y="218"/>
                  </a:cubicBezTo>
                  <a:cubicBezTo>
                    <a:pt x="2572" y="218"/>
                    <a:pt x="2543" y="224"/>
                    <a:pt x="2515" y="237"/>
                  </a:cubicBezTo>
                  <a:cubicBezTo>
                    <a:pt x="2444" y="271"/>
                    <a:pt x="2370" y="309"/>
                    <a:pt x="2297" y="349"/>
                  </a:cubicBezTo>
                  <a:lnTo>
                    <a:pt x="2296" y="352"/>
                  </a:lnTo>
                  <a:cubicBezTo>
                    <a:pt x="1685" y="710"/>
                    <a:pt x="1290" y="1217"/>
                    <a:pt x="1154" y="1819"/>
                  </a:cubicBezTo>
                  <a:cubicBezTo>
                    <a:pt x="1009" y="2467"/>
                    <a:pt x="1161" y="3182"/>
                    <a:pt x="1608" y="3946"/>
                  </a:cubicBezTo>
                  <a:cubicBezTo>
                    <a:pt x="1840" y="4355"/>
                    <a:pt x="2145" y="4750"/>
                    <a:pt x="2491" y="5097"/>
                  </a:cubicBezTo>
                  <a:cubicBezTo>
                    <a:pt x="2395" y="5244"/>
                    <a:pt x="2311" y="5398"/>
                    <a:pt x="2237" y="5556"/>
                  </a:cubicBezTo>
                  <a:lnTo>
                    <a:pt x="938" y="6374"/>
                  </a:lnTo>
                  <a:cubicBezTo>
                    <a:pt x="340" y="6751"/>
                    <a:pt x="0" y="7396"/>
                    <a:pt x="28" y="8103"/>
                  </a:cubicBezTo>
                  <a:cubicBezTo>
                    <a:pt x="56" y="8808"/>
                    <a:pt x="444" y="9427"/>
                    <a:pt x="1070" y="9755"/>
                  </a:cubicBezTo>
                  <a:lnTo>
                    <a:pt x="2293" y="10400"/>
                  </a:lnTo>
                  <a:cubicBezTo>
                    <a:pt x="2528" y="10859"/>
                    <a:pt x="2855" y="11262"/>
                    <a:pt x="3251" y="11588"/>
                  </a:cubicBezTo>
                  <a:cubicBezTo>
                    <a:pt x="4181" y="12351"/>
                    <a:pt x="5042" y="12442"/>
                    <a:pt x="6063" y="12442"/>
                  </a:cubicBezTo>
                  <a:cubicBezTo>
                    <a:pt x="6329" y="12442"/>
                    <a:pt x="6605" y="12436"/>
                    <a:pt x="6896" y="12434"/>
                  </a:cubicBezTo>
                  <a:cubicBezTo>
                    <a:pt x="7343" y="12422"/>
                    <a:pt x="7778" y="12329"/>
                    <a:pt x="8192" y="12163"/>
                  </a:cubicBezTo>
                  <a:cubicBezTo>
                    <a:pt x="8674" y="12344"/>
                    <a:pt x="9181" y="12437"/>
                    <a:pt x="9699" y="12437"/>
                  </a:cubicBezTo>
                  <a:lnTo>
                    <a:pt x="9751" y="12437"/>
                  </a:lnTo>
                  <a:cubicBezTo>
                    <a:pt x="10406" y="12437"/>
                    <a:pt x="11039" y="12292"/>
                    <a:pt x="11629" y="12005"/>
                  </a:cubicBezTo>
                  <a:cubicBezTo>
                    <a:pt x="11730" y="11956"/>
                    <a:pt x="11773" y="11833"/>
                    <a:pt x="11723" y="11730"/>
                  </a:cubicBezTo>
                  <a:cubicBezTo>
                    <a:pt x="11688" y="11657"/>
                    <a:pt x="11615" y="11615"/>
                    <a:pt x="11538" y="11615"/>
                  </a:cubicBezTo>
                  <a:cubicBezTo>
                    <a:pt x="11508" y="11615"/>
                    <a:pt x="11477" y="11621"/>
                    <a:pt x="11447" y="11635"/>
                  </a:cubicBezTo>
                  <a:cubicBezTo>
                    <a:pt x="10915" y="11894"/>
                    <a:pt x="10344" y="12026"/>
                    <a:pt x="9751" y="12026"/>
                  </a:cubicBezTo>
                  <a:lnTo>
                    <a:pt x="9699" y="12026"/>
                  </a:lnTo>
                  <a:cubicBezTo>
                    <a:pt x="9204" y="12026"/>
                    <a:pt x="8721" y="11934"/>
                    <a:pt x="8264" y="11752"/>
                  </a:cubicBezTo>
                  <a:cubicBezTo>
                    <a:pt x="6779" y="11162"/>
                    <a:pt x="5782" y="9700"/>
                    <a:pt x="5782" y="8110"/>
                  </a:cubicBezTo>
                  <a:lnTo>
                    <a:pt x="5782" y="7730"/>
                  </a:lnTo>
                  <a:cubicBezTo>
                    <a:pt x="5782" y="6485"/>
                    <a:pt x="6389" y="5301"/>
                    <a:pt x="7406" y="4562"/>
                  </a:cubicBezTo>
                  <a:cubicBezTo>
                    <a:pt x="7417" y="4554"/>
                    <a:pt x="7429" y="4546"/>
                    <a:pt x="7439" y="4538"/>
                  </a:cubicBezTo>
                  <a:lnTo>
                    <a:pt x="9014" y="5872"/>
                  </a:lnTo>
                  <a:cubicBezTo>
                    <a:pt x="9164" y="6000"/>
                    <a:pt x="9347" y="6085"/>
                    <a:pt x="9541" y="6116"/>
                  </a:cubicBezTo>
                  <a:lnTo>
                    <a:pt x="9544" y="6116"/>
                  </a:lnTo>
                  <a:cubicBezTo>
                    <a:pt x="9604" y="6128"/>
                    <a:pt x="9665" y="6131"/>
                    <a:pt x="9726" y="6131"/>
                  </a:cubicBezTo>
                  <a:cubicBezTo>
                    <a:pt x="9888" y="6131"/>
                    <a:pt x="10050" y="6094"/>
                    <a:pt x="10199" y="6025"/>
                  </a:cubicBezTo>
                  <a:cubicBezTo>
                    <a:pt x="10283" y="5983"/>
                    <a:pt x="10362" y="5933"/>
                    <a:pt x="10434" y="5872"/>
                  </a:cubicBezTo>
                  <a:lnTo>
                    <a:pt x="12010" y="4538"/>
                  </a:lnTo>
                  <a:cubicBezTo>
                    <a:pt x="13043" y="5267"/>
                    <a:pt x="13666" y="6449"/>
                    <a:pt x="13666" y="7730"/>
                  </a:cubicBezTo>
                  <a:lnTo>
                    <a:pt x="13666" y="8110"/>
                  </a:lnTo>
                  <a:cubicBezTo>
                    <a:pt x="13666" y="9280"/>
                    <a:pt x="13145" y="10381"/>
                    <a:pt x="12234" y="11131"/>
                  </a:cubicBezTo>
                  <a:cubicBezTo>
                    <a:pt x="12147" y="11203"/>
                    <a:pt x="12134" y="11332"/>
                    <a:pt x="12206" y="11421"/>
                  </a:cubicBezTo>
                  <a:cubicBezTo>
                    <a:pt x="12244" y="11468"/>
                    <a:pt x="12299" y="11495"/>
                    <a:pt x="12356" y="11495"/>
                  </a:cubicBezTo>
                  <a:cubicBezTo>
                    <a:pt x="12359" y="11495"/>
                    <a:pt x="12362" y="11495"/>
                    <a:pt x="12365" y="11495"/>
                  </a:cubicBezTo>
                  <a:cubicBezTo>
                    <a:pt x="12412" y="11495"/>
                    <a:pt x="12458" y="11480"/>
                    <a:pt x="12496" y="11449"/>
                  </a:cubicBezTo>
                  <a:cubicBezTo>
                    <a:pt x="13502" y="10620"/>
                    <a:pt x="14079" y="9402"/>
                    <a:pt x="14079" y="8110"/>
                  </a:cubicBezTo>
                  <a:lnTo>
                    <a:pt x="14079" y="7730"/>
                  </a:lnTo>
                  <a:cubicBezTo>
                    <a:pt x="14077" y="6921"/>
                    <a:pt x="13854" y="6136"/>
                    <a:pt x="13428" y="5451"/>
                  </a:cubicBezTo>
                  <a:cubicBezTo>
                    <a:pt x="13055" y="4850"/>
                    <a:pt x="12539" y="4349"/>
                    <a:pt x="11933" y="3992"/>
                  </a:cubicBezTo>
                  <a:cubicBezTo>
                    <a:pt x="11941" y="3976"/>
                    <a:pt x="11950" y="3958"/>
                    <a:pt x="11961" y="3944"/>
                  </a:cubicBezTo>
                  <a:cubicBezTo>
                    <a:pt x="12406" y="3179"/>
                    <a:pt x="12560" y="2463"/>
                    <a:pt x="12413" y="1818"/>
                  </a:cubicBezTo>
                  <a:cubicBezTo>
                    <a:pt x="12279" y="1217"/>
                    <a:pt x="11882" y="709"/>
                    <a:pt x="11273" y="349"/>
                  </a:cubicBezTo>
                  <a:lnTo>
                    <a:pt x="11270" y="348"/>
                  </a:lnTo>
                  <a:cubicBezTo>
                    <a:pt x="10863" y="117"/>
                    <a:pt x="10447" y="0"/>
                    <a:pt x="10042" y="0"/>
                  </a:cubicBezTo>
                  <a:cubicBezTo>
                    <a:pt x="9834" y="0"/>
                    <a:pt x="9628" y="31"/>
                    <a:pt x="9428" y="93"/>
                  </a:cubicBezTo>
                  <a:cubicBezTo>
                    <a:pt x="8797" y="290"/>
                    <a:pt x="8252" y="778"/>
                    <a:pt x="7815" y="1547"/>
                  </a:cubicBezTo>
                  <a:cubicBezTo>
                    <a:pt x="7488" y="2108"/>
                    <a:pt x="7253" y="2765"/>
                    <a:pt x="7143" y="3415"/>
                  </a:cubicBezTo>
                  <a:cubicBezTo>
                    <a:pt x="7066" y="3408"/>
                    <a:pt x="6986" y="3402"/>
                    <a:pt x="6909" y="3401"/>
                  </a:cubicBezTo>
                  <a:cubicBezTo>
                    <a:pt x="6894" y="3398"/>
                    <a:pt x="6860" y="3397"/>
                    <a:pt x="6829" y="3397"/>
                  </a:cubicBezTo>
                  <a:cubicBezTo>
                    <a:pt x="6809" y="3397"/>
                    <a:pt x="6790" y="3398"/>
                    <a:pt x="6779" y="3398"/>
                  </a:cubicBezTo>
                  <a:lnTo>
                    <a:pt x="6423" y="3398"/>
                  </a:lnTo>
                  <a:cubicBezTo>
                    <a:pt x="6312" y="2753"/>
                    <a:pt x="6077" y="2102"/>
                    <a:pt x="5756" y="1549"/>
                  </a:cubicBezTo>
                  <a:cubicBezTo>
                    <a:pt x="5028" y="277"/>
                    <a:pt x="4151" y="6"/>
                    <a:pt x="3541" y="0"/>
                  </a:cubicBezTo>
                  <a:cubicBezTo>
                    <a:pt x="3540" y="0"/>
                    <a:pt x="3540" y="0"/>
                    <a:pt x="353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4"/>
            <p:cNvSpPr/>
            <p:nvPr/>
          </p:nvSpPr>
          <p:spPr>
            <a:xfrm>
              <a:off x="4991283" y="4376396"/>
              <a:ext cx="12428" cy="23438"/>
            </a:xfrm>
            <a:custGeom>
              <a:rect b="b" l="l" r="r" t="t"/>
              <a:pathLst>
                <a:path extrusionOk="0" h="777" w="412">
                  <a:moveTo>
                    <a:pt x="203" y="1"/>
                  </a:moveTo>
                  <a:cubicBezTo>
                    <a:pt x="92" y="1"/>
                    <a:pt x="0" y="92"/>
                    <a:pt x="0" y="207"/>
                  </a:cubicBezTo>
                  <a:lnTo>
                    <a:pt x="0" y="570"/>
                  </a:lnTo>
                  <a:cubicBezTo>
                    <a:pt x="0" y="683"/>
                    <a:pt x="94" y="776"/>
                    <a:pt x="206" y="776"/>
                  </a:cubicBezTo>
                  <a:cubicBezTo>
                    <a:pt x="318" y="776"/>
                    <a:pt x="412" y="683"/>
                    <a:pt x="412" y="570"/>
                  </a:cubicBezTo>
                  <a:lnTo>
                    <a:pt x="412" y="207"/>
                  </a:lnTo>
                  <a:cubicBezTo>
                    <a:pt x="412" y="94"/>
                    <a:pt x="318" y="1"/>
                    <a:pt x="206" y="1"/>
                  </a:cubicBezTo>
                  <a:cubicBezTo>
                    <a:pt x="205" y="1"/>
                    <a:pt x="204" y="1"/>
                    <a:pt x="20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4"/>
            <p:cNvSpPr/>
            <p:nvPr/>
          </p:nvSpPr>
          <p:spPr>
            <a:xfrm>
              <a:off x="5105665" y="4376366"/>
              <a:ext cx="12398" cy="23408"/>
            </a:xfrm>
            <a:custGeom>
              <a:rect b="b" l="l" r="r" t="t"/>
              <a:pathLst>
                <a:path extrusionOk="0" h="776" w="411">
                  <a:moveTo>
                    <a:pt x="206" y="1"/>
                  </a:moveTo>
                  <a:cubicBezTo>
                    <a:pt x="91" y="1"/>
                    <a:pt x="1" y="92"/>
                    <a:pt x="1" y="206"/>
                  </a:cubicBezTo>
                  <a:lnTo>
                    <a:pt x="1" y="570"/>
                  </a:lnTo>
                  <a:cubicBezTo>
                    <a:pt x="1" y="682"/>
                    <a:pt x="93" y="776"/>
                    <a:pt x="206" y="776"/>
                  </a:cubicBezTo>
                  <a:cubicBezTo>
                    <a:pt x="319" y="776"/>
                    <a:pt x="411" y="682"/>
                    <a:pt x="411" y="570"/>
                  </a:cubicBezTo>
                  <a:lnTo>
                    <a:pt x="411" y="206"/>
                  </a:lnTo>
                  <a:cubicBezTo>
                    <a:pt x="411" y="92"/>
                    <a:pt x="320" y="1"/>
                    <a:pt x="2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4"/>
            <p:cNvSpPr/>
            <p:nvPr/>
          </p:nvSpPr>
          <p:spPr>
            <a:xfrm>
              <a:off x="5032728" y="4387074"/>
              <a:ext cx="43981" cy="19275"/>
            </a:xfrm>
            <a:custGeom>
              <a:rect b="b" l="l" r="r" t="t"/>
              <a:pathLst>
                <a:path extrusionOk="0" h="639" w="1458">
                  <a:moveTo>
                    <a:pt x="1228" y="0"/>
                  </a:moveTo>
                  <a:cubicBezTo>
                    <a:pt x="1171" y="0"/>
                    <a:pt x="1114" y="24"/>
                    <a:pt x="1073" y="70"/>
                  </a:cubicBezTo>
                  <a:cubicBezTo>
                    <a:pt x="986" y="171"/>
                    <a:pt x="860" y="228"/>
                    <a:pt x="728" y="228"/>
                  </a:cubicBezTo>
                  <a:cubicBezTo>
                    <a:pt x="597" y="228"/>
                    <a:pt x="472" y="171"/>
                    <a:pt x="385" y="70"/>
                  </a:cubicBezTo>
                  <a:cubicBezTo>
                    <a:pt x="345" y="24"/>
                    <a:pt x="287" y="1"/>
                    <a:pt x="230" y="1"/>
                  </a:cubicBezTo>
                  <a:cubicBezTo>
                    <a:pt x="181" y="1"/>
                    <a:pt x="133" y="17"/>
                    <a:pt x="94" y="51"/>
                  </a:cubicBezTo>
                  <a:cubicBezTo>
                    <a:pt x="9" y="125"/>
                    <a:pt x="0" y="255"/>
                    <a:pt x="74" y="341"/>
                  </a:cubicBezTo>
                  <a:cubicBezTo>
                    <a:pt x="239" y="532"/>
                    <a:pt x="477" y="638"/>
                    <a:pt x="728" y="638"/>
                  </a:cubicBezTo>
                  <a:cubicBezTo>
                    <a:pt x="980" y="638"/>
                    <a:pt x="1218" y="529"/>
                    <a:pt x="1383" y="341"/>
                  </a:cubicBezTo>
                  <a:cubicBezTo>
                    <a:pt x="1457" y="255"/>
                    <a:pt x="1450" y="125"/>
                    <a:pt x="1363" y="51"/>
                  </a:cubicBezTo>
                  <a:cubicBezTo>
                    <a:pt x="1324" y="17"/>
                    <a:pt x="1276" y="0"/>
                    <a:pt x="1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74"/>
          <p:cNvGrpSpPr/>
          <p:nvPr/>
        </p:nvGrpSpPr>
        <p:grpSpPr>
          <a:xfrm>
            <a:off x="8058289" y="3445619"/>
            <a:ext cx="301409" cy="424029"/>
            <a:chOff x="8058289" y="3445619"/>
            <a:chExt cx="301409" cy="424029"/>
          </a:xfrm>
        </p:grpSpPr>
        <p:sp>
          <p:nvSpPr>
            <p:cNvPr id="3208" name="Google Shape;3208;p74"/>
            <p:cNvSpPr/>
            <p:nvPr/>
          </p:nvSpPr>
          <p:spPr>
            <a:xfrm>
              <a:off x="8105315" y="3749041"/>
              <a:ext cx="207445" cy="114205"/>
            </a:xfrm>
            <a:custGeom>
              <a:rect b="b" l="l" r="r" t="t"/>
              <a:pathLst>
                <a:path extrusionOk="0" h="3786" w="6877">
                  <a:moveTo>
                    <a:pt x="1360" y="1"/>
                  </a:moveTo>
                  <a:cubicBezTo>
                    <a:pt x="1192" y="1"/>
                    <a:pt x="1058" y="119"/>
                    <a:pt x="1058" y="263"/>
                  </a:cubicBezTo>
                  <a:lnTo>
                    <a:pt x="1058" y="1668"/>
                  </a:lnTo>
                  <a:cubicBezTo>
                    <a:pt x="1002" y="1683"/>
                    <a:pt x="950" y="1705"/>
                    <a:pt x="904" y="1740"/>
                  </a:cubicBezTo>
                  <a:lnTo>
                    <a:pt x="206" y="2249"/>
                  </a:lnTo>
                  <a:cubicBezTo>
                    <a:pt x="24" y="2381"/>
                    <a:pt x="0" y="2619"/>
                    <a:pt x="151" y="2776"/>
                  </a:cubicBezTo>
                  <a:lnTo>
                    <a:pt x="366" y="2997"/>
                  </a:lnTo>
                  <a:cubicBezTo>
                    <a:pt x="451" y="3085"/>
                    <a:pt x="573" y="3130"/>
                    <a:pt x="696" y="3130"/>
                  </a:cubicBezTo>
                  <a:cubicBezTo>
                    <a:pt x="794" y="3130"/>
                    <a:pt x="892" y="3102"/>
                    <a:pt x="972" y="3043"/>
                  </a:cubicBezTo>
                  <a:lnTo>
                    <a:pt x="1453" y="2694"/>
                  </a:lnTo>
                  <a:lnTo>
                    <a:pt x="2839" y="2694"/>
                  </a:lnTo>
                  <a:lnTo>
                    <a:pt x="2839" y="3412"/>
                  </a:lnTo>
                  <a:cubicBezTo>
                    <a:pt x="2839" y="3617"/>
                    <a:pt x="3033" y="3786"/>
                    <a:pt x="3269" y="3786"/>
                  </a:cubicBezTo>
                  <a:lnTo>
                    <a:pt x="3604" y="3786"/>
                  </a:lnTo>
                  <a:cubicBezTo>
                    <a:pt x="3840" y="3786"/>
                    <a:pt x="4034" y="3617"/>
                    <a:pt x="4034" y="3412"/>
                  </a:cubicBezTo>
                  <a:lnTo>
                    <a:pt x="4034" y="2694"/>
                  </a:lnTo>
                  <a:lnTo>
                    <a:pt x="5420" y="2694"/>
                  </a:lnTo>
                  <a:lnTo>
                    <a:pt x="5901" y="3043"/>
                  </a:lnTo>
                  <a:cubicBezTo>
                    <a:pt x="5980" y="3102"/>
                    <a:pt x="6079" y="3130"/>
                    <a:pt x="6176" y="3130"/>
                  </a:cubicBezTo>
                  <a:cubicBezTo>
                    <a:pt x="6300" y="3130"/>
                    <a:pt x="6422" y="3085"/>
                    <a:pt x="6507" y="2997"/>
                  </a:cubicBezTo>
                  <a:lnTo>
                    <a:pt x="6722" y="2776"/>
                  </a:lnTo>
                  <a:cubicBezTo>
                    <a:pt x="6877" y="2619"/>
                    <a:pt x="6852" y="2382"/>
                    <a:pt x="6671" y="2249"/>
                  </a:cubicBezTo>
                  <a:lnTo>
                    <a:pt x="5970" y="1740"/>
                  </a:lnTo>
                  <a:cubicBezTo>
                    <a:pt x="5924" y="1708"/>
                    <a:pt x="5873" y="1683"/>
                    <a:pt x="5816" y="1668"/>
                  </a:cubicBezTo>
                  <a:lnTo>
                    <a:pt x="5816" y="263"/>
                  </a:lnTo>
                  <a:cubicBezTo>
                    <a:pt x="5816" y="119"/>
                    <a:pt x="5680" y="1"/>
                    <a:pt x="5516"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4"/>
            <p:cNvSpPr/>
            <p:nvPr/>
          </p:nvSpPr>
          <p:spPr>
            <a:xfrm>
              <a:off x="8137199" y="3749041"/>
              <a:ext cx="143585" cy="48053"/>
            </a:xfrm>
            <a:custGeom>
              <a:rect b="b" l="l" r="r" t="t"/>
              <a:pathLst>
                <a:path extrusionOk="0" h="1593" w="4760">
                  <a:moveTo>
                    <a:pt x="303" y="1"/>
                  </a:moveTo>
                  <a:cubicBezTo>
                    <a:pt x="135" y="1"/>
                    <a:pt x="1" y="119"/>
                    <a:pt x="1" y="263"/>
                  </a:cubicBezTo>
                  <a:lnTo>
                    <a:pt x="1" y="1379"/>
                  </a:lnTo>
                  <a:cubicBezTo>
                    <a:pt x="223" y="1515"/>
                    <a:pt x="483" y="1592"/>
                    <a:pt x="761" y="1592"/>
                  </a:cubicBezTo>
                  <a:lnTo>
                    <a:pt x="4074" y="1592"/>
                  </a:lnTo>
                  <a:cubicBezTo>
                    <a:pt x="4321" y="1592"/>
                    <a:pt x="4555" y="1530"/>
                    <a:pt x="4759" y="1422"/>
                  </a:cubicBezTo>
                  <a:lnTo>
                    <a:pt x="4759" y="263"/>
                  </a:lnTo>
                  <a:cubicBezTo>
                    <a:pt x="4759" y="119"/>
                    <a:pt x="4623" y="1"/>
                    <a:pt x="445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4"/>
            <p:cNvSpPr/>
            <p:nvPr/>
          </p:nvSpPr>
          <p:spPr>
            <a:xfrm>
              <a:off x="8058289" y="3538585"/>
              <a:ext cx="301409" cy="231637"/>
            </a:xfrm>
            <a:custGeom>
              <a:rect b="b" l="l" r="r" t="t"/>
              <a:pathLst>
                <a:path extrusionOk="0" h="7679" w="9992">
                  <a:moveTo>
                    <a:pt x="4996" y="1"/>
                  </a:moveTo>
                  <a:cubicBezTo>
                    <a:pt x="4334" y="1"/>
                    <a:pt x="3672" y="310"/>
                    <a:pt x="3260" y="930"/>
                  </a:cubicBezTo>
                  <a:lnTo>
                    <a:pt x="925" y="4435"/>
                  </a:lnTo>
                  <a:cubicBezTo>
                    <a:pt x="0" y="5823"/>
                    <a:pt x="996" y="7679"/>
                    <a:pt x="2661" y="7679"/>
                  </a:cubicBezTo>
                  <a:lnTo>
                    <a:pt x="7331" y="7679"/>
                  </a:lnTo>
                  <a:cubicBezTo>
                    <a:pt x="8998" y="7679"/>
                    <a:pt x="9992" y="5823"/>
                    <a:pt x="9067" y="4435"/>
                  </a:cubicBezTo>
                  <a:lnTo>
                    <a:pt x="6732" y="930"/>
                  </a:lnTo>
                  <a:cubicBezTo>
                    <a:pt x="6320" y="310"/>
                    <a:pt x="5658" y="1"/>
                    <a:pt x="4996"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4"/>
            <p:cNvSpPr/>
            <p:nvPr/>
          </p:nvSpPr>
          <p:spPr>
            <a:xfrm>
              <a:off x="8078801" y="3492766"/>
              <a:ext cx="260414" cy="200175"/>
            </a:xfrm>
            <a:custGeom>
              <a:rect b="b" l="l" r="r" t="t"/>
              <a:pathLst>
                <a:path extrusionOk="0" h="6636" w="8633">
                  <a:moveTo>
                    <a:pt x="4316" y="1"/>
                  </a:moveTo>
                  <a:cubicBezTo>
                    <a:pt x="3744" y="1"/>
                    <a:pt x="3173" y="268"/>
                    <a:pt x="2817" y="804"/>
                  </a:cubicBezTo>
                  <a:lnTo>
                    <a:pt x="798" y="3836"/>
                  </a:lnTo>
                  <a:cubicBezTo>
                    <a:pt x="1" y="5034"/>
                    <a:pt x="859" y="6636"/>
                    <a:pt x="2298" y="6636"/>
                  </a:cubicBezTo>
                  <a:lnTo>
                    <a:pt x="6336" y="6636"/>
                  </a:lnTo>
                  <a:cubicBezTo>
                    <a:pt x="7774" y="6636"/>
                    <a:pt x="8633" y="5034"/>
                    <a:pt x="7834" y="3836"/>
                  </a:cubicBezTo>
                  <a:lnTo>
                    <a:pt x="5815" y="804"/>
                  </a:lnTo>
                  <a:cubicBezTo>
                    <a:pt x="5459" y="268"/>
                    <a:pt x="4888" y="1"/>
                    <a:pt x="4316"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4"/>
            <p:cNvSpPr/>
            <p:nvPr/>
          </p:nvSpPr>
          <p:spPr>
            <a:xfrm>
              <a:off x="8108392" y="3451773"/>
              <a:ext cx="201170" cy="154083"/>
            </a:xfrm>
            <a:custGeom>
              <a:rect b="b" l="l" r="r" t="t"/>
              <a:pathLst>
                <a:path extrusionOk="0" h="5108" w="6669">
                  <a:moveTo>
                    <a:pt x="3335" y="1"/>
                  </a:moveTo>
                  <a:cubicBezTo>
                    <a:pt x="2965" y="1"/>
                    <a:pt x="2593" y="175"/>
                    <a:pt x="2361" y="522"/>
                  </a:cubicBezTo>
                  <a:lnTo>
                    <a:pt x="518" y="3288"/>
                  </a:lnTo>
                  <a:cubicBezTo>
                    <a:pt x="0" y="4066"/>
                    <a:pt x="557" y="5108"/>
                    <a:pt x="1491" y="5108"/>
                  </a:cubicBezTo>
                  <a:lnTo>
                    <a:pt x="5177" y="5108"/>
                  </a:lnTo>
                  <a:cubicBezTo>
                    <a:pt x="6111" y="5108"/>
                    <a:pt x="6668" y="4066"/>
                    <a:pt x="6151" y="3288"/>
                  </a:cubicBezTo>
                  <a:lnTo>
                    <a:pt x="4308" y="522"/>
                  </a:lnTo>
                  <a:cubicBezTo>
                    <a:pt x="4077" y="175"/>
                    <a:pt x="3706" y="1"/>
                    <a:pt x="3335"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4"/>
            <p:cNvSpPr/>
            <p:nvPr/>
          </p:nvSpPr>
          <p:spPr>
            <a:xfrm>
              <a:off x="8135148" y="3451773"/>
              <a:ext cx="156526" cy="97674"/>
            </a:xfrm>
            <a:custGeom>
              <a:rect b="b" l="l" r="r" t="t"/>
              <a:pathLst>
                <a:path extrusionOk="0" h="3238" w="5189">
                  <a:moveTo>
                    <a:pt x="2449" y="1"/>
                  </a:moveTo>
                  <a:cubicBezTo>
                    <a:pt x="2078" y="1"/>
                    <a:pt x="1706" y="175"/>
                    <a:pt x="1474" y="522"/>
                  </a:cubicBezTo>
                  <a:lnTo>
                    <a:pt x="1" y="2735"/>
                  </a:lnTo>
                  <a:cubicBezTo>
                    <a:pt x="93" y="2700"/>
                    <a:pt x="195" y="2677"/>
                    <a:pt x="306" y="2677"/>
                  </a:cubicBezTo>
                  <a:cubicBezTo>
                    <a:pt x="1018" y="2677"/>
                    <a:pt x="1018" y="3226"/>
                    <a:pt x="1734" y="3226"/>
                  </a:cubicBezTo>
                  <a:cubicBezTo>
                    <a:pt x="2447" y="3226"/>
                    <a:pt x="2447" y="2677"/>
                    <a:pt x="3163" y="2677"/>
                  </a:cubicBezTo>
                  <a:cubicBezTo>
                    <a:pt x="3878" y="2677"/>
                    <a:pt x="3857" y="3167"/>
                    <a:pt x="4568" y="3226"/>
                  </a:cubicBezTo>
                  <a:cubicBezTo>
                    <a:pt x="4655" y="3234"/>
                    <a:pt x="4730" y="3237"/>
                    <a:pt x="4798" y="3237"/>
                  </a:cubicBezTo>
                  <a:cubicBezTo>
                    <a:pt x="4962" y="3237"/>
                    <a:pt x="5079" y="3216"/>
                    <a:pt x="5188" y="3173"/>
                  </a:cubicBezTo>
                  <a:lnTo>
                    <a:pt x="3422" y="522"/>
                  </a:lnTo>
                  <a:cubicBezTo>
                    <a:pt x="3191" y="175"/>
                    <a:pt x="2820" y="1"/>
                    <a:pt x="2449"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4"/>
            <p:cNvSpPr/>
            <p:nvPr/>
          </p:nvSpPr>
          <p:spPr>
            <a:xfrm>
              <a:off x="8065197" y="3445619"/>
              <a:ext cx="284486" cy="424029"/>
            </a:xfrm>
            <a:custGeom>
              <a:rect b="b" l="l" r="r" t="t"/>
              <a:pathLst>
                <a:path extrusionOk="0" h="14057" w="9431">
                  <a:moveTo>
                    <a:pt x="5479" y="3089"/>
                  </a:moveTo>
                  <a:cubicBezTo>
                    <a:pt x="5778" y="3089"/>
                    <a:pt x="5910" y="3188"/>
                    <a:pt x="6074" y="3310"/>
                  </a:cubicBezTo>
                  <a:cubicBezTo>
                    <a:pt x="6248" y="3441"/>
                    <a:pt x="6463" y="3603"/>
                    <a:pt x="6868" y="3636"/>
                  </a:cubicBezTo>
                  <a:cubicBezTo>
                    <a:pt x="6902" y="3640"/>
                    <a:pt x="6936" y="3642"/>
                    <a:pt x="6967" y="3643"/>
                  </a:cubicBezTo>
                  <a:cubicBezTo>
                    <a:pt x="7019" y="3648"/>
                    <a:pt x="7066" y="3648"/>
                    <a:pt x="7111" y="3648"/>
                  </a:cubicBezTo>
                  <a:cubicBezTo>
                    <a:pt x="7226" y="3648"/>
                    <a:pt x="7325" y="3639"/>
                    <a:pt x="7417" y="3618"/>
                  </a:cubicBezTo>
                  <a:cubicBezTo>
                    <a:pt x="7581" y="3872"/>
                    <a:pt x="7618" y="4182"/>
                    <a:pt x="7515" y="4464"/>
                  </a:cubicBezTo>
                  <a:cubicBezTo>
                    <a:pt x="7442" y="4665"/>
                    <a:pt x="7306" y="4838"/>
                    <a:pt x="7130" y="4952"/>
                  </a:cubicBezTo>
                  <a:cubicBezTo>
                    <a:pt x="6976" y="5053"/>
                    <a:pt x="6796" y="5105"/>
                    <a:pt x="6606" y="5105"/>
                  </a:cubicBezTo>
                  <a:lnTo>
                    <a:pt x="2922" y="5105"/>
                  </a:lnTo>
                  <a:cubicBezTo>
                    <a:pt x="2733" y="5105"/>
                    <a:pt x="2552" y="5050"/>
                    <a:pt x="2398" y="4952"/>
                  </a:cubicBezTo>
                  <a:cubicBezTo>
                    <a:pt x="2224" y="4838"/>
                    <a:pt x="2086" y="4665"/>
                    <a:pt x="2014" y="4464"/>
                  </a:cubicBezTo>
                  <a:cubicBezTo>
                    <a:pt x="1913" y="4179"/>
                    <a:pt x="1952" y="3864"/>
                    <a:pt x="2122" y="3606"/>
                  </a:cubicBezTo>
                  <a:lnTo>
                    <a:pt x="2450" y="3114"/>
                  </a:lnTo>
                  <a:cubicBezTo>
                    <a:pt x="2508" y="3096"/>
                    <a:pt x="2565" y="3089"/>
                    <a:pt x="2625" y="3089"/>
                  </a:cubicBezTo>
                  <a:cubicBezTo>
                    <a:pt x="2707" y="3089"/>
                    <a:pt x="2781" y="3099"/>
                    <a:pt x="2849" y="3115"/>
                  </a:cubicBezTo>
                  <a:cubicBezTo>
                    <a:pt x="2996" y="3154"/>
                    <a:pt x="3098" y="3232"/>
                    <a:pt x="3215" y="3321"/>
                  </a:cubicBezTo>
                  <a:cubicBezTo>
                    <a:pt x="3327" y="3407"/>
                    <a:pt x="3453" y="3503"/>
                    <a:pt x="3629" y="3568"/>
                  </a:cubicBezTo>
                  <a:cubicBezTo>
                    <a:pt x="3756" y="3614"/>
                    <a:pt x="3895" y="3639"/>
                    <a:pt x="4052" y="3639"/>
                  </a:cubicBezTo>
                  <a:cubicBezTo>
                    <a:pt x="4479" y="3639"/>
                    <a:pt x="4709" y="3463"/>
                    <a:pt x="4891" y="3321"/>
                  </a:cubicBezTo>
                  <a:cubicBezTo>
                    <a:pt x="4920" y="3296"/>
                    <a:pt x="4950" y="3273"/>
                    <a:pt x="4982" y="3251"/>
                  </a:cubicBezTo>
                  <a:cubicBezTo>
                    <a:pt x="5120" y="3152"/>
                    <a:pt x="5253" y="3089"/>
                    <a:pt x="5479" y="3089"/>
                  </a:cubicBezTo>
                  <a:close/>
                  <a:moveTo>
                    <a:pt x="7734" y="4937"/>
                  </a:moveTo>
                  <a:lnTo>
                    <a:pt x="8115" y="5513"/>
                  </a:lnTo>
                  <a:cubicBezTo>
                    <a:pt x="8396" y="5934"/>
                    <a:pt x="8461" y="6451"/>
                    <a:pt x="8296" y="6924"/>
                  </a:cubicBezTo>
                  <a:cubicBezTo>
                    <a:pt x="8063" y="7573"/>
                    <a:pt x="7472" y="7995"/>
                    <a:pt x="6787" y="7995"/>
                  </a:cubicBezTo>
                  <a:lnTo>
                    <a:pt x="2749" y="7995"/>
                  </a:lnTo>
                  <a:cubicBezTo>
                    <a:pt x="2062" y="7995"/>
                    <a:pt x="1471" y="7575"/>
                    <a:pt x="1242" y="6924"/>
                  </a:cubicBezTo>
                  <a:cubicBezTo>
                    <a:pt x="1073" y="6451"/>
                    <a:pt x="1139" y="5936"/>
                    <a:pt x="1421" y="5513"/>
                  </a:cubicBezTo>
                  <a:lnTo>
                    <a:pt x="1804" y="4937"/>
                  </a:lnTo>
                  <a:cubicBezTo>
                    <a:pt x="1906" y="5081"/>
                    <a:pt x="2031" y="5204"/>
                    <a:pt x="2176" y="5300"/>
                  </a:cubicBezTo>
                  <a:cubicBezTo>
                    <a:pt x="2397" y="5443"/>
                    <a:pt x="2656" y="5519"/>
                    <a:pt x="2926" y="5519"/>
                  </a:cubicBezTo>
                  <a:lnTo>
                    <a:pt x="6611" y="5519"/>
                  </a:lnTo>
                  <a:cubicBezTo>
                    <a:pt x="6880" y="5519"/>
                    <a:pt x="7137" y="5443"/>
                    <a:pt x="7359" y="5300"/>
                  </a:cubicBezTo>
                  <a:cubicBezTo>
                    <a:pt x="7506" y="5207"/>
                    <a:pt x="7633" y="5082"/>
                    <a:pt x="7734" y="4937"/>
                  </a:cubicBezTo>
                  <a:close/>
                  <a:moveTo>
                    <a:pt x="6942" y="10966"/>
                  </a:moveTo>
                  <a:lnTo>
                    <a:pt x="6942" y="11727"/>
                  </a:lnTo>
                  <a:cubicBezTo>
                    <a:pt x="6942" y="11821"/>
                    <a:pt x="7004" y="11903"/>
                    <a:pt x="7098" y="11926"/>
                  </a:cubicBezTo>
                  <a:cubicBezTo>
                    <a:pt x="7129" y="11934"/>
                    <a:pt x="7157" y="11947"/>
                    <a:pt x="7180" y="11966"/>
                  </a:cubicBezTo>
                  <a:lnTo>
                    <a:pt x="7878" y="12474"/>
                  </a:lnTo>
                  <a:cubicBezTo>
                    <a:pt x="7920" y="12503"/>
                    <a:pt x="7944" y="12543"/>
                    <a:pt x="7948" y="12583"/>
                  </a:cubicBezTo>
                  <a:cubicBezTo>
                    <a:pt x="7951" y="12622"/>
                    <a:pt x="7936" y="12659"/>
                    <a:pt x="7905" y="12691"/>
                  </a:cubicBezTo>
                  <a:lnTo>
                    <a:pt x="7691" y="12913"/>
                  </a:lnTo>
                  <a:cubicBezTo>
                    <a:pt x="7646" y="12959"/>
                    <a:pt x="7578" y="12982"/>
                    <a:pt x="7509" y="12982"/>
                  </a:cubicBezTo>
                  <a:cubicBezTo>
                    <a:pt x="7453" y="12982"/>
                    <a:pt x="7397" y="12967"/>
                    <a:pt x="7352" y="12935"/>
                  </a:cubicBezTo>
                  <a:lnTo>
                    <a:pt x="6871" y="12585"/>
                  </a:lnTo>
                  <a:cubicBezTo>
                    <a:pt x="6836" y="12559"/>
                    <a:pt x="6794" y="12546"/>
                    <a:pt x="6750" y="12546"/>
                  </a:cubicBezTo>
                  <a:lnTo>
                    <a:pt x="5364" y="12546"/>
                  </a:lnTo>
                  <a:cubicBezTo>
                    <a:pt x="5250" y="12546"/>
                    <a:pt x="5160" y="12639"/>
                    <a:pt x="5160" y="12752"/>
                  </a:cubicBezTo>
                  <a:lnTo>
                    <a:pt x="5160" y="13469"/>
                  </a:lnTo>
                  <a:cubicBezTo>
                    <a:pt x="5160" y="13559"/>
                    <a:pt x="5056" y="13638"/>
                    <a:pt x="4934" y="13638"/>
                  </a:cubicBezTo>
                  <a:lnTo>
                    <a:pt x="4599" y="13638"/>
                  </a:lnTo>
                  <a:cubicBezTo>
                    <a:pt x="4476" y="13638"/>
                    <a:pt x="4373" y="13561"/>
                    <a:pt x="4373" y="13469"/>
                  </a:cubicBezTo>
                  <a:lnTo>
                    <a:pt x="4373" y="12752"/>
                  </a:lnTo>
                  <a:cubicBezTo>
                    <a:pt x="4373" y="12636"/>
                    <a:pt x="4281" y="12546"/>
                    <a:pt x="4169" y="12546"/>
                  </a:cubicBezTo>
                  <a:lnTo>
                    <a:pt x="2783" y="12546"/>
                  </a:lnTo>
                  <a:cubicBezTo>
                    <a:pt x="2738" y="12546"/>
                    <a:pt x="2696" y="12561"/>
                    <a:pt x="2662" y="12585"/>
                  </a:cubicBezTo>
                  <a:lnTo>
                    <a:pt x="2181" y="12935"/>
                  </a:lnTo>
                  <a:cubicBezTo>
                    <a:pt x="2137" y="12967"/>
                    <a:pt x="2081" y="12982"/>
                    <a:pt x="2025" y="12982"/>
                  </a:cubicBezTo>
                  <a:cubicBezTo>
                    <a:pt x="1956" y="12982"/>
                    <a:pt x="1887" y="12959"/>
                    <a:pt x="1842" y="12913"/>
                  </a:cubicBezTo>
                  <a:lnTo>
                    <a:pt x="1628" y="12691"/>
                  </a:lnTo>
                  <a:cubicBezTo>
                    <a:pt x="1597" y="12659"/>
                    <a:pt x="1582" y="12622"/>
                    <a:pt x="1585" y="12583"/>
                  </a:cubicBezTo>
                  <a:cubicBezTo>
                    <a:pt x="1589" y="12543"/>
                    <a:pt x="1613" y="12503"/>
                    <a:pt x="1654" y="12474"/>
                  </a:cubicBezTo>
                  <a:lnTo>
                    <a:pt x="2354" y="11966"/>
                  </a:lnTo>
                  <a:cubicBezTo>
                    <a:pt x="2379" y="11949"/>
                    <a:pt x="2406" y="11937"/>
                    <a:pt x="2438" y="11926"/>
                  </a:cubicBezTo>
                  <a:cubicBezTo>
                    <a:pt x="2528" y="11903"/>
                    <a:pt x="2593" y="11821"/>
                    <a:pt x="2593" y="11727"/>
                  </a:cubicBezTo>
                  <a:lnTo>
                    <a:pt x="2593" y="10966"/>
                  </a:lnTo>
                  <a:close/>
                  <a:moveTo>
                    <a:pt x="4765" y="0"/>
                  </a:moveTo>
                  <a:cubicBezTo>
                    <a:pt x="4333" y="0"/>
                    <a:pt x="3929" y="201"/>
                    <a:pt x="3669" y="543"/>
                  </a:cubicBezTo>
                  <a:cubicBezTo>
                    <a:pt x="3653" y="565"/>
                    <a:pt x="3636" y="589"/>
                    <a:pt x="3619" y="614"/>
                  </a:cubicBezTo>
                  <a:lnTo>
                    <a:pt x="3364" y="998"/>
                  </a:lnTo>
                  <a:cubicBezTo>
                    <a:pt x="3301" y="1092"/>
                    <a:pt x="3327" y="1220"/>
                    <a:pt x="3422" y="1284"/>
                  </a:cubicBezTo>
                  <a:cubicBezTo>
                    <a:pt x="3456" y="1308"/>
                    <a:pt x="3496" y="1319"/>
                    <a:pt x="3535" y="1319"/>
                  </a:cubicBezTo>
                  <a:cubicBezTo>
                    <a:pt x="3601" y="1319"/>
                    <a:pt x="3667" y="1286"/>
                    <a:pt x="3707" y="1228"/>
                  </a:cubicBezTo>
                  <a:lnTo>
                    <a:pt x="3963" y="843"/>
                  </a:lnTo>
                  <a:cubicBezTo>
                    <a:pt x="4133" y="587"/>
                    <a:pt x="4401" y="432"/>
                    <a:pt x="4704" y="416"/>
                  </a:cubicBezTo>
                  <a:cubicBezTo>
                    <a:pt x="4725" y="414"/>
                    <a:pt x="4745" y="413"/>
                    <a:pt x="4766" y="413"/>
                  </a:cubicBezTo>
                  <a:cubicBezTo>
                    <a:pt x="4786" y="413"/>
                    <a:pt x="4806" y="414"/>
                    <a:pt x="4827" y="416"/>
                  </a:cubicBezTo>
                  <a:cubicBezTo>
                    <a:pt x="5130" y="433"/>
                    <a:pt x="5398" y="587"/>
                    <a:pt x="5568" y="843"/>
                  </a:cubicBezTo>
                  <a:lnTo>
                    <a:pt x="7161" y="3236"/>
                  </a:lnTo>
                  <a:cubicBezTo>
                    <a:pt x="7146" y="3237"/>
                    <a:pt x="7131" y="3238"/>
                    <a:pt x="7115" y="3238"/>
                  </a:cubicBezTo>
                  <a:cubicBezTo>
                    <a:pt x="7076" y="3238"/>
                    <a:pt x="7036" y="3236"/>
                    <a:pt x="6990" y="3233"/>
                  </a:cubicBezTo>
                  <a:cubicBezTo>
                    <a:pt x="6961" y="3232"/>
                    <a:pt x="6932" y="3229"/>
                    <a:pt x="6901" y="3228"/>
                  </a:cubicBezTo>
                  <a:cubicBezTo>
                    <a:pt x="6614" y="3204"/>
                    <a:pt x="6479" y="3102"/>
                    <a:pt x="6321" y="2984"/>
                  </a:cubicBezTo>
                  <a:cubicBezTo>
                    <a:pt x="6130" y="2842"/>
                    <a:pt x="5914" y="2679"/>
                    <a:pt x="5478" y="2679"/>
                  </a:cubicBezTo>
                  <a:cubicBezTo>
                    <a:pt x="5120" y="2679"/>
                    <a:pt x="4904" y="2800"/>
                    <a:pt x="4738" y="2921"/>
                  </a:cubicBezTo>
                  <a:cubicBezTo>
                    <a:pt x="4703" y="2947"/>
                    <a:pt x="4669" y="2973"/>
                    <a:pt x="4636" y="2997"/>
                  </a:cubicBezTo>
                  <a:cubicBezTo>
                    <a:pt x="4468" y="3126"/>
                    <a:pt x="4334" y="3229"/>
                    <a:pt x="4047" y="3229"/>
                  </a:cubicBezTo>
                  <a:cubicBezTo>
                    <a:pt x="3940" y="3229"/>
                    <a:pt x="3846" y="3214"/>
                    <a:pt x="3763" y="3185"/>
                  </a:cubicBezTo>
                  <a:cubicBezTo>
                    <a:pt x="3648" y="3143"/>
                    <a:pt x="3559" y="3077"/>
                    <a:pt x="3460" y="2998"/>
                  </a:cubicBezTo>
                  <a:cubicBezTo>
                    <a:pt x="3327" y="2896"/>
                    <a:pt x="3178" y="2781"/>
                    <a:pt x="2950" y="2722"/>
                  </a:cubicBezTo>
                  <a:cubicBezTo>
                    <a:pt x="2882" y="2702"/>
                    <a:pt x="2811" y="2692"/>
                    <a:pt x="2735" y="2686"/>
                  </a:cubicBezTo>
                  <a:lnTo>
                    <a:pt x="3170" y="2031"/>
                  </a:lnTo>
                  <a:cubicBezTo>
                    <a:pt x="3232" y="1938"/>
                    <a:pt x="3207" y="1809"/>
                    <a:pt x="3113" y="1747"/>
                  </a:cubicBezTo>
                  <a:cubicBezTo>
                    <a:pt x="3078" y="1723"/>
                    <a:pt x="3038" y="1712"/>
                    <a:pt x="2999" y="1712"/>
                  </a:cubicBezTo>
                  <a:cubicBezTo>
                    <a:pt x="2933" y="1712"/>
                    <a:pt x="2867" y="1745"/>
                    <a:pt x="2826" y="1805"/>
                  </a:cubicBezTo>
                  <a:lnTo>
                    <a:pt x="1774" y="3384"/>
                  </a:lnTo>
                  <a:cubicBezTo>
                    <a:pt x="1551" y="3722"/>
                    <a:pt x="1486" y="4127"/>
                    <a:pt x="1591" y="4509"/>
                  </a:cubicBezTo>
                  <a:lnTo>
                    <a:pt x="1071" y="5289"/>
                  </a:lnTo>
                  <a:cubicBezTo>
                    <a:pt x="737" y="5792"/>
                    <a:pt x="645" y="6397"/>
                    <a:pt x="814" y="6967"/>
                  </a:cubicBezTo>
                  <a:lnTo>
                    <a:pt x="518" y="7411"/>
                  </a:lnTo>
                  <a:cubicBezTo>
                    <a:pt x="46" y="8118"/>
                    <a:pt x="1" y="8990"/>
                    <a:pt x="394" y="9743"/>
                  </a:cubicBezTo>
                  <a:cubicBezTo>
                    <a:pt x="756" y="10437"/>
                    <a:pt x="1413" y="10881"/>
                    <a:pt x="2175" y="10962"/>
                  </a:cubicBezTo>
                  <a:lnTo>
                    <a:pt x="2175" y="11597"/>
                  </a:lnTo>
                  <a:cubicBezTo>
                    <a:pt x="2151" y="11608"/>
                    <a:pt x="2129" y="11623"/>
                    <a:pt x="2107" y="11641"/>
                  </a:cubicBezTo>
                  <a:lnTo>
                    <a:pt x="1406" y="12148"/>
                  </a:lnTo>
                  <a:cubicBezTo>
                    <a:pt x="1270" y="12249"/>
                    <a:pt x="1184" y="12397"/>
                    <a:pt x="1169" y="12555"/>
                  </a:cubicBezTo>
                  <a:cubicBezTo>
                    <a:pt x="1156" y="12710"/>
                    <a:pt x="1212" y="12869"/>
                    <a:pt x="1324" y="12984"/>
                  </a:cubicBezTo>
                  <a:lnTo>
                    <a:pt x="1539" y="13206"/>
                  </a:lnTo>
                  <a:cubicBezTo>
                    <a:pt x="1665" y="13336"/>
                    <a:pt x="1841" y="13403"/>
                    <a:pt x="2018" y="13403"/>
                  </a:cubicBezTo>
                  <a:cubicBezTo>
                    <a:pt x="2158" y="13403"/>
                    <a:pt x="2299" y="13362"/>
                    <a:pt x="2416" y="13277"/>
                  </a:cubicBezTo>
                  <a:lnTo>
                    <a:pt x="2841" y="12966"/>
                  </a:lnTo>
                  <a:lnTo>
                    <a:pt x="3954" y="12966"/>
                  </a:lnTo>
                  <a:lnTo>
                    <a:pt x="3954" y="13478"/>
                  </a:lnTo>
                  <a:cubicBezTo>
                    <a:pt x="3954" y="13798"/>
                    <a:pt x="4240" y="14056"/>
                    <a:pt x="4592" y="14056"/>
                  </a:cubicBezTo>
                  <a:lnTo>
                    <a:pt x="4926" y="14056"/>
                  </a:lnTo>
                  <a:cubicBezTo>
                    <a:pt x="5278" y="14056"/>
                    <a:pt x="5564" y="13796"/>
                    <a:pt x="5564" y="13478"/>
                  </a:cubicBezTo>
                  <a:lnTo>
                    <a:pt x="5564" y="12966"/>
                  </a:lnTo>
                  <a:lnTo>
                    <a:pt x="6677" y="12966"/>
                  </a:lnTo>
                  <a:lnTo>
                    <a:pt x="7105" y="13277"/>
                  </a:lnTo>
                  <a:cubicBezTo>
                    <a:pt x="7222" y="13362"/>
                    <a:pt x="7362" y="13404"/>
                    <a:pt x="7502" y="13404"/>
                  </a:cubicBezTo>
                  <a:cubicBezTo>
                    <a:pt x="7679" y="13404"/>
                    <a:pt x="7855" y="13337"/>
                    <a:pt x="7981" y="13206"/>
                  </a:cubicBezTo>
                  <a:lnTo>
                    <a:pt x="8195" y="12984"/>
                  </a:lnTo>
                  <a:cubicBezTo>
                    <a:pt x="8307" y="12869"/>
                    <a:pt x="8365" y="12710"/>
                    <a:pt x="8350" y="12555"/>
                  </a:cubicBezTo>
                  <a:cubicBezTo>
                    <a:pt x="8336" y="12397"/>
                    <a:pt x="8251" y="12249"/>
                    <a:pt x="8114" y="12148"/>
                  </a:cubicBezTo>
                  <a:lnTo>
                    <a:pt x="7413" y="11641"/>
                  </a:lnTo>
                  <a:cubicBezTo>
                    <a:pt x="7390" y="11623"/>
                    <a:pt x="7368" y="11611"/>
                    <a:pt x="7345" y="11597"/>
                  </a:cubicBezTo>
                  <a:lnTo>
                    <a:pt x="7345" y="10962"/>
                  </a:lnTo>
                  <a:cubicBezTo>
                    <a:pt x="8056" y="10887"/>
                    <a:pt x="8689" y="10483"/>
                    <a:pt x="9060" y="9860"/>
                  </a:cubicBezTo>
                  <a:cubicBezTo>
                    <a:pt x="9120" y="9762"/>
                    <a:pt x="9087" y="9637"/>
                    <a:pt x="8988" y="9578"/>
                  </a:cubicBezTo>
                  <a:cubicBezTo>
                    <a:pt x="8955" y="9557"/>
                    <a:pt x="8918" y="9548"/>
                    <a:pt x="8882" y="9548"/>
                  </a:cubicBezTo>
                  <a:cubicBezTo>
                    <a:pt x="8813" y="9548"/>
                    <a:pt x="8744" y="9584"/>
                    <a:pt x="8705" y="9649"/>
                  </a:cubicBezTo>
                  <a:cubicBezTo>
                    <a:pt x="8371" y="10208"/>
                    <a:pt x="7782" y="10549"/>
                    <a:pt x="7132" y="10563"/>
                  </a:cubicBezTo>
                  <a:lnTo>
                    <a:pt x="2380" y="10563"/>
                  </a:lnTo>
                  <a:cubicBezTo>
                    <a:pt x="1685" y="10548"/>
                    <a:pt x="1077" y="10171"/>
                    <a:pt x="753" y="9552"/>
                  </a:cubicBezTo>
                  <a:cubicBezTo>
                    <a:pt x="429" y="8936"/>
                    <a:pt x="468" y="8220"/>
                    <a:pt x="855" y="7640"/>
                  </a:cubicBezTo>
                  <a:lnTo>
                    <a:pt x="1003" y="7419"/>
                  </a:lnTo>
                  <a:cubicBezTo>
                    <a:pt x="1358" y="8033"/>
                    <a:pt x="2005" y="8413"/>
                    <a:pt x="2737" y="8413"/>
                  </a:cubicBezTo>
                  <a:lnTo>
                    <a:pt x="6775" y="8413"/>
                  </a:lnTo>
                  <a:cubicBezTo>
                    <a:pt x="7507" y="8413"/>
                    <a:pt x="8155" y="8035"/>
                    <a:pt x="8510" y="7419"/>
                  </a:cubicBezTo>
                  <a:lnTo>
                    <a:pt x="8655" y="7640"/>
                  </a:lnTo>
                  <a:cubicBezTo>
                    <a:pt x="8892" y="7995"/>
                    <a:pt x="9000" y="8399"/>
                    <a:pt x="8970" y="8811"/>
                  </a:cubicBezTo>
                  <a:cubicBezTo>
                    <a:pt x="8961" y="8924"/>
                    <a:pt x="9047" y="9024"/>
                    <a:pt x="9161" y="9032"/>
                  </a:cubicBezTo>
                  <a:lnTo>
                    <a:pt x="9176" y="9032"/>
                  </a:lnTo>
                  <a:cubicBezTo>
                    <a:pt x="9282" y="9032"/>
                    <a:pt x="9372" y="8949"/>
                    <a:pt x="9380" y="8841"/>
                  </a:cubicBezTo>
                  <a:cubicBezTo>
                    <a:pt x="9430" y="8331"/>
                    <a:pt x="9297" y="7835"/>
                    <a:pt x="9010" y="7405"/>
                  </a:cubicBezTo>
                  <a:lnTo>
                    <a:pt x="8714" y="6961"/>
                  </a:lnTo>
                  <a:cubicBezTo>
                    <a:pt x="8883" y="6391"/>
                    <a:pt x="8793" y="5786"/>
                    <a:pt x="8458" y="5284"/>
                  </a:cubicBezTo>
                  <a:lnTo>
                    <a:pt x="7938" y="4504"/>
                  </a:lnTo>
                  <a:cubicBezTo>
                    <a:pt x="8044" y="4121"/>
                    <a:pt x="7981" y="3716"/>
                    <a:pt x="7756" y="3380"/>
                  </a:cubicBezTo>
                  <a:lnTo>
                    <a:pt x="5911" y="614"/>
                  </a:lnTo>
                  <a:cubicBezTo>
                    <a:pt x="5895" y="589"/>
                    <a:pt x="5879" y="565"/>
                    <a:pt x="5862" y="543"/>
                  </a:cubicBezTo>
                  <a:cubicBezTo>
                    <a:pt x="5604" y="201"/>
                    <a:pt x="5198" y="0"/>
                    <a:pt x="476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4"/>
            <p:cNvSpPr/>
            <p:nvPr/>
          </p:nvSpPr>
          <p:spPr>
            <a:xfrm>
              <a:off x="8143986" y="3638278"/>
              <a:ext cx="12488" cy="22232"/>
            </a:xfrm>
            <a:custGeom>
              <a:rect b="b" l="l" r="r" t="t"/>
              <a:pathLst>
                <a:path extrusionOk="0" h="737" w="414">
                  <a:moveTo>
                    <a:pt x="206" y="0"/>
                  </a:moveTo>
                  <a:cubicBezTo>
                    <a:pt x="92" y="0"/>
                    <a:pt x="1" y="93"/>
                    <a:pt x="1" y="206"/>
                  </a:cubicBezTo>
                  <a:lnTo>
                    <a:pt x="1" y="531"/>
                  </a:lnTo>
                  <a:cubicBezTo>
                    <a:pt x="1" y="646"/>
                    <a:pt x="94" y="737"/>
                    <a:pt x="206" y="737"/>
                  </a:cubicBezTo>
                  <a:cubicBezTo>
                    <a:pt x="322" y="737"/>
                    <a:pt x="412" y="643"/>
                    <a:pt x="412" y="531"/>
                  </a:cubicBezTo>
                  <a:lnTo>
                    <a:pt x="412" y="206"/>
                  </a:lnTo>
                  <a:cubicBezTo>
                    <a:pt x="413" y="92"/>
                    <a:pt x="322"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4"/>
            <p:cNvSpPr/>
            <p:nvPr/>
          </p:nvSpPr>
          <p:spPr>
            <a:xfrm>
              <a:off x="8261566" y="3638278"/>
              <a:ext cx="12428" cy="22232"/>
            </a:xfrm>
            <a:custGeom>
              <a:rect b="b" l="l" r="r" t="t"/>
              <a:pathLst>
                <a:path extrusionOk="0" h="737" w="412">
                  <a:moveTo>
                    <a:pt x="206" y="0"/>
                  </a:moveTo>
                  <a:cubicBezTo>
                    <a:pt x="92" y="0"/>
                    <a:pt x="0" y="93"/>
                    <a:pt x="0" y="206"/>
                  </a:cubicBezTo>
                  <a:lnTo>
                    <a:pt x="0" y="531"/>
                  </a:lnTo>
                  <a:cubicBezTo>
                    <a:pt x="0" y="646"/>
                    <a:pt x="93" y="737"/>
                    <a:pt x="206" y="737"/>
                  </a:cubicBezTo>
                  <a:cubicBezTo>
                    <a:pt x="321" y="737"/>
                    <a:pt x="411" y="643"/>
                    <a:pt x="411" y="531"/>
                  </a:cubicBezTo>
                  <a:lnTo>
                    <a:pt x="411" y="206"/>
                  </a:lnTo>
                  <a:cubicBezTo>
                    <a:pt x="411"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4"/>
            <p:cNvSpPr/>
            <p:nvPr/>
          </p:nvSpPr>
          <p:spPr>
            <a:xfrm>
              <a:off x="8186698" y="3647750"/>
              <a:ext cx="44554" cy="18551"/>
            </a:xfrm>
            <a:custGeom>
              <a:rect b="b" l="l" r="r" t="t"/>
              <a:pathLst>
                <a:path extrusionOk="0" h="615" w="1477">
                  <a:moveTo>
                    <a:pt x="225" y="0"/>
                  </a:moveTo>
                  <a:cubicBezTo>
                    <a:pt x="172" y="0"/>
                    <a:pt x="119" y="20"/>
                    <a:pt x="79" y="60"/>
                  </a:cubicBezTo>
                  <a:cubicBezTo>
                    <a:pt x="0" y="142"/>
                    <a:pt x="0" y="270"/>
                    <a:pt x="79" y="352"/>
                  </a:cubicBezTo>
                  <a:cubicBezTo>
                    <a:pt x="247" y="519"/>
                    <a:pt x="488" y="615"/>
                    <a:pt x="737" y="615"/>
                  </a:cubicBezTo>
                  <a:cubicBezTo>
                    <a:pt x="988" y="615"/>
                    <a:pt x="1229" y="519"/>
                    <a:pt x="1395" y="352"/>
                  </a:cubicBezTo>
                  <a:cubicBezTo>
                    <a:pt x="1476" y="273"/>
                    <a:pt x="1476" y="142"/>
                    <a:pt x="1395" y="60"/>
                  </a:cubicBezTo>
                  <a:cubicBezTo>
                    <a:pt x="1357" y="20"/>
                    <a:pt x="1305" y="0"/>
                    <a:pt x="1253" y="0"/>
                  </a:cubicBezTo>
                  <a:cubicBezTo>
                    <a:pt x="1200" y="0"/>
                    <a:pt x="1147" y="20"/>
                    <a:pt x="1107" y="60"/>
                  </a:cubicBezTo>
                  <a:cubicBezTo>
                    <a:pt x="1016" y="150"/>
                    <a:pt x="882" y="202"/>
                    <a:pt x="740" y="202"/>
                  </a:cubicBezTo>
                  <a:cubicBezTo>
                    <a:pt x="596" y="202"/>
                    <a:pt x="462" y="150"/>
                    <a:pt x="372" y="60"/>
                  </a:cubicBezTo>
                  <a:cubicBezTo>
                    <a:pt x="331" y="20"/>
                    <a:pt x="278" y="0"/>
                    <a:pt x="22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74"/>
          <p:cNvGrpSpPr/>
          <p:nvPr/>
        </p:nvGrpSpPr>
        <p:grpSpPr>
          <a:xfrm>
            <a:off x="4091605" y="2772987"/>
            <a:ext cx="416277" cy="423909"/>
            <a:chOff x="4091605" y="2772987"/>
            <a:chExt cx="416277" cy="423909"/>
          </a:xfrm>
        </p:grpSpPr>
        <p:sp>
          <p:nvSpPr>
            <p:cNvPr id="3219" name="Google Shape;3219;p74"/>
            <p:cNvSpPr/>
            <p:nvPr/>
          </p:nvSpPr>
          <p:spPr>
            <a:xfrm>
              <a:off x="4097095" y="2915453"/>
              <a:ext cx="134777" cy="203071"/>
            </a:xfrm>
            <a:custGeom>
              <a:rect b="b" l="l" r="r" t="t"/>
              <a:pathLst>
                <a:path extrusionOk="0" h="6732" w="4468">
                  <a:moveTo>
                    <a:pt x="1055" y="1"/>
                  </a:moveTo>
                  <a:cubicBezTo>
                    <a:pt x="398" y="1"/>
                    <a:pt x="53" y="470"/>
                    <a:pt x="47" y="1032"/>
                  </a:cubicBezTo>
                  <a:cubicBezTo>
                    <a:pt x="1" y="1708"/>
                    <a:pt x="418" y="2514"/>
                    <a:pt x="379" y="3366"/>
                  </a:cubicBezTo>
                  <a:cubicBezTo>
                    <a:pt x="418" y="4219"/>
                    <a:pt x="1" y="5026"/>
                    <a:pt x="47" y="5701"/>
                  </a:cubicBezTo>
                  <a:cubicBezTo>
                    <a:pt x="53" y="6264"/>
                    <a:pt x="398" y="6732"/>
                    <a:pt x="1058" y="6732"/>
                  </a:cubicBezTo>
                  <a:cubicBezTo>
                    <a:pt x="1167" y="6732"/>
                    <a:pt x="1286" y="6719"/>
                    <a:pt x="1413" y="6691"/>
                  </a:cubicBezTo>
                  <a:cubicBezTo>
                    <a:pt x="2289" y="6493"/>
                    <a:pt x="3098" y="5946"/>
                    <a:pt x="3633" y="5370"/>
                  </a:cubicBezTo>
                  <a:cubicBezTo>
                    <a:pt x="4179" y="4777"/>
                    <a:pt x="4451" y="4157"/>
                    <a:pt x="4468" y="3366"/>
                  </a:cubicBezTo>
                  <a:cubicBezTo>
                    <a:pt x="4451" y="2575"/>
                    <a:pt x="4179" y="1956"/>
                    <a:pt x="3633" y="1362"/>
                  </a:cubicBezTo>
                  <a:cubicBezTo>
                    <a:pt x="3098" y="789"/>
                    <a:pt x="2289" y="240"/>
                    <a:pt x="1413" y="42"/>
                  </a:cubicBezTo>
                  <a:cubicBezTo>
                    <a:pt x="1285" y="14"/>
                    <a:pt x="1166" y="1"/>
                    <a:pt x="1055"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4"/>
            <p:cNvSpPr/>
            <p:nvPr/>
          </p:nvSpPr>
          <p:spPr>
            <a:xfrm>
              <a:off x="4141527" y="2921275"/>
              <a:ext cx="90344" cy="191578"/>
            </a:xfrm>
            <a:custGeom>
              <a:rect b="b" l="l" r="r" t="t"/>
              <a:pathLst>
                <a:path extrusionOk="0" h="6351" w="2995">
                  <a:moveTo>
                    <a:pt x="434" y="0"/>
                  </a:moveTo>
                  <a:cubicBezTo>
                    <a:pt x="183" y="189"/>
                    <a:pt x="51" y="496"/>
                    <a:pt x="47" y="840"/>
                  </a:cubicBezTo>
                  <a:cubicBezTo>
                    <a:pt x="1" y="1516"/>
                    <a:pt x="419" y="2322"/>
                    <a:pt x="380" y="3176"/>
                  </a:cubicBezTo>
                  <a:cubicBezTo>
                    <a:pt x="419" y="4028"/>
                    <a:pt x="1" y="4834"/>
                    <a:pt x="47" y="5510"/>
                  </a:cubicBezTo>
                  <a:cubicBezTo>
                    <a:pt x="51" y="5855"/>
                    <a:pt x="183" y="6161"/>
                    <a:pt x="434" y="6350"/>
                  </a:cubicBezTo>
                  <a:cubicBezTo>
                    <a:pt x="1116" y="6091"/>
                    <a:pt x="1729" y="5643"/>
                    <a:pt x="2160" y="5180"/>
                  </a:cubicBezTo>
                  <a:cubicBezTo>
                    <a:pt x="2706" y="4585"/>
                    <a:pt x="2978" y="3967"/>
                    <a:pt x="2995" y="3176"/>
                  </a:cubicBezTo>
                  <a:cubicBezTo>
                    <a:pt x="2978" y="2385"/>
                    <a:pt x="2706" y="1765"/>
                    <a:pt x="2160" y="1172"/>
                  </a:cubicBezTo>
                  <a:cubicBezTo>
                    <a:pt x="1729" y="707"/>
                    <a:pt x="1116" y="259"/>
                    <a:pt x="43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4"/>
            <p:cNvSpPr/>
            <p:nvPr/>
          </p:nvSpPr>
          <p:spPr>
            <a:xfrm>
              <a:off x="4196094" y="2843361"/>
              <a:ext cx="305602" cy="347290"/>
            </a:xfrm>
            <a:custGeom>
              <a:rect b="b" l="l" r="r" t="t"/>
              <a:pathLst>
                <a:path extrusionOk="0" h="11513" w="10131">
                  <a:moveTo>
                    <a:pt x="4386" y="1"/>
                  </a:moveTo>
                  <a:cubicBezTo>
                    <a:pt x="4382" y="1"/>
                    <a:pt x="4378" y="1"/>
                    <a:pt x="4375" y="1"/>
                  </a:cubicBezTo>
                  <a:cubicBezTo>
                    <a:pt x="2754" y="9"/>
                    <a:pt x="1567" y="611"/>
                    <a:pt x="894" y="1636"/>
                  </a:cubicBezTo>
                  <a:cubicBezTo>
                    <a:pt x="204" y="2660"/>
                    <a:pt x="23" y="4111"/>
                    <a:pt x="1" y="5756"/>
                  </a:cubicBezTo>
                  <a:cubicBezTo>
                    <a:pt x="23" y="7402"/>
                    <a:pt x="204" y="8853"/>
                    <a:pt x="894" y="9875"/>
                  </a:cubicBezTo>
                  <a:cubicBezTo>
                    <a:pt x="1570" y="10903"/>
                    <a:pt x="2755" y="11502"/>
                    <a:pt x="4375" y="11513"/>
                  </a:cubicBezTo>
                  <a:cubicBezTo>
                    <a:pt x="4380" y="11513"/>
                    <a:pt x="4386" y="11513"/>
                    <a:pt x="4391" y="11513"/>
                  </a:cubicBezTo>
                  <a:cubicBezTo>
                    <a:pt x="5992" y="11513"/>
                    <a:pt x="7523" y="10876"/>
                    <a:pt x="8544" y="9835"/>
                  </a:cubicBezTo>
                  <a:cubicBezTo>
                    <a:pt x="9587" y="8793"/>
                    <a:pt x="10120" y="7343"/>
                    <a:pt x="10130" y="5756"/>
                  </a:cubicBezTo>
                  <a:cubicBezTo>
                    <a:pt x="10118" y="4170"/>
                    <a:pt x="9587" y="2721"/>
                    <a:pt x="8544" y="1678"/>
                  </a:cubicBezTo>
                  <a:cubicBezTo>
                    <a:pt x="7522" y="636"/>
                    <a:pt x="5990" y="1"/>
                    <a:pt x="438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4"/>
            <p:cNvSpPr/>
            <p:nvPr/>
          </p:nvSpPr>
          <p:spPr>
            <a:xfrm>
              <a:off x="4196003" y="2844446"/>
              <a:ext cx="167597" cy="346204"/>
            </a:xfrm>
            <a:custGeom>
              <a:rect b="b" l="l" r="r" t="t"/>
              <a:pathLst>
                <a:path extrusionOk="0" h="11477" w="5556">
                  <a:moveTo>
                    <a:pt x="3756" y="0"/>
                  </a:moveTo>
                  <a:lnTo>
                    <a:pt x="3756" y="0"/>
                  </a:lnTo>
                  <a:cubicBezTo>
                    <a:pt x="2450" y="141"/>
                    <a:pt x="1480" y="710"/>
                    <a:pt x="896" y="1600"/>
                  </a:cubicBezTo>
                  <a:cubicBezTo>
                    <a:pt x="205" y="2626"/>
                    <a:pt x="23" y="4077"/>
                    <a:pt x="1" y="5720"/>
                  </a:cubicBezTo>
                  <a:cubicBezTo>
                    <a:pt x="23" y="7366"/>
                    <a:pt x="205" y="8816"/>
                    <a:pt x="896" y="9839"/>
                  </a:cubicBezTo>
                  <a:cubicBezTo>
                    <a:pt x="1569" y="10866"/>
                    <a:pt x="2755" y="11466"/>
                    <a:pt x="4376" y="11477"/>
                  </a:cubicBezTo>
                  <a:cubicBezTo>
                    <a:pt x="4384" y="11477"/>
                    <a:pt x="4391" y="11477"/>
                    <a:pt x="4398" y="11477"/>
                  </a:cubicBezTo>
                  <a:cubicBezTo>
                    <a:pt x="4790" y="11477"/>
                    <a:pt x="5178" y="11438"/>
                    <a:pt x="5555" y="11363"/>
                  </a:cubicBezTo>
                  <a:cubicBezTo>
                    <a:pt x="3421" y="10001"/>
                    <a:pt x="2002" y="7610"/>
                    <a:pt x="2002" y="4887"/>
                  </a:cubicBezTo>
                  <a:cubicBezTo>
                    <a:pt x="2002" y="3031"/>
                    <a:pt x="2660" y="1327"/>
                    <a:pt x="375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4"/>
            <p:cNvSpPr/>
            <p:nvPr/>
          </p:nvSpPr>
          <p:spPr>
            <a:xfrm>
              <a:off x="4307279" y="2852470"/>
              <a:ext cx="194413" cy="329070"/>
            </a:xfrm>
            <a:custGeom>
              <a:rect b="b" l="l" r="r" t="t"/>
              <a:pathLst>
                <a:path extrusionOk="0" h="10909" w="6445">
                  <a:moveTo>
                    <a:pt x="2597" y="0"/>
                  </a:moveTo>
                  <a:cubicBezTo>
                    <a:pt x="1863" y="275"/>
                    <a:pt x="1292" y="732"/>
                    <a:pt x="896" y="1334"/>
                  </a:cubicBezTo>
                  <a:cubicBezTo>
                    <a:pt x="205" y="2360"/>
                    <a:pt x="23" y="3811"/>
                    <a:pt x="1" y="5454"/>
                  </a:cubicBezTo>
                  <a:cubicBezTo>
                    <a:pt x="23" y="7100"/>
                    <a:pt x="205" y="8550"/>
                    <a:pt x="896" y="9573"/>
                  </a:cubicBezTo>
                  <a:cubicBezTo>
                    <a:pt x="1292" y="10177"/>
                    <a:pt x="1865" y="10634"/>
                    <a:pt x="2597" y="10909"/>
                  </a:cubicBezTo>
                  <a:cubicBezTo>
                    <a:pt x="3468" y="10624"/>
                    <a:pt x="4252" y="10149"/>
                    <a:pt x="4858" y="9533"/>
                  </a:cubicBezTo>
                  <a:cubicBezTo>
                    <a:pt x="5901" y="8491"/>
                    <a:pt x="6434" y="7041"/>
                    <a:pt x="6444" y="5454"/>
                  </a:cubicBezTo>
                  <a:cubicBezTo>
                    <a:pt x="6434" y="3868"/>
                    <a:pt x="5901" y="2419"/>
                    <a:pt x="4858" y="1376"/>
                  </a:cubicBezTo>
                  <a:cubicBezTo>
                    <a:pt x="4254" y="758"/>
                    <a:pt x="3470" y="284"/>
                    <a:pt x="2597"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4"/>
            <p:cNvSpPr/>
            <p:nvPr/>
          </p:nvSpPr>
          <p:spPr>
            <a:xfrm>
              <a:off x="4258805" y="2779231"/>
              <a:ext cx="129679" cy="76257"/>
            </a:xfrm>
            <a:custGeom>
              <a:rect b="b" l="l" r="r" t="t"/>
              <a:pathLst>
                <a:path extrusionOk="0" h="2528" w="4299">
                  <a:moveTo>
                    <a:pt x="1043" y="0"/>
                  </a:moveTo>
                  <a:cubicBezTo>
                    <a:pt x="385" y="0"/>
                    <a:pt x="38" y="468"/>
                    <a:pt x="31" y="1031"/>
                  </a:cubicBezTo>
                  <a:cubicBezTo>
                    <a:pt x="0" y="1482"/>
                    <a:pt x="173" y="1988"/>
                    <a:pt x="283" y="2527"/>
                  </a:cubicBezTo>
                  <a:cubicBezTo>
                    <a:pt x="848" y="2273"/>
                    <a:pt x="1524" y="2134"/>
                    <a:pt x="2296" y="2128"/>
                  </a:cubicBezTo>
                  <a:cubicBezTo>
                    <a:pt x="2300" y="2128"/>
                    <a:pt x="2304" y="2128"/>
                    <a:pt x="2309" y="2128"/>
                  </a:cubicBezTo>
                  <a:cubicBezTo>
                    <a:pt x="2996" y="2128"/>
                    <a:pt x="3672" y="2245"/>
                    <a:pt x="4299" y="2461"/>
                  </a:cubicBezTo>
                  <a:cubicBezTo>
                    <a:pt x="4161" y="2067"/>
                    <a:pt x="3938" y="1711"/>
                    <a:pt x="3618" y="1360"/>
                  </a:cubicBezTo>
                  <a:cubicBezTo>
                    <a:pt x="3081" y="786"/>
                    <a:pt x="2274" y="239"/>
                    <a:pt x="1398" y="41"/>
                  </a:cubicBezTo>
                  <a:cubicBezTo>
                    <a:pt x="1271" y="13"/>
                    <a:pt x="1153" y="0"/>
                    <a:pt x="104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4"/>
            <p:cNvSpPr/>
            <p:nvPr/>
          </p:nvSpPr>
          <p:spPr>
            <a:xfrm>
              <a:off x="4258714" y="2779231"/>
              <a:ext cx="92365" cy="76257"/>
            </a:xfrm>
            <a:custGeom>
              <a:rect b="b" l="l" r="r" t="t"/>
              <a:pathLst>
                <a:path extrusionOk="0" h="2528" w="3062">
                  <a:moveTo>
                    <a:pt x="1043" y="0"/>
                  </a:moveTo>
                  <a:cubicBezTo>
                    <a:pt x="386" y="0"/>
                    <a:pt x="39" y="468"/>
                    <a:pt x="33" y="1031"/>
                  </a:cubicBezTo>
                  <a:cubicBezTo>
                    <a:pt x="0" y="1482"/>
                    <a:pt x="175" y="1988"/>
                    <a:pt x="284" y="2527"/>
                  </a:cubicBezTo>
                  <a:cubicBezTo>
                    <a:pt x="694" y="2345"/>
                    <a:pt x="1158" y="2221"/>
                    <a:pt x="1676" y="2165"/>
                  </a:cubicBezTo>
                  <a:cubicBezTo>
                    <a:pt x="2081" y="1674"/>
                    <a:pt x="2549" y="1233"/>
                    <a:pt x="3062" y="854"/>
                  </a:cubicBezTo>
                  <a:cubicBezTo>
                    <a:pt x="2587" y="486"/>
                    <a:pt x="2009" y="177"/>
                    <a:pt x="1398" y="41"/>
                  </a:cubicBezTo>
                  <a:cubicBezTo>
                    <a:pt x="1271" y="13"/>
                    <a:pt x="1153" y="0"/>
                    <a:pt x="1043"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4"/>
            <p:cNvSpPr/>
            <p:nvPr/>
          </p:nvSpPr>
          <p:spPr>
            <a:xfrm>
              <a:off x="4258714" y="3008811"/>
              <a:ext cx="90284" cy="136044"/>
            </a:xfrm>
            <a:custGeom>
              <a:rect b="b" l="l" r="r" t="t"/>
              <a:pathLst>
                <a:path extrusionOk="0" h="4510" w="2993">
                  <a:moveTo>
                    <a:pt x="707" y="1"/>
                  </a:moveTo>
                  <a:cubicBezTo>
                    <a:pt x="266" y="1"/>
                    <a:pt x="34" y="313"/>
                    <a:pt x="30" y="691"/>
                  </a:cubicBezTo>
                  <a:cubicBezTo>
                    <a:pt x="0" y="1144"/>
                    <a:pt x="280" y="1683"/>
                    <a:pt x="255" y="2254"/>
                  </a:cubicBezTo>
                  <a:cubicBezTo>
                    <a:pt x="280" y="2827"/>
                    <a:pt x="0" y="3367"/>
                    <a:pt x="30" y="3819"/>
                  </a:cubicBezTo>
                  <a:cubicBezTo>
                    <a:pt x="34" y="4195"/>
                    <a:pt x="267" y="4509"/>
                    <a:pt x="708" y="4509"/>
                  </a:cubicBezTo>
                  <a:cubicBezTo>
                    <a:pt x="781" y="4509"/>
                    <a:pt x="861" y="4501"/>
                    <a:pt x="945" y="4482"/>
                  </a:cubicBezTo>
                  <a:cubicBezTo>
                    <a:pt x="1534" y="4350"/>
                    <a:pt x="2075" y="3982"/>
                    <a:pt x="2433" y="3598"/>
                  </a:cubicBezTo>
                  <a:cubicBezTo>
                    <a:pt x="2800" y="3200"/>
                    <a:pt x="2981" y="2785"/>
                    <a:pt x="2992" y="2254"/>
                  </a:cubicBezTo>
                  <a:cubicBezTo>
                    <a:pt x="2981" y="1725"/>
                    <a:pt x="2797" y="1311"/>
                    <a:pt x="2433" y="913"/>
                  </a:cubicBezTo>
                  <a:cubicBezTo>
                    <a:pt x="2072" y="528"/>
                    <a:pt x="1531" y="161"/>
                    <a:pt x="945" y="28"/>
                  </a:cubicBezTo>
                  <a:cubicBezTo>
                    <a:pt x="860" y="10"/>
                    <a:pt x="781" y="1"/>
                    <a:pt x="707"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4"/>
            <p:cNvSpPr/>
            <p:nvPr/>
          </p:nvSpPr>
          <p:spPr>
            <a:xfrm>
              <a:off x="4375812" y="3000484"/>
              <a:ext cx="64402" cy="51220"/>
            </a:xfrm>
            <a:custGeom>
              <a:rect b="b" l="l" r="r" t="t"/>
              <a:pathLst>
                <a:path extrusionOk="0" h="1698" w="2135">
                  <a:moveTo>
                    <a:pt x="1066" y="1"/>
                  </a:moveTo>
                  <a:cubicBezTo>
                    <a:pt x="478" y="1"/>
                    <a:pt x="0" y="379"/>
                    <a:pt x="0" y="850"/>
                  </a:cubicBezTo>
                  <a:cubicBezTo>
                    <a:pt x="0" y="1317"/>
                    <a:pt x="479" y="1697"/>
                    <a:pt x="1066" y="1697"/>
                  </a:cubicBezTo>
                  <a:cubicBezTo>
                    <a:pt x="1657" y="1697"/>
                    <a:pt x="2134" y="1319"/>
                    <a:pt x="2134" y="850"/>
                  </a:cubicBezTo>
                  <a:cubicBezTo>
                    <a:pt x="2134" y="379"/>
                    <a:pt x="165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4"/>
            <p:cNvSpPr/>
            <p:nvPr/>
          </p:nvSpPr>
          <p:spPr>
            <a:xfrm>
              <a:off x="4091605" y="2772987"/>
              <a:ext cx="416277" cy="423909"/>
            </a:xfrm>
            <a:custGeom>
              <a:rect b="b" l="l" r="r" t="t"/>
              <a:pathLst>
                <a:path extrusionOk="0" h="14053" w="13800">
                  <a:moveTo>
                    <a:pt x="6581" y="411"/>
                  </a:moveTo>
                  <a:cubicBezTo>
                    <a:pt x="6678" y="411"/>
                    <a:pt x="6781" y="422"/>
                    <a:pt x="6892" y="446"/>
                  </a:cubicBezTo>
                  <a:cubicBezTo>
                    <a:pt x="7638" y="615"/>
                    <a:pt x="8429" y="1085"/>
                    <a:pt x="9007" y="1705"/>
                  </a:cubicBezTo>
                  <a:cubicBezTo>
                    <a:pt x="9198" y="1913"/>
                    <a:pt x="9352" y="2124"/>
                    <a:pt x="9470" y="2338"/>
                  </a:cubicBezTo>
                  <a:cubicBezTo>
                    <a:pt x="8947" y="2199"/>
                    <a:pt x="8401" y="2122"/>
                    <a:pt x="7852" y="2122"/>
                  </a:cubicBezTo>
                  <a:lnTo>
                    <a:pt x="7836" y="2122"/>
                  </a:lnTo>
                  <a:cubicBezTo>
                    <a:pt x="7149" y="2126"/>
                    <a:pt x="6522" y="2236"/>
                    <a:pt x="5972" y="2444"/>
                  </a:cubicBezTo>
                  <a:cubicBezTo>
                    <a:pt x="5959" y="2381"/>
                    <a:pt x="5942" y="2316"/>
                    <a:pt x="5925" y="2249"/>
                  </a:cubicBezTo>
                  <a:cubicBezTo>
                    <a:pt x="5839" y="1888"/>
                    <a:pt x="5758" y="1547"/>
                    <a:pt x="5777" y="1252"/>
                  </a:cubicBezTo>
                  <a:lnTo>
                    <a:pt x="5777" y="1239"/>
                  </a:lnTo>
                  <a:cubicBezTo>
                    <a:pt x="5781" y="956"/>
                    <a:pt x="5883" y="720"/>
                    <a:pt x="6064" y="573"/>
                  </a:cubicBezTo>
                  <a:cubicBezTo>
                    <a:pt x="6198" y="467"/>
                    <a:pt x="6374" y="411"/>
                    <a:pt x="6581" y="411"/>
                  </a:cubicBezTo>
                  <a:close/>
                  <a:moveTo>
                    <a:pt x="2129" y="5153"/>
                  </a:moveTo>
                  <a:cubicBezTo>
                    <a:pt x="2135" y="5153"/>
                    <a:pt x="2755" y="5314"/>
                    <a:pt x="3416" y="5981"/>
                  </a:cubicBezTo>
                  <a:cubicBezTo>
                    <a:pt x="3299" y="6679"/>
                    <a:pt x="3267" y="7406"/>
                    <a:pt x="3258" y="8087"/>
                  </a:cubicBezTo>
                  <a:lnTo>
                    <a:pt x="3258" y="8093"/>
                  </a:lnTo>
                  <a:cubicBezTo>
                    <a:pt x="3267" y="8777"/>
                    <a:pt x="3299" y="9501"/>
                    <a:pt x="3416" y="10200"/>
                  </a:cubicBezTo>
                  <a:cubicBezTo>
                    <a:pt x="2841" y="10777"/>
                    <a:pt x="2129" y="11028"/>
                    <a:pt x="2129" y="11028"/>
                  </a:cubicBezTo>
                  <a:cubicBezTo>
                    <a:pt x="1989" y="10882"/>
                    <a:pt x="1912" y="10670"/>
                    <a:pt x="1909" y="10424"/>
                  </a:cubicBezTo>
                  <a:lnTo>
                    <a:pt x="1909" y="10413"/>
                  </a:lnTo>
                  <a:cubicBezTo>
                    <a:pt x="1890" y="10120"/>
                    <a:pt x="1971" y="9777"/>
                    <a:pt x="2057" y="9417"/>
                  </a:cubicBezTo>
                  <a:cubicBezTo>
                    <a:pt x="2153" y="9016"/>
                    <a:pt x="2262" y="8559"/>
                    <a:pt x="2245" y="8092"/>
                  </a:cubicBezTo>
                  <a:cubicBezTo>
                    <a:pt x="2262" y="7623"/>
                    <a:pt x="2156" y="7169"/>
                    <a:pt x="2057" y="6765"/>
                  </a:cubicBezTo>
                  <a:cubicBezTo>
                    <a:pt x="1971" y="6406"/>
                    <a:pt x="1890" y="6062"/>
                    <a:pt x="1909" y="5770"/>
                  </a:cubicBezTo>
                  <a:cubicBezTo>
                    <a:pt x="1924" y="5543"/>
                    <a:pt x="1968" y="5321"/>
                    <a:pt x="2129" y="5153"/>
                  </a:cubicBezTo>
                  <a:cubicBezTo>
                    <a:pt x="2129" y="5153"/>
                    <a:pt x="2129" y="5153"/>
                    <a:pt x="2129" y="5153"/>
                  </a:cubicBezTo>
                  <a:close/>
                  <a:moveTo>
                    <a:pt x="1236" y="4927"/>
                  </a:moveTo>
                  <a:cubicBezTo>
                    <a:pt x="1333" y="4927"/>
                    <a:pt x="1437" y="4939"/>
                    <a:pt x="1546" y="4963"/>
                  </a:cubicBezTo>
                  <a:cubicBezTo>
                    <a:pt x="1604" y="4975"/>
                    <a:pt x="1660" y="4990"/>
                    <a:pt x="1717" y="5008"/>
                  </a:cubicBezTo>
                  <a:cubicBezTo>
                    <a:pt x="1579" y="5210"/>
                    <a:pt x="1501" y="5466"/>
                    <a:pt x="1495" y="5743"/>
                  </a:cubicBezTo>
                  <a:cubicBezTo>
                    <a:pt x="1471" y="6098"/>
                    <a:pt x="1560" y="6468"/>
                    <a:pt x="1654" y="6858"/>
                  </a:cubicBezTo>
                  <a:cubicBezTo>
                    <a:pt x="1749" y="7256"/>
                    <a:pt x="1847" y="7664"/>
                    <a:pt x="1827" y="8079"/>
                  </a:cubicBezTo>
                  <a:lnTo>
                    <a:pt x="1827" y="8096"/>
                  </a:lnTo>
                  <a:cubicBezTo>
                    <a:pt x="1847" y="8510"/>
                    <a:pt x="1749" y="8920"/>
                    <a:pt x="1654" y="9317"/>
                  </a:cubicBezTo>
                  <a:cubicBezTo>
                    <a:pt x="1560" y="9707"/>
                    <a:pt x="1472" y="10077"/>
                    <a:pt x="1495" y="10432"/>
                  </a:cubicBezTo>
                  <a:cubicBezTo>
                    <a:pt x="1499" y="10711"/>
                    <a:pt x="1579" y="10964"/>
                    <a:pt x="1717" y="11170"/>
                  </a:cubicBezTo>
                  <a:cubicBezTo>
                    <a:pt x="1663" y="11186"/>
                    <a:pt x="1606" y="11201"/>
                    <a:pt x="1551" y="11214"/>
                  </a:cubicBezTo>
                  <a:cubicBezTo>
                    <a:pt x="1441" y="11238"/>
                    <a:pt x="1338" y="11250"/>
                    <a:pt x="1241" y="11250"/>
                  </a:cubicBezTo>
                  <a:cubicBezTo>
                    <a:pt x="1033" y="11250"/>
                    <a:pt x="856" y="11196"/>
                    <a:pt x="721" y="11089"/>
                  </a:cubicBezTo>
                  <a:cubicBezTo>
                    <a:pt x="538" y="10944"/>
                    <a:pt x="436" y="10707"/>
                    <a:pt x="434" y="10423"/>
                  </a:cubicBezTo>
                  <a:lnTo>
                    <a:pt x="434" y="10410"/>
                  </a:lnTo>
                  <a:cubicBezTo>
                    <a:pt x="413" y="10115"/>
                    <a:pt x="495" y="9774"/>
                    <a:pt x="582" y="9413"/>
                  </a:cubicBezTo>
                  <a:cubicBezTo>
                    <a:pt x="678" y="9012"/>
                    <a:pt x="788" y="8555"/>
                    <a:pt x="768" y="8087"/>
                  </a:cubicBezTo>
                  <a:cubicBezTo>
                    <a:pt x="788" y="7620"/>
                    <a:pt x="678" y="7164"/>
                    <a:pt x="582" y="6764"/>
                  </a:cubicBezTo>
                  <a:cubicBezTo>
                    <a:pt x="495" y="6403"/>
                    <a:pt x="413" y="6061"/>
                    <a:pt x="434" y="5767"/>
                  </a:cubicBezTo>
                  <a:lnTo>
                    <a:pt x="434" y="5755"/>
                  </a:lnTo>
                  <a:cubicBezTo>
                    <a:pt x="437" y="5471"/>
                    <a:pt x="539" y="5234"/>
                    <a:pt x="721" y="5089"/>
                  </a:cubicBezTo>
                  <a:cubicBezTo>
                    <a:pt x="855" y="4982"/>
                    <a:pt x="1030" y="4927"/>
                    <a:pt x="1236" y="4927"/>
                  </a:cubicBezTo>
                  <a:close/>
                  <a:moveTo>
                    <a:pt x="6251" y="8026"/>
                  </a:moveTo>
                  <a:cubicBezTo>
                    <a:pt x="6310" y="8026"/>
                    <a:pt x="6374" y="8033"/>
                    <a:pt x="6442" y="8047"/>
                  </a:cubicBezTo>
                  <a:cubicBezTo>
                    <a:pt x="6928" y="8158"/>
                    <a:pt x="7445" y="8465"/>
                    <a:pt x="7822" y="8871"/>
                  </a:cubicBezTo>
                  <a:cubicBezTo>
                    <a:pt x="8161" y="9240"/>
                    <a:pt x="8317" y="9611"/>
                    <a:pt x="8327" y="10075"/>
                  </a:cubicBezTo>
                  <a:cubicBezTo>
                    <a:pt x="8317" y="10540"/>
                    <a:pt x="8161" y="10911"/>
                    <a:pt x="7824" y="11276"/>
                  </a:cubicBezTo>
                  <a:cubicBezTo>
                    <a:pt x="7756" y="11350"/>
                    <a:pt x="7682" y="11421"/>
                    <a:pt x="7607" y="11488"/>
                  </a:cubicBezTo>
                  <a:cubicBezTo>
                    <a:pt x="7601" y="11491"/>
                    <a:pt x="7596" y="11495"/>
                    <a:pt x="7593" y="11498"/>
                  </a:cubicBezTo>
                  <a:cubicBezTo>
                    <a:pt x="7249" y="11794"/>
                    <a:pt x="6837" y="12013"/>
                    <a:pt x="6445" y="12102"/>
                  </a:cubicBezTo>
                  <a:cubicBezTo>
                    <a:pt x="6376" y="12117"/>
                    <a:pt x="6310" y="12125"/>
                    <a:pt x="6250" y="12125"/>
                  </a:cubicBezTo>
                  <a:cubicBezTo>
                    <a:pt x="6127" y="12125"/>
                    <a:pt x="6024" y="12093"/>
                    <a:pt x="5945" y="12031"/>
                  </a:cubicBezTo>
                  <a:cubicBezTo>
                    <a:pt x="5840" y="11947"/>
                    <a:pt x="5781" y="11807"/>
                    <a:pt x="5780" y="11639"/>
                  </a:cubicBezTo>
                  <a:lnTo>
                    <a:pt x="5780" y="11627"/>
                  </a:lnTo>
                  <a:cubicBezTo>
                    <a:pt x="5766" y="11439"/>
                    <a:pt x="5820" y="11216"/>
                    <a:pt x="5877" y="10979"/>
                  </a:cubicBezTo>
                  <a:cubicBezTo>
                    <a:pt x="5942" y="10706"/>
                    <a:pt x="6016" y="10396"/>
                    <a:pt x="6003" y="10075"/>
                  </a:cubicBezTo>
                  <a:cubicBezTo>
                    <a:pt x="6016" y="9753"/>
                    <a:pt x="5942" y="9445"/>
                    <a:pt x="5877" y="9172"/>
                  </a:cubicBezTo>
                  <a:cubicBezTo>
                    <a:pt x="5820" y="8935"/>
                    <a:pt x="5766" y="8710"/>
                    <a:pt x="5780" y="8524"/>
                  </a:cubicBezTo>
                  <a:lnTo>
                    <a:pt x="5780" y="8510"/>
                  </a:lnTo>
                  <a:cubicBezTo>
                    <a:pt x="5781" y="8343"/>
                    <a:pt x="5840" y="8203"/>
                    <a:pt x="5945" y="8118"/>
                  </a:cubicBezTo>
                  <a:cubicBezTo>
                    <a:pt x="6024" y="8057"/>
                    <a:pt x="6128" y="8026"/>
                    <a:pt x="6251" y="8026"/>
                  </a:cubicBezTo>
                  <a:close/>
                  <a:moveTo>
                    <a:pt x="6581" y="1"/>
                  </a:moveTo>
                  <a:cubicBezTo>
                    <a:pt x="6215" y="1"/>
                    <a:pt x="5966" y="128"/>
                    <a:pt x="5809" y="252"/>
                  </a:cubicBezTo>
                  <a:cubicBezTo>
                    <a:pt x="5530" y="474"/>
                    <a:pt x="5373" y="822"/>
                    <a:pt x="5367" y="1229"/>
                  </a:cubicBezTo>
                  <a:cubicBezTo>
                    <a:pt x="5343" y="1585"/>
                    <a:pt x="5432" y="1953"/>
                    <a:pt x="5525" y="2342"/>
                  </a:cubicBezTo>
                  <a:cubicBezTo>
                    <a:pt x="5548" y="2434"/>
                    <a:pt x="5568" y="2524"/>
                    <a:pt x="5590" y="2616"/>
                  </a:cubicBezTo>
                  <a:cubicBezTo>
                    <a:pt x="5321" y="2752"/>
                    <a:pt x="5073" y="2915"/>
                    <a:pt x="4851" y="3103"/>
                  </a:cubicBezTo>
                  <a:cubicBezTo>
                    <a:pt x="4764" y="3177"/>
                    <a:pt x="4753" y="3307"/>
                    <a:pt x="4827" y="3393"/>
                  </a:cubicBezTo>
                  <a:cubicBezTo>
                    <a:pt x="4868" y="3441"/>
                    <a:pt x="4926" y="3465"/>
                    <a:pt x="4984" y="3465"/>
                  </a:cubicBezTo>
                  <a:cubicBezTo>
                    <a:pt x="5031" y="3465"/>
                    <a:pt x="5078" y="3449"/>
                    <a:pt x="5117" y="3418"/>
                  </a:cubicBezTo>
                  <a:cubicBezTo>
                    <a:pt x="5340" y="3227"/>
                    <a:pt x="5592" y="3066"/>
                    <a:pt x="5870" y="2937"/>
                  </a:cubicBezTo>
                  <a:cubicBezTo>
                    <a:pt x="6238" y="2764"/>
                    <a:pt x="6633" y="2663"/>
                    <a:pt x="7033" y="2601"/>
                  </a:cubicBezTo>
                  <a:cubicBezTo>
                    <a:pt x="7305" y="2561"/>
                    <a:pt x="7580" y="2542"/>
                    <a:pt x="7854" y="2542"/>
                  </a:cubicBezTo>
                  <a:cubicBezTo>
                    <a:pt x="8288" y="2542"/>
                    <a:pt x="8720" y="2591"/>
                    <a:pt x="9142" y="2686"/>
                  </a:cubicBezTo>
                  <a:cubicBezTo>
                    <a:pt x="8621" y="2971"/>
                    <a:pt x="8195" y="3363"/>
                    <a:pt x="7874" y="3854"/>
                  </a:cubicBezTo>
                  <a:cubicBezTo>
                    <a:pt x="7145" y="4932"/>
                    <a:pt x="6984" y="6416"/>
                    <a:pt x="6950" y="7778"/>
                  </a:cubicBezTo>
                  <a:cubicBezTo>
                    <a:pt x="6809" y="7722"/>
                    <a:pt x="6669" y="7678"/>
                    <a:pt x="6530" y="7645"/>
                  </a:cubicBezTo>
                  <a:cubicBezTo>
                    <a:pt x="6427" y="7623"/>
                    <a:pt x="6334" y="7613"/>
                    <a:pt x="6249" y="7613"/>
                  </a:cubicBezTo>
                  <a:cubicBezTo>
                    <a:pt x="5983" y="7613"/>
                    <a:pt x="5801" y="7707"/>
                    <a:pt x="5687" y="7798"/>
                  </a:cubicBezTo>
                  <a:cubicBezTo>
                    <a:pt x="5482" y="7959"/>
                    <a:pt x="5369" y="8210"/>
                    <a:pt x="5364" y="8502"/>
                  </a:cubicBezTo>
                  <a:cubicBezTo>
                    <a:pt x="5348" y="8750"/>
                    <a:pt x="5408" y="9002"/>
                    <a:pt x="5472" y="9268"/>
                  </a:cubicBezTo>
                  <a:cubicBezTo>
                    <a:pt x="5534" y="9528"/>
                    <a:pt x="5599" y="9797"/>
                    <a:pt x="5586" y="10067"/>
                  </a:cubicBezTo>
                  <a:lnTo>
                    <a:pt x="5586" y="10084"/>
                  </a:lnTo>
                  <a:cubicBezTo>
                    <a:pt x="5598" y="10351"/>
                    <a:pt x="5533" y="10623"/>
                    <a:pt x="5472" y="10883"/>
                  </a:cubicBezTo>
                  <a:cubicBezTo>
                    <a:pt x="5410" y="11149"/>
                    <a:pt x="5348" y="11401"/>
                    <a:pt x="5364" y="11649"/>
                  </a:cubicBezTo>
                  <a:cubicBezTo>
                    <a:pt x="5369" y="11941"/>
                    <a:pt x="5482" y="12192"/>
                    <a:pt x="5687" y="12353"/>
                  </a:cubicBezTo>
                  <a:cubicBezTo>
                    <a:pt x="5800" y="12444"/>
                    <a:pt x="5981" y="12537"/>
                    <a:pt x="6247" y="12537"/>
                  </a:cubicBezTo>
                  <a:cubicBezTo>
                    <a:pt x="6331" y="12537"/>
                    <a:pt x="6428" y="12526"/>
                    <a:pt x="6531" y="12503"/>
                  </a:cubicBezTo>
                  <a:cubicBezTo>
                    <a:pt x="6914" y="12415"/>
                    <a:pt x="7309" y="12228"/>
                    <a:pt x="7661" y="11969"/>
                  </a:cubicBezTo>
                  <a:cubicBezTo>
                    <a:pt x="7728" y="12094"/>
                    <a:pt x="7797" y="12213"/>
                    <a:pt x="7874" y="12324"/>
                  </a:cubicBezTo>
                  <a:cubicBezTo>
                    <a:pt x="8197" y="12816"/>
                    <a:pt x="8624" y="13208"/>
                    <a:pt x="9149" y="13498"/>
                  </a:cubicBezTo>
                  <a:cubicBezTo>
                    <a:pt x="8728" y="13591"/>
                    <a:pt x="8293" y="13642"/>
                    <a:pt x="7855" y="13642"/>
                  </a:cubicBezTo>
                  <a:lnTo>
                    <a:pt x="7840" y="13642"/>
                  </a:lnTo>
                  <a:cubicBezTo>
                    <a:pt x="6333" y="13634"/>
                    <a:pt x="5190" y="13100"/>
                    <a:pt x="4531" y="12096"/>
                  </a:cubicBezTo>
                  <a:cubicBezTo>
                    <a:pt x="4207" y="11617"/>
                    <a:pt x="3986" y="11029"/>
                    <a:pt x="3847" y="10260"/>
                  </a:cubicBezTo>
                  <a:cubicBezTo>
                    <a:pt x="3719" y="9552"/>
                    <a:pt x="3660" y="8811"/>
                    <a:pt x="3670" y="8090"/>
                  </a:cubicBezTo>
                  <a:cubicBezTo>
                    <a:pt x="3682" y="7253"/>
                    <a:pt x="3736" y="6557"/>
                    <a:pt x="3839" y="5965"/>
                  </a:cubicBezTo>
                  <a:cubicBezTo>
                    <a:pt x="3928" y="5450"/>
                    <a:pt x="4068" y="4937"/>
                    <a:pt x="4305" y="4469"/>
                  </a:cubicBezTo>
                  <a:cubicBezTo>
                    <a:pt x="4370" y="4341"/>
                    <a:pt x="4443" y="4218"/>
                    <a:pt x="4521" y="4100"/>
                  </a:cubicBezTo>
                  <a:cubicBezTo>
                    <a:pt x="4585" y="4005"/>
                    <a:pt x="4558" y="3878"/>
                    <a:pt x="4465" y="3814"/>
                  </a:cubicBezTo>
                  <a:cubicBezTo>
                    <a:pt x="4430" y="3791"/>
                    <a:pt x="4390" y="3780"/>
                    <a:pt x="4351" y="3780"/>
                  </a:cubicBezTo>
                  <a:cubicBezTo>
                    <a:pt x="4285" y="3780"/>
                    <a:pt x="4219" y="3812"/>
                    <a:pt x="4179" y="3872"/>
                  </a:cubicBezTo>
                  <a:cubicBezTo>
                    <a:pt x="3855" y="4357"/>
                    <a:pt x="3645" y="4921"/>
                    <a:pt x="3511" y="5518"/>
                  </a:cubicBezTo>
                  <a:cubicBezTo>
                    <a:pt x="3415" y="5438"/>
                    <a:pt x="3315" y="5363"/>
                    <a:pt x="3215" y="5290"/>
                  </a:cubicBezTo>
                  <a:cubicBezTo>
                    <a:pt x="2924" y="5083"/>
                    <a:pt x="2619" y="4913"/>
                    <a:pt x="2305" y="4782"/>
                  </a:cubicBezTo>
                  <a:cubicBezTo>
                    <a:pt x="2091" y="4691"/>
                    <a:pt x="1869" y="4619"/>
                    <a:pt x="1641" y="4566"/>
                  </a:cubicBezTo>
                  <a:cubicBezTo>
                    <a:pt x="1494" y="4533"/>
                    <a:pt x="1361" y="4519"/>
                    <a:pt x="1240" y="4519"/>
                  </a:cubicBezTo>
                  <a:cubicBezTo>
                    <a:pt x="874" y="4519"/>
                    <a:pt x="625" y="4647"/>
                    <a:pt x="467" y="4771"/>
                  </a:cubicBezTo>
                  <a:cubicBezTo>
                    <a:pt x="187" y="4993"/>
                    <a:pt x="30" y="5341"/>
                    <a:pt x="26" y="5747"/>
                  </a:cubicBezTo>
                  <a:cubicBezTo>
                    <a:pt x="1" y="6102"/>
                    <a:pt x="89" y="6472"/>
                    <a:pt x="184" y="6861"/>
                  </a:cubicBezTo>
                  <a:cubicBezTo>
                    <a:pt x="279" y="7259"/>
                    <a:pt x="376" y="7667"/>
                    <a:pt x="359" y="8082"/>
                  </a:cubicBezTo>
                  <a:lnTo>
                    <a:pt x="359" y="8101"/>
                  </a:lnTo>
                  <a:cubicBezTo>
                    <a:pt x="376" y="8513"/>
                    <a:pt x="279" y="8923"/>
                    <a:pt x="184" y="9321"/>
                  </a:cubicBezTo>
                  <a:cubicBezTo>
                    <a:pt x="92" y="9712"/>
                    <a:pt x="4" y="10081"/>
                    <a:pt x="26" y="10436"/>
                  </a:cubicBezTo>
                  <a:cubicBezTo>
                    <a:pt x="30" y="10843"/>
                    <a:pt x="189" y="11191"/>
                    <a:pt x="467" y="11413"/>
                  </a:cubicBezTo>
                  <a:cubicBezTo>
                    <a:pt x="623" y="11535"/>
                    <a:pt x="873" y="11664"/>
                    <a:pt x="1240" y="11664"/>
                  </a:cubicBezTo>
                  <a:cubicBezTo>
                    <a:pt x="1360" y="11664"/>
                    <a:pt x="1495" y="11649"/>
                    <a:pt x="1643" y="11617"/>
                  </a:cubicBezTo>
                  <a:cubicBezTo>
                    <a:pt x="1816" y="11578"/>
                    <a:pt x="1990" y="11525"/>
                    <a:pt x="2165" y="11458"/>
                  </a:cubicBezTo>
                  <a:cubicBezTo>
                    <a:pt x="2638" y="11276"/>
                    <a:pt x="3098" y="11006"/>
                    <a:pt x="3511" y="10666"/>
                  </a:cubicBezTo>
                  <a:cubicBezTo>
                    <a:pt x="3650" y="11268"/>
                    <a:pt x="3860" y="11837"/>
                    <a:pt x="4190" y="12324"/>
                  </a:cubicBezTo>
                  <a:cubicBezTo>
                    <a:pt x="4925" y="13446"/>
                    <a:pt x="6188" y="14042"/>
                    <a:pt x="7840" y="14053"/>
                  </a:cubicBezTo>
                  <a:lnTo>
                    <a:pt x="7856" y="14053"/>
                  </a:lnTo>
                  <a:cubicBezTo>
                    <a:pt x="8599" y="14053"/>
                    <a:pt x="9334" y="13920"/>
                    <a:pt x="10019" y="13670"/>
                  </a:cubicBezTo>
                  <a:cubicBezTo>
                    <a:pt x="10415" y="13525"/>
                    <a:pt x="10799" y="13338"/>
                    <a:pt x="11155" y="13115"/>
                  </a:cubicBezTo>
                  <a:cubicBezTo>
                    <a:pt x="11309" y="13010"/>
                    <a:pt x="11584" y="12902"/>
                    <a:pt x="11442" y="12673"/>
                  </a:cubicBezTo>
                  <a:cubicBezTo>
                    <a:pt x="11402" y="12616"/>
                    <a:pt x="11337" y="12585"/>
                    <a:pt x="11271" y="12585"/>
                  </a:cubicBezTo>
                  <a:cubicBezTo>
                    <a:pt x="11231" y="12585"/>
                    <a:pt x="11190" y="12596"/>
                    <a:pt x="11155" y="12621"/>
                  </a:cubicBezTo>
                  <a:cubicBezTo>
                    <a:pt x="10723" y="12923"/>
                    <a:pt x="10256" y="13155"/>
                    <a:pt x="9754" y="13325"/>
                  </a:cubicBezTo>
                  <a:cubicBezTo>
                    <a:pt x="9099" y="13066"/>
                    <a:pt x="8584" y="12652"/>
                    <a:pt x="8217" y="12094"/>
                  </a:cubicBezTo>
                  <a:cubicBezTo>
                    <a:pt x="8135" y="11970"/>
                    <a:pt x="8056" y="11837"/>
                    <a:pt x="7987" y="11697"/>
                  </a:cubicBezTo>
                  <a:cubicBezTo>
                    <a:pt x="8034" y="11651"/>
                    <a:pt x="8083" y="11605"/>
                    <a:pt x="8127" y="11556"/>
                  </a:cubicBezTo>
                  <a:cubicBezTo>
                    <a:pt x="8534" y="11114"/>
                    <a:pt x="8728" y="10645"/>
                    <a:pt x="8740" y="10078"/>
                  </a:cubicBezTo>
                  <a:lnTo>
                    <a:pt x="8740" y="10069"/>
                  </a:lnTo>
                  <a:cubicBezTo>
                    <a:pt x="8728" y="9504"/>
                    <a:pt x="8534" y="9034"/>
                    <a:pt x="8126" y="8590"/>
                  </a:cubicBezTo>
                  <a:cubicBezTo>
                    <a:pt x="7904" y="8354"/>
                    <a:pt x="7639" y="8145"/>
                    <a:pt x="7358" y="7981"/>
                  </a:cubicBezTo>
                  <a:cubicBezTo>
                    <a:pt x="7394" y="6089"/>
                    <a:pt x="7652" y="4921"/>
                    <a:pt x="8217" y="4080"/>
                  </a:cubicBezTo>
                  <a:cubicBezTo>
                    <a:pt x="8581" y="3526"/>
                    <a:pt x="9096" y="3115"/>
                    <a:pt x="9747" y="2853"/>
                  </a:cubicBezTo>
                  <a:cubicBezTo>
                    <a:pt x="9756" y="2857"/>
                    <a:pt x="9763" y="2859"/>
                    <a:pt x="9772" y="2863"/>
                  </a:cubicBezTo>
                  <a:cubicBezTo>
                    <a:pt x="10581" y="3141"/>
                    <a:pt x="11328" y="3597"/>
                    <a:pt x="11921" y="4214"/>
                  </a:cubicBezTo>
                  <a:cubicBezTo>
                    <a:pt x="11991" y="4286"/>
                    <a:pt x="12057" y="4361"/>
                    <a:pt x="12124" y="4438"/>
                  </a:cubicBezTo>
                  <a:cubicBezTo>
                    <a:pt x="12834" y="5274"/>
                    <a:pt x="13266" y="6366"/>
                    <a:pt x="13365" y="7582"/>
                  </a:cubicBezTo>
                  <a:cubicBezTo>
                    <a:pt x="13380" y="7747"/>
                    <a:pt x="13387" y="7916"/>
                    <a:pt x="13389" y="8086"/>
                  </a:cubicBezTo>
                  <a:cubicBezTo>
                    <a:pt x="13386" y="8086"/>
                    <a:pt x="13381" y="8086"/>
                    <a:pt x="13378" y="8084"/>
                  </a:cubicBezTo>
                  <a:cubicBezTo>
                    <a:pt x="13244" y="8077"/>
                    <a:pt x="13113" y="8013"/>
                    <a:pt x="13025" y="7910"/>
                  </a:cubicBezTo>
                  <a:cubicBezTo>
                    <a:pt x="12984" y="7864"/>
                    <a:pt x="12926" y="7840"/>
                    <a:pt x="12868" y="7840"/>
                  </a:cubicBezTo>
                  <a:cubicBezTo>
                    <a:pt x="12820" y="7840"/>
                    <a:pt x="12773" y="7856"/>
                    <a:pt x="12735" y="7889"/>
                  </a:cubicBezTo>
                  <a:cubicBezTo>
                    <a:pt x="12649" y="7963"/>
                    <a:pt x="12640" y="8095"/>
                    <a:pt x="12714" y="8181"/>
                  </a:cubicBezTo>
                  <a:cubicBezTo>
                    <a:pt x="12877" y="8366"/>
                    <a:pt x="13110" y="8481"/>
                    <a:pt x="13355" y="8494"/>
                  </a:cubicBezTo>
                  <a:lnTo>
                    <a:pt x="13371" y="8494"/>
                  </a:lnTo>
                  <a:cubicBezTo>
                    <a:pt x="13285" y="9749"/>
                    <a:pt x="12852" y="10876"/>
                    <a:pt x="12122" y="11734"/>
                  </a:cubicBezTo>
                  <a:cubicBezTo>
                    <a:pt x="12035" y="11836"/>
                    <a:pt x="11946" y="11933"/>
                    <a:pt x="11853" y="12028"/>
                  </a:cubicBezTo>
                  <a:cubicBezTo>
                    <a:pt x="11710" y="12181"/>
                    <a:pt x="11845" y="12378"/>
                    <a:pt x="12002" y="12378"/>
                  </a:cubicBezTo>
                  <a:cubicBezTo>
                    <a:pt x="12053" y="12378"/>
                    <a:pt x="12105" y="12358"/>
                    <a:pt x="12152" y="12309"/>
                  </a:cubicBezTo>
                  <a:cubicBezTo>
                    <a:pt x="12508" y="11952"/>
                    <a:pt x="12812" y="11541"/>
                    <a:pt x="13059" y="11090"/>
                  </a:cubicBezTo>
                  <a:cubicBezTo>
                    <a:pt x="13533" y="10217"/>
                    <a:pt x="13791" y="9189"/>
                    <a:pt x="13798" y="8086"/>
                  </a:cubicBezTo>
                  <a:cubicBezTo>
                    <a:pt x="13799" y="8088"/>
                    <a:pt x="13799" y="8088"/>
                    <a:pt x="13800" y="8088"/>
                  </a:cubicBezTo>
                  <a:cubicBezTo>
                    <a:pt x="13800" y="8088"/>
                    <a:pt x="13800" y="8088"/>
                    <a:pt x="13800" y="8087"/>
                  </a:cubicBezTo>
                  <a:cubicBezTo>
                    <a:pt x="13798" y="7919"/>
                    <a:pt x="13791" y="7755"/>
                    <a:pt x="13779" y="7590"/>
                  </a:cubicBezTo>
                  <a:cubicBezTo>
                    <a:pt x="13674" y="6221"/>
                    <a:pt x="13176" y="4990"/>
                    <a:pt x="12346" y="4066"/>
                  </a:cubicBezTo>
                  <a:cubicBezTo>
                    <a:pt x="12146" y="3844"/>
                    <a:pt x="11929" y="3637"/>
                    <a:pt x="11696" y="3450"/>
                  </a:cubicBezTo>
                  <a:cubicBezTo>
                    <a:pt x="11193" y="3044"/>
                    <a:pt x="10618" y="2723"/>
                    <a:pt x="10000" y="2505"/>
                  </a:cubicBezTo>
                  <a:cubicBezTo>
                    <a:pt x="9856" y="2128"/>
                    <a:pt x="9630" y="1774"/>
                    <a:pt x="9312" y="1430"/>
                  </a:cubicBezTo>
                  <a:lnTo>
                    <a:pt x="9311" y="1427"/>
                  </a:lnTo>
                  <a:cubicBezTo>
                    <a:pt x="8676" y="749"/>
                    <a:pt x="7808" y="232"/>
                    <a:pt x="6982" y="47"/>
                  </a:cubicBezTo>
                  <a:cubicBezTo>
                    <a:pt x="6835" y="15"/>
                    <a:pt x="6702" y="1"/>
                    <a:pt x="658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4"/>
            <p:cNvSpPr/>
            <p:nvPr/>
          </p:nvSpPr>
          <p:spPr>
            <a:xfrm>
              <a:off x="4406067" y="2976355"/>
              <a:ext cx="43106" cy="27782"/>
            </a:xfrm>
            <a:custGeom>
              <a:rect b="b" l="l" r="r" t="t"/>
              <a:pathLst>
                <a:path extrusionOk="0" h="921" w="1429">
                  <a:moveTo>
                    <a:pt x="714" y="1"/>
                  </a:moveTo>
                  <a:cubicBezTo>
                    <a:pt x="320" y="1"/>
                    <a:pt x="1" y="322"/>
                    <a:pt x="1" y="715"/>
                  </a:cubicBezTo>
                  <a:cubicBezTo>
                    <a:pt x="1" y="828"/>
                    <a:pt x="92" y="921"/>
                    <a:pt x="206" y="921"/>
                  </a:cubicBezTo>
                  <a:cubicBezTo>
                    <a:pt x="320" y="921"/>
                    <a:pt x="411" y="828"/>
                    <a:pt x="411" y="715"/>
                  </a:cubicBezTo>
                  <a:cubicBezTo>
                    <a:pt x="411" y="548"/>
                    <a:pt x="547" y="414"/>
                    <a:pt x="712" y="414"/>
                  </a:cubicBezTo>
                  <a:cubicBezTo>
                    <a:pt x="879" y="414"/>
                    <a:pt x="1014" y="548"/>
                    <a:pt x="1014" y="715"/>
                  </a:cubicBezTo>
                  <a:cubicBezTo>
                    <a:pt x="1014" y="828"/>
                    <a:pt x="1106" y="921"/>
                    <a:pt x="1220" y="921"/>
                  </a:cubicBezTo>
                  <a:cubicBezTo>
                    <a:pt x="1332" y="921"/>
                    <a:pt x="1424" y="828"/>
                    <a:pt x="1424" y="715"/>
                  </a:cubicBezTo>
                  <a:cubicBezTo>
                    <a:pt x="1428" y="322"/>
                    <a:pt x="1109" y="1"/>
                    <a:pt x="71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74"/>
          <p:cNvGrpSpPr/>
          <p:nvPr/>
        </p:nvGrpSpPr>
        <p:grpSpPr>
          <a:xfrm>
            <a:off x="1430277" y="3445710"/>
            <a:ext cx="360615" cy="423698"/>
            <a:chOff x="1430277" y="3445710"/>
            <a:chExt cx="360615" cy="423698"/>
          </a:xfrm>
        </p:grpSpPr>
        <p:sp>
          <p:nvSpPr>
            <p:cNvPr id="3231" name="Google Shape;3231;p74"/>
            <p:cNvSpPr/>
            <p:nvPr/>
          </p:nvSpPr>
          <p:spPr>
            <a:xfrm>
              <a:off x="1454981" y="3608114"/>
              <a:ext cx="311303" cy="255105"/>
            </a:xfrm>
            <a:custGeom>
              <a:rect b="b" l="l" r="r" t="t"/>
              <a:pathLst>
                <a:path extrusionOk="0" h="8457" w="10320">
                  <a:moveTo>
                    <a:pt x="3677" y="1"/>
                  </a:moveTo>
                  <a:cubicBezTo>
                    <a:pt x="3661" y="1"/>
                    <a:pt x="3646" y="1"/>
                    <a:pt x="3631" y="2"/>
                  </a:cubicBezTo>
                  <a:cubicBezTo>
                    <a:pt x="2796" y="27"/>
                    <a:pt x="2113" y="692"/>
                    <a:pt x="2069" y="1525"/>
                  </a:cubicBezTo>
                  <a:cubicBezTo>
                    <a:pt x="2067" y="1555"/>
                    <a:pt x="2067" y="1584"/>
                    <a:pt x="2067" y="1612"/>
                  </a:cubicBezTo>
                  <a:lnTo>
                    <a:pt x="192" y="7283"/>
                  </a:lnTo>
                  <a:cubicBezTo>
                    <a:pt x="1" y="7862"/>
                    <a:pt x="430" y="8456"/>
                    <a:pt x="1041" y="8456"/>
                  </a:cubicBezTo>
                  <a:lnTo>
                    <a:pt x="9278" y="8456"/>
                  </a:lnTo>
                  <a:cubicBezTo>
                    <a:pt x="9887" y="8456"/>
                    <a:pt x="10319" y="7857"/>
                    <a:pt x="10124" y="7279"/>
                  </a:cubicBezTo>
                  <a:lnTo>
                    <a:pt x="8220" y="1612"/>
                  </a:lnTo>
                  <a:cubicBezTo>
                    <a:pt x="8220" y="1107"/>
                    <a:pt x="7806" y="692"/>
                    <a:pt x="7299" y="692"/>
                  </a:cubicBezTo>
                  <a:lnTo>
                    <a:pt x="5824" y="692"/>
                  </a:lnTo>
                  <a:cubicBezTo>
                    <a:pt x="5562" y="692"/>
                    <a:pt x="5326" y="803"/>
                    <a:pt x="5158" y="978"/>
                  </a:cubicBezTo>
                  <a:cubicBezTo>
                    <a:pt x="4913" y="404"/>
                    <a:pt x="4342" y="1"/>
                    <a:pt x="3677"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4"/>
            <p:cNvSpPr/>
            <p:nvPr/>
          </p:nvSpPr>
          <p:spPr>
            <a:xfrm>
              <a:off x="1455042" y="3608114"/>
              <a:ext cx="173931" cy="255105"/>
            </a:xfrm>
            <a:custGeom>
              <a:rect b="b" l="l" r="r" t="t"/>
              <a:pathLst>
                <a:path extrusionOk="0" h="8457" w="5766">
                  <a:moveTo>
                    <a:pt x="3675" y="1"/>
                  </a:moveTo>
                  <a:cubicBezTo>
                    <a:pt x="3659" y="1"/>
                    <a:pt x="3644" y="1"/>
                    <a:pt x="3629" y="2"/>
                  </a:cubicBezTo>
                  <a:cubicBezTo>
                    <a:pt x="2796" y="27"/>
                    <a:pt x="2111" y="692"/>
                    <a:pt x="2067" y="1525"/>
                  </a:cubicBezTo>
                  <a:cubicBezTo>
                    <a:pt x="2065" y="1555"/>
                    <a:pt x="2065" y="1584"/>
                    <a:pt x="2065" y="1612"/>
                  </a:cubicBezTo>
                  <a:lnTo>
                    <a:pt x="190" y="7283"/>
                  </a:lnTo>
                  <a:cubicBezTo>
                    <a:pt x="0" y="7862"/>
                    <a:pt x="429" y="8456"/>
                    <a:pt x="1039" y="8456"/>
                  </a:cubicBezTo>
                  <a:lnTo>
                    <a:pt x="5766" y="8456"/>
                  </a:lnTo>
                  <a:cubicBezTo>
                    <a:pt x="4723" y="7448"/>
                    <a:pt x="4072" y="6017"/>
                    <a:pt x="4072" y="4429"/>
                  </a:cubicBezTo>
                  <a:cubicBezTo>
                    <a:pt x="4072" y="3041"/>
                    <a:pt x="4568" y="1775"/>
                    <a:pt x="5387" y="803"/>
                  </a:cubicBezTo>
                  <a:lnTo>
                    <a:pt x="5387" y="803"/>
                  </a:lnTo>
                  <a:cubicBezTo>
                    <a:pt x="5300" y="849"/>
                    <a:pt x="5223" y="908"/>
                    <a:pt x="5156" y="978"/>
                  </a:cubicBezTo>
                  <a:cubicBezTo>
                    <a:pt x="4911" y="404"/>
                    <a:pt x="4340" y="1"/>
                    <a:pt x="367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4"/>
            <p:cNvSpPr/>
            <p:nvPr/>
          </p:nvSpPr>
          <p:spPr>
            <a:xfrm>
              <a:off x="1521704" y="3451773"/>
              <a:ext cx="177853" cy="209405"/>
            </a:xfrm>
            <a:custGeom>
              <a:rect b="b" l="l" r="r" t="t"/>
              <a:pathLst>
                <a:path extrusionOk="0" h="6942" w="5896">
                  <a:moveTo>
                    <a:pt x="1884" y="0"/>
                  </a:moveTo>
                  <a:cubicBezTo>
                    <a:pt x="843" y="0"/>
                    <a:pt x="0" y="753"/>
                    <a:pt x="0" y="1682"/>
                  </a:cubicBezTo>
                  <a:cubicBezTo>
                    <a:pt x="0" y="2033"/>
                    <a:pt x="121" y="2358"/>
                    <a:pt x="328" y="2629"/>
                  </a:cubicBezTo>
                  <a:cubicBezTo>
                    <a:pt x="123" y="2868"/>
                    <a:pt x="0" y="3169"/>
                    <a:pt x="0" y="3494"/>
                  </a:cubicBezTo>
                  <a:cubicBezTo>
                    <a:pt x="0" y="4163"/>
                    <a:pt x="516" y="4725"/>
                    <a:pt x="1213" y="4881"/>
                  </a:cubicBezTo>
                  <a:lnTo>
                    <a:pt x="1213" y="6718"/>
                  </a:lnTo>
                  <a:cubicBezTo>
                    <a:pt x="1213" y="6841"/>
                    <a:pt x="1327" y="6942"/>
                    <a:pt x="1464" y="6942"/>
                  </a:cubicBezTo>
                  <a:lnTo>
                    <a:pt x="4991" y="6942"/>
                  </a:lnTo>
                  <a:cubicBezTo>
                    <a:pt x="5130" y="6942"/>
                    <a:pt x="5242" y="6840"/>
                    <a:pt x="5242" y="6718"/>
                  </a:cubicBezTo>
                  <a:lnTo>
                    <a:pt x="5242" y="5658"/>
                  </a:lnTo>
                  <a:cubicBezTo>
                    <a:pt x="5631" y="5389"/>
                    <a:pt x="5894" y="4849"/>
                    <a:pt x="5894" y="4228"/>
                  </a:cubicBezTo>
                  <a:cubicBezTo>
                    <a:pt x="5894" y="3850"/>
                    <a:pt x="5797" y="3504"/>
                    <a:pt x="5634" y="3231"/>
                  </a:cubicBezTo>
                  <a:cubicBezTo>
                    <a:pt x="5800" y="3055"/>
                    <a:pt x="5896" y="2843"/>
                    <a:pt x="5896" y="2614"/>
                  </a:cubicBezTo>
                  <a:cubicBezTo>
                    <a:pt x="5896" y="2003"/>
                    <a:pt x="5217" y="1509"/>
                    <a:pt x="4380" y="1509"/>
                  </a:cubicBezTo>
                  <a:cubicBezTo>
                    <a:pt x="4161" y="1509"/>
                    <a:pt x="3955" y="1543"/>
                    <a:pt x="3767" y="1604"/>
                  </a:cubicBezTo>
                  <a:cubicBezTo>
                    <a:pt x="3722" y="713"/>
                    <a:pt x="2896" y="0"/>
                    <a:pt x="18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4"/>
            <p:cNvSpPr/>
            <p:nvPr/>
          </p:nvSpPr>
          <p:spPr>
            <a:xfrm>
              <a:off x="1521644" y="3451773"/>
              <a:ext cx="90254" cy="209405"/>
            </a:xfrm>
            <a:custGeom>
              <a:rect b="b" l="l" r="r" t="t"/>
              <a:pathLst>
                <a:path extrusionOk="0" h="6942" w="2992">
                  <a:moveTo>
                    <a:pt x="1885" y="0"/>
                  </a:moveTo>
                  <a:cubicBezTo>
                    <a:pt x="844" y="0"/>
                    <a:pt x="1" y="753"/>
                    <a:pt x="1" y="1682"/>
                  </a:cubicBezTo>
                  <a:cubicBezTo>
                    <a:pt x="1" y="2033"/>
                    <a:pt x="122" y="2358"/>
                    <a:pt x="329" y="2629"/>
                  </a:cubicBezTo>
                  <a:cubicBezTo>
                    <a:pt x="123" y="2868"/>
                    <a:pt x="1" y="3169"/>
                    <a:pt x="1" y="3494"/>
                  </a:cubicBezTo>
                  <a:cubicBezTo>
                    <a:pt x="1" y="4163"/>
                    <a:pt x="517" y="4725"/>
                    <a:pt x="1213" y="4881"/>
                  </a:cubicBezTo>
                  <a:lnTo>
                    <a:pt x="1213" y="6718"/>
                  </a:lnTo>
                  <a:cubicBezTo>
                    <a:pt x="1213" y="6841"/>
                    <a:pt x="1327" y="6942"/>
                    <a:pt x="1465" y="6942"/>
                  </a:cubicBezTo>
                  <a:lnTo>
                    <a:pt x="2991" y="6942"/>
                  </a:lnTo>
                  <a:cubicBezTo>
                    <a:pt x="2985" y="6923"/>
                    <a:pt x="2981" y="6900"/>
                    <a:pt x="2981" y="6881"/>
                  </a:cubicBezTo>
                  <a:lnTo>
                    <a:pt x="2981" y="5133"/>
                  </a:lnTo>
                  <a:cubicBezTo>
                    <a:pt x="2981" y="4945"/>
                    <a:pt x="2869" y="4775"/>
                    <a:pt x="2696" y="4704"/>
                  </a:cubicBezTo>
                  <a:cubicBezTo>
                    <a:pt x="2052" y="4451"/>
                    <a:pt x="1604" y="3880"/>
                    <a:pt x="1604" y="3214"/>
                  </a:cubicBezTo>
                  <a:cubicBezTo>
                    <a:pt x="1604" y="2936"/>
                    <a:pt x="1682" y="2676"/>
                    <a:pt x="1818" y="2448"/>
                  </a:cubicBezTo>
                  <a:cubicBezTo>
                    <a:pt x="1901" y="2311"/>
                    <a:pt x="1898" y="2138"/>
                    <a:pt x="1820" y="1996"/>
                  </a:cubicBezTo>
                  <a:cubicBezTo>
                    <a:pt x="1682" y="1743"/>
                    <a:pt x="1604" y="1457"/>
                    <a:pt x="1604" y="1157"/>
                  </a:cubicBezTo>
                  <a:cubicBezTo>
                    <a:pt x="1604" y="725"/>
                    <a:pt x="1765" y="326"/>
                    <a:pt x="2034" y="6"/>
                  </a:cubicBezTo>
                  <a:cubicBezTo>
                    <a:pt x="1986" y="3"/>
                    <a:pt x="1937" y="0"/>
                    <a:pt x="1885"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4"/>
            <p:cNvSpPr/>
            <p:nvPr/>
          </p:nvSpPr>
          <p:spPr>
            <a:xfrm>
              <a:off x="1527798" y="3802914"/>
              <a:ext cx="44644" cy="35625"/>
            </a:xfrm>
            <a:custGeom>
              <a:rect b="b" l="l" r="r" t="t"/>
              <a:pathLst>
                <a:path extrusionOk="0" h="1181" w="1480">
                  <a:moveTo>
                    <a:pt x="740" y="0"/>
                  </a:moveTo>
                  <a:cubicBezTo>
                    <a:pt x="332" y="0"/>
                    <a:pt x="1" y="265"/>
                    <a:pt x="1" y="590"/>
                  </a:cubicBezTo>
                  <a:cubicBezTo>
                    <a:pt x="1" y="916"/>
                    <a:pt x="332" y="1180"/>
                    <a:pt x="740" y="1180"/>
                  </a:cubicBezTo>
                  <a:cubicBezTo>
                    <a:pt x="1148" y="1180"/>
                    <a:pt x="1480" y="916"/>
                    <a:pt x="1480" y="590"/>
                  </a:cubicBezTo>
                  <a:cubicBezTo>
                    <a:pt x="1480" y="265"/>
                    <a:pt x="1148" y="0"/>
                    <a:pt x="7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4"/>
            <p:cNvSpPr/>
            <p:nvPr/>
          </p:nvSpPr>
          <p:spPr>
            <a:xfrm>
              <a:off x="1502731" y="3608114"/>
              <a:ext cx="214986" cy="158668"/>
            </a:xfrm>
            <a:custGeom>
              <a:rect b="b" l="l" r="r" t="t"/>
              <a:pathLst>
                <a:path extrusionOk="0" h="5260" w="7127">
                  <a:moveTo>
                    <a:pt x="7126" y="3071"/>
                  </a:moveTo>
                  <a:lnTo>
                    <a:pt x="7127" y="3074"/>
                  </a:lnTo>
                  <a:lnTo>
                    <a:pt x="7127" y="3071"/>
                  </a:lnTo>
                  <a:close/>
                  <a:moveTo>
                    <a:pt x="2094" y="1"/>
                  </a:moveTo>
                  <a:cubicBezTo>
                    <a:pt x="2078" y="1"/>
                    <a:pt x="2063" y="1"/>
                    <a:pt x="2048" y="2"/>
                  </a:cubicBezTo>
                  <a:cubicBezTo>
                    <a:pt x="1213" y="27"/>
                    <a:pt x="530" y="692"/>
                    <a:pt x="486" y="1525"/>
                  </a:cubicBezTo>
                  <a:cubicBezTo>
                    <a:pt x="484" y="1555"/>
                    <a:pt x="484" y="1584"/>
                    <a:pt x="484" y="1612"/>
                  </a:cubicBezTo>
                  <a:lnTo>
                    <a:pt x="0" y="3072"/>
                  </a:lnTo>
                  <a:lnTo>
                    <a:pt x="632" y="3072"/>
                  </a:lnTo>
                  <a:cubicBezTo>
                    <a:pt x="632" y="3078"/>
                    <a:pt x="629" y="3084"/>
                    <a:pt x="629" y="3090"/>
                  </a:cubicBezTo>
                  <a:lnTo>
                    <a:pt x="629" y="4049"/>
                  </a:lnTo>
                  <a:cubicBezTo>
                    <a:pt x="629" y="4288"/>
                    <a:pt x="826" y="4483"/>
                    <a:pt x="1064" y="4483"/>
                  </a:cubicBezTo>
                  <a:lnTo>
                    <a:pt x="1197" y="4483"/>
                  </a:lnTo>
                  <a:cubicBezTo>
                    <a:pt x="1435" y="4483"/>
                    <a:pt x="1632" y="4288"/>
                    <a:pt x="1632" y="4049"/>
                  </a:cubicBezTo>
                  <a:lnTo>
                    <a:pt x="1632" y="3841"/>
                  </a:lnTo>
                  <a:cubicBezTo>
                    <a:pt x="1697" y="3870"/>
                    <a:pt x="1768" y="3884"/>
                    <a:pt x="1842" y="3884"/>
                  </a:cubicBezTo>
                  <a:lnTo>
                    <a:pt x="2053" y="3884"/>
                  </a:lnTo>
                  <a:cubicBezTo>
                    <a:pt x="2352" y="3884"/>
                    <a:pt x="2598" y="3640"/>
                    <a:pt x="2598" y="3342"/>
                  </a:cubicBezTo>
                  <a:lnTo>
                    <a:pt x="2598" y="3071"/>
                  </a:lnTo>
                  <a:lnTo>
                    <a:pt x="4222" y="3071"/>
                  </a:lnTo>
                  <a:lnTo>
                    <a:pt x="4222" y="4652"/>
                  </a:lnTo>
                  <a:cubicBezTo>
                    <a:pt x="4222" y="4986"/>
                    <a:pt x="4496" y="5260"/>
                    <a:pt x="4831" y="5260"/>
                  </a:cubicBezTo>
                  <a:cubicBezTo>
                    <a:pt x="5166" y="5260"/>
                    <a:pt x="5439" y="4986"/>
                    <a:pt x="5439" y="4652"/>
                  </a:cubicBezTo>
                  <a:lnTo>
                    <a:pt x="5439" y="4259"/>
                  </a:lnTo>
                  <a:cubicBezTo>
                    <a:pt x="5515" y="4296"/>
                    <a:pt x="5600" y="4318"/>
                    <a:pt x="5691" y="4318"/>
                  </a:cubicBezTo>
                  <a:cubicBezTo>
                    <a:pt x="6004" y="4318"/>
                    <a:pt x="6260" y="4060"/>
                    <a:pt x="6260" y="3748"/>
                  </a:cubicBezTo>
                  <a:lnTo>
                    <a:pt x="6260" y="3071"/>
                  </a:lnTo>
                  <a:lnTo>
                    <a:pt x="7126" y="3071"/>
                  </a:lnTo>
                  <a:lnTo>
                    <a:pt x="6637" y="1612"/>
                  </a:lnTo>
                  <a:cubicBezTo>
                    <a:pt x="6637" y="1107"/>
                    <a:pt x="6223" y="692"/>
                    <a:pt x="5716" y="692"/>
                  </a:cubicBezTo>
                  <a:lnTo>
                    <a:pt x="4241" y="692"/>
                  </a:lnTo>
                  <a:cubicBezTo>
                    <a:pt x="3979" y="692"/>
                    <a:pt x="3743" y="803"/>
                    <a:pt x="3575" y="978"/>
                  </a:cubicBezTo>
                  <a:cubicBezTo>
                    <a:pt x="3330" y="404"/>
                    <a:pt x="2759" y="1"/>
                    <a:pt x="2094"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4"/>
            <p:cNvSpPr/>
            <p:nvPr/>
          </p:nvSpPr>
          <p:spPr>
            <a:xfrm>
              <a:off x="1502761" y="3608114"/>
              <a:ext cx="114808" cy="135260"/>
            </a:xfrm>
            <a:custGeom>
              <a:rect b="b" l="l" r="r" t="t"/>
              <a:pathLst>
                <a:path extrusionOk="0" h="4484" w="3806">
                  <a:moveTo>
                    <a:pt x="2093" y="1"/>
                  </a:moveTo>
                  <a:cubicBezTo>
                    <a:pt x="2077" y="1"/>
                    <a:pt x="2062" y="1"/>
                    <a:pt x="2047" y="2"/>
                  </a:cubicBezTo>
                  <a:cubicBezTo>
                    <a:pt x="1214" y="27"/>
                    <a:pt x="529" y="692"/>
                    <a:pt x="485" y="1525"/>
                  </a:cubicBezTo>
                  <a:cubicBezTo>
                    <a:pt x="483" y="1555"/>
                    <a:pt x="483" y="1584"/>
                    <a:pt x="483" y="1612"/>
                  </a:cubicBezTo>
                  <a:lnTo>
                    <a:pt x="1" y="3072"/>
                  </a:lnTo>
                  <a:lnTo>
                    <a:pt x="631" y="3072"/>
                  </a:lnTo>
                  <a:cubicBezTo>
                    <a:pt x="631" y="3078"/>
                    <a:pt x="630" y="3084"/>
                    <a:pt x="630" y="3090"/>
                  </a:cubicBezTo>
                  <a:lnTo>
                    <a:pt x="630" y="4049"/>
                  </a:lnTo>
                  <a:cubicBezTo>
                    <a:pt x="630" y="4288"/>
                    <a:pt x="825" y="4483"/>
                    <a:pt x="1063" y="4483"/>
                  </a:cubicBezTo>
                  <a:lnTo>
                    <a:pt x="1196" y="4483"/>
                  </a:lnTo>
                  <a:cubicBezTo>
                    <a:pt x="1436" y="4483"/>
                    <a:pt x="1631" y="4288"/>
                    <a:pt x="1631" y="4049"/>
                  </a:cubicBezTo>
                  <a:lnTo>
                    <a:pt x="1631" y="3841"/>
                  </a:lnTo>
                  <a:cubicBezTo>
                    <a:pt x="1696" y="3870"/>
                    <a:pt x="1768" y="3884"/>
                    <a:pt x="1842" y="3884"/>
                  </a:cubicBezTo>
                  <a:lnTo>
                    <a:pt x="2052" y="3884"/>
                  </a:lnTo>
                  <a:cubicBezTo>
                    <a:pt x="2289" y="3884"/>
                    <a:pt x="2493" y="3731"/>
                    <a:pt x="2567" y="3516"/>
                  </a:cubicBezTo>
                  <a:cubicBezTo>
                    <a:pt x="2575" y="3461"/>
                    <a:pt x="2583" y="3407"/>
                    <a:pt x="2594" y="3350"/>
                  </a:cubicBezTo>
                  <a:lnTo>
                    <a:pt x="2594" y="3343"/>
                  </a:lnTo>
                  <a:lnTo>
                    <a:pt x="2594" y="3074"/>
                  </a:lnTo>
                  <a:lnTo>
                    <a:pt x="2653" y="3074"/>
                  </a:lnTo>
                  <a:cubicBezTo>
                    <a:pt x="2863" y="2220"/>
                    <a:pt x="3262" y="1447"/>
                    <a:pt x="3805" y="803"/>
                  </a:cubicBezTo>
                  <a:lnTo>
                    <a:pt x="3805" y="803"/>
                  </a:lnTo>
                  <a:cubicBezTo>
                    <a:pt x="3718" y="849"/>
                    <a:pt x="3641" y="908"/>
                    <a:pt x="3574" y="978"/>
                  </a:cubicBezTo>
                  <a:cubicBezTo>
                    <a:pt x="3329" y="404"/>
                    <a:pt x="2758" y="1"/>
                    <a:pt x="209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4"/>
            <p:cNvSpPr/>
            <p:nvPr/>
          </p:nvSpPr>
          <p:spPr>
            <a:xfrm>
              <a:off x="1648756" y="3802914"/>
              <a:ext cx="44644" cy="35625"/>
            </a:xfrm>
            <a:custGeom>
              <a:rect b="b" l="l" r="r" t="t"/>
              <a:pathLst>
                <a:path extrusionOk="0" h="1181" w="1480">
                  <a:moveTo>
                    <a:pt x="740" y="0"/>
                  </a:moveTo>
                  <a:cubicBezTo>
                    <a:pt x="332" y="0"/>
                    <a:pt x="1" y="265"/>
                    <a:pt x="1" y="590"/>
                  </a:cubicBezTo>
                  <a:cubicBezTo>
                    <a:pt x="1" y="916"/>
                    <a:pt x="332" y="1180"/>
                    <a:pt x="740" y="1180"/>
                  </a:cubicBezTo>
                  <a:cubicBezTo>
                    <a:pt x="1148" y="1180"/>
                    <a:pt x="1480" y="916"/>
                    <a:pt x="1480" y="590"/>
                  </a:cubicBezTo>
                  <a:cubicBezTo>
                    <a:pt x="1480" y="265"/>
                    <a:pt x="1148" y="0"/>
                    <a:pt x="7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4"/>
            <p:cNvSpPr/>
            <p:nvPr/>
          </p:nvSpPr>
          <p:spPr>
            <a:xfrm>
              <a:off x="1598804" y="3793744"/>
              <a:ext cx="23649" cy="26575"/>
            </a:xfrm>
            <a:custGeom>
              <a:rect b="b" l="l" r="r" t="t"/>
              <a:pathLst>
                <a:path extrusionOk="0" h="881" w="784">
                  <a:moveTo>
                    <a:pt x="392" y="1"/>
                  </a:moveTo>
                  <a:cubicBezTo>
                    <a:pt x="176" y="1"/>
                    <a:pt x="0" y="199"/>
                    <a:pt x="0" y="442"/>
                  </a:cubicBezTo>
                  <a:cubicBezTo>
                    <a:pt x="0" y="686"/>
                    <a:pt x="176" y="881"/>
                    <a:pt x="392" y="881"/>
                  </a:cubicBezTo>
                  <a:cubicBezTo>
                    <a:pt x="608" y="881"/>
                    <a:pt x="784" y="684"/>
                    <a:pt x="784" y="442"/>
                  </a:cubicBezTo>
                  <a:cubicBezTo>
                    <a:pt x="784" y="199"/>
                    <a:pt x="608" y="1"/>
                    <a:pt x="392" y="1"/>
                  </a:cubicBezTo>
                  <a:close/>
                </a:path>
              </a:pathLst>
            </a:custGeom>
            <a:solidFill>
              <a:srgbClr val="4E56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4"/>
            <p:cNvSpPr/>
            <p:nvPr/>
          </p:nvSpPr>
          <p:spPr>
            <a:xfrm>
              <a:off x="1435525" y="3510683"/>
              <a:ext cx="49018" cy="47238"/>
            </a:xfrm>
            <a:custGeom>
              <a:rect b="b" l="l" r="r" t="t"/>
              <a:pathLst>
                <a:path extrusionOk="0" h="1566" w="1625">
                  <a:moveTo>
                    <a:pt x="642" y="1"/>
                  </a:moveTo>
                  <a:cubicBezTo>
                    <a:pt x="518" y="1"/>
                    <a:pt x="392" y="41"/>
                    <a:pt x="288" y="124"/>
                  </a:cubicBezTo>
                  <a:cubicBezTo>
                    <a:pt x="44" y="318"/>
                    <a:pt x="1" y="679"/>
                    <a:pt x="198" y="924"/>
                  </a:cubicBezTo>
                  <a:lnTo>
                    <a:pt x="538" y="1352"/>
                  </a:lnTo>
                  <a:cubicBezTo>
                    <a:pt x="649" y="1492"/>
                    <a:pt x="816" y="1566"/>
                    <a:pt x="984" y="1566"/>
                  </a:cubicBezTo>
                  <a:cubicBezTo>
                    <a:pt x="1108" y="1566"/>
                    <a:pt x="1234" y="1525"/>
                    <a:pt x="1338" y="1442"/>
                  </a:cubicBezTo>
                  <a:cubicBezTo>
                    <a:pt x="1582" y="1247"/>
                    <a:pt x="1625" y="886"/>
                    <a:pt x="1428" y="642"/>
                  </a:cubicBezTo>
                  <a:lnTo>
                    <a:pt x="1088" y="214"/>
                  </a:lnTo>
                  <a:cubicBezTo>
                    <a:pt x="977" y="74"/>
                    <a:pt x="810" y="1"/>
                    <a:pt x="6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4"/>
            <p:cNvSpPr/>
            <p:nvPr/>
          </p:nvSpPr>
          <p:spPr>
            <a:xfrm>
              <a:off x="1437003" y="3600693"/>
              <a:ext cx="53845" cy="38129"/>
            </a:xfrm>
            <a:custGeom>
              <a:rect b="b" l="l" r="r" t="t"/>
              <a:pathLst>
                <a:path extrusionOk="0" h="1264" w="1785">
                  <a:moveTo>
                    <a:pt x="626" y="0"/>
                  </a:moveTo>
                  <a:cubicBezTo>
                    <a:pt x="369" y="0"/>
                    <a:pt x="134" y="179"/>
                    <a:pt x="73" y="440"/>
                  </a:cubicBezTo>
                  <a:cubicBezTo>
                    <a:pt x="1" y="746"/>
                    <a:pt x="193" y="1052"/>
                    <a:pt x="498" y="1125"/>
                  </a:cubicBezTo>
                  <a:lnTo>
                    <a:pt x="1029" y="1249"/>
                  </a:lnTo>
                  <a:cubicBezTo>
                    <a:pt x="1072" y="1259"/>
                    <a:pt x="1115" y="1264"/>
                    <a:pt x="1157" y="1264"/>
                  </a:cubicBezTo>
                  <a:cubicBezTo>
                    <a:pt x="1417" y="1264"/>
                    <a:pt x="1653" y="1085"/>
                    <a:pt x="1715" y="823"/>
                  </a:cubicBezTo>
                  <a:cubicBezTo>
                    <a:pt x="1784" y="518"/>
                    <a:pt x="1594" y="209"/>
                    <a:pt x="1287" y="140"/>
                  </a:cubicBezTo>
                  <a:lnTo>
                    <a:pt x="756" y="15"/>
                  </a:lnTo>
                  <a:cubicBezTo>
                    <a:pt x="713" y="5"/>
                    <a:pt x="669"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4"/>
            <p:cNvSpPr/>
            <p:nvPr/>
          </p:nvSpPr>
          <p:spPr>
            <a:xfrm>
              <a:off x="1736564" y="3510683"/>
              <a:ext cx="48928" cy="47238"/>
            </a:xfrm>
            <a:custGeom>
              <a:rect b="b" l="l" r="r" t="t"/>
              <a:pathLst>
                <a:path extrusionOk="0" h="1566" w="1622">
                  <a:moveTo>
                    <a:pt x="980" y="1"/>
                  </a:moveTo>
                  <a:cubicBezTo>
                    <a:pt x="812" y="1"/>
                    <a:pt x="646" y="74"/>
                    <a:pt x="535" y="214"/>
                  </a:cubicBezTo>
                  <a:lnTo>
                    <a:pt x="194" y="642"/>
                  </a:lnTo>
                  <a:cubicBezTo>
                    <a:pt x="1" y="886"/>
                    <a:pt x="41" y="1247"/>
                    <a:pt x="285" y="1442"/>
                  </a:cubicBezTo>
                  <a:cubicBezTo>
                    <a:pt x="389" y="1525"/>
                    <a:pt x="514" y="1566"/>
                    <a:pt x="639" y="1566"/>
                  </a:cubicBezTo>
                  <a:cubicBezTo>
                    <a:pt x="807" y="1566"/>
                    <a:pt x="973" y="1492"/>
                    <a:pt x="1085" y="1352"/>
                  </a:cubicBezTo>
                  <a:lnTo>
                    <a:pt x="1425" y="924"/>
                  </a:lnTo>
                  <a:cubicBezTo>
                    <a:pt x="1622" y="679"/>
                    <a:pt x="1579" y="318"/>
                    <a:pt x="1335" y="124"/>
                  </a:cubicBezTo>
                  <a:cubicBezTo>
                    <a:pt x="1230" y="41"/>
                    <a:pt x="1105" y="1"/>
                    <a:pt x="980"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4"/>
            <p:cNvSpPr/>
            <p:nvPr/>
          </p:nvSpPr>
          <p:spPr>
            <a:xfrm>
              <a:off x="1730199" y="3600693"/>
              <a:ext cx="53814" cy="38129"/>
            </a:xfrm>
            <a:custGeom>
              <a:rect b="b" l="l" r="r" t="t"/>
              <a:pathLst>
                <a:path extrusionOk="0" h="1264" w="1784">
                  <a:moveTo>
                    <a:pt x="1158" y="0"/>
                  </a:moveTo>
                  <a:cubicBezTo>
                    <a:pt x="1115" y="0"/>
                    <a:pt x="1072" y="5"/>
                    <a:pt x="1028" y="15"/>
                  </a:cubicBezTo>
                  <a:lnTo>
                    <a:pt x="497" y="140"/>
                  </a:lnTo>
                  <a:cubicBezTo>
                    <a:pt x="191" y="209"/>
                    <a:pt x="0" y="518"/>
                    <a:pt x="71" y="823"/>
                  </a:cubicBezTo>
                  <a:cubicBezTo>
                    <a:pt x="132" y="1085"/>
                    <a:pt x="368" y="1264"/>
                    <a:pt x="627" y="1264"/>
                  </a:cubicBezTo>
                  <a:cubicBezTo>
                    <a:pt x="670" y="1264"/>
                    <a:pt x="713" y="1259"/>
                    <a:pt x="756" y="1249"/>
                  </a:cubicBezTo>
                  <a:lnTo>
                    <a:pt x="1287" y="1125"/>
                  </a:lnTo>
                  <a:cubicBezTo>
                    <a:pt x="1592" y="1052"/>
                    <a:pt x="1784" y="746"/>
                    <a:pt x="1713" y="440"/>
                  </a:cubicBezTo>
                  <a:cubicBezTo>
                    <a:pt x="1651" y="179"/>
                    <a:pt x="1416" y="0"/>
                    <a:pt x="1158"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4"/>
            <p:cNvSpPr/>
            <p:nvPr/>
          </p:nvSpPr>
          <p:spPr>
            <a:xfrm>
              <a:off x="1451150" y="3445710"/>
              <a:ext cx="318331" cy="423698"/>
            </a:xfrm>
            <a:custGeom>
              <a:rect b="b" l="l" r="r" t="t"/>
              <a:pathLst>
                <a:path extrusionOk="0" h="14046" w="10553">
                  <a:moveTo>
                    <a:pt x="3810" y="5592"/>
                  </a:moveTo>
                  <a:cubicBezTo>
                    <a:pt x="4022" y="5592"/>
                    <a:pt x="4235" y="5641"/>
                    <a:pt x="4428" y="5736"/>
                  </a:cubicBezTo>
                  <a:cubicBezTo>
                    <a:pt x="4722" y="5880"/>
                    <a:pt x="4962" y="6128"/>
                    <a:pt x="5096" y="6443"/>
                  </a:cubicBezTo>
                  <a:cubicBezTo>
                    <a:pt x="5127" y="6523"/>
                    <a:pt x="5208" y="6568"/>
                    <a:pt x="5289" y="6568"/>
                  </a:cubicBezTo>
                  <a:cubicBezTo>
                    <a:pt x="5343" y="6568"/>
                    <a:pt x="5396" y="6548"/>
                    <a:pt x="5435" y="6505"/>
                  </a:cubicBezTo>
                  <a:cubicBezTo>
                    <a:pt x="5566" y="6367"/>
                    <a:pt x="5751" y="6283"/>
                    <a:pt x="5941" y="6283"/>
                  </a:cubicBezTo>
                  <a:cubicBezTo>
                    <a:pt x="5945" y="6283"/>
                    <a:pt x="5948" y="6283"/>
                    <a:pt x="5951" y="6283"/>
                  </a:cubicBezTo>
                  <a:lnTo>
                    <a:pt x="7426" y="6283"/>
                  </a:lnTo>
                  <a:cubicBezTo>
                    <a:pt x="7466" y="6283"/>
                    <a:pt x="7503" y="6286"/>
                    <a:pt x="7540" y="6292"/>
                  </a:cubicBezTo>
                  <a:lnTo>
                    <a:pt x="7541" y="6292"/>
                  </a:lnTo>
                  <a:cubicBezTo>
                    <a:pt x="7881" y="6347"/>
                    <a:pt x="8140" y="6641"/>
                    <a:pt x="8140" y="6996"/>
                  </a:cubicBezTo>
                  <a:cubicBezTo>
                    <a:pt x="8140" y="7019"/>
                    <a:pt x="8143" y="7041"/>
                    <a:pt x="8151" y="7061"/>
                  </a:cubicBezTo>
                  <a:lnTo>
                    <a:pt x="8550" y="8251"/>
                  </a:lnTo>
                  <a:lnTo>
                    <a:pt x="7969" y="8251"/>
                  </a:lnTo>
                  <a:cubicBezTo>
                    <a:pt x="7855" y="8251"/>
                    <a:pt x="7763" y="8342"/>
                    <a:pt x="7763" y="8455"/>
                  </a:cubicBezTo>
                  <a:lnTo>
                    <a:pt x="7763" y="9132"/>
                  </a:lnTo>
                  <a:cubicBezTo>
                    <a:pt x="7763" y="9333"/>
                    <a:pt x="7600" y="9496"/>
                    <a:pt x="7399" y="9496"/>
                  </a:cubicBezTo>
                  <a:cubicBezTo>
                    <a:pt x="7343" y="9496"/>
                    <a:pt x="7290" y="9483"/>
                    <a:pt x="7239" y="9458"/>
                  </a:cubicBezTo>
                  <a:cubicBezTo>
                    <a:pt x="7211" y="9444"/>
                    <a:pt x="7180" y="9436"/>
                    <a:pt x="7148" y="9436"/>
                  </a:cubicBezTo>
                  <a:cubicBezTo>
                    <a:pt x="7110" y="9436"/>
                    <a:pt x="7073" y="9446"/>
                    <a:pt x="7040" y="9467"/>
                  </a:cubicBezTo>
                  <a:cubicBezTo>
                    <a:pt x="6979" y="9504"/>
                    <a:pt x="6942" y="9570"/>
                    <a:pt x="6942" y="9643"/>
                  </a:cubicBezTo>
                  <a:lnTo>
                    <a:pt x="6942" y="10036"/>
                  </a:lnTo>
                  <a:cubicBezTo>
                    <a:pt x="6942" y="10258"/>
                    <a:pt x="6760" y="10440"/>
                    <a:pt x="6538" y="10440"/>
                  </a:cubicBezTo>
                  <a:cubicBezTo>
                    <a:pt x="6316" y="10440"/>
                    <a:pt x="6136" y="10258"/>
                    <a:pt x="6136" y="10036"/>
                  </a:cubicBezTo>
                  <a:lnTo>
                    <a:pt x="6136" y="8458"/>
                  </a:lnTo>
                  <a:lnTo>
                    <a:pt x="6136" y="8455"/>
                  </a:lnTo>
                  <a:cubicBezTo>
                    <a:pt x="6136" y="8342"/>
                    <a:pt x="6043" y="8251"/>
                    <a:pt x="5930" y="8251"/>
                  </a:cubicBezTo>
                  <a:lnTo>
                    <a:pt x="4305" y="8251"/>
                  </a:lnTo>
                  <a:cubicBezTo>
                    <a:pt x="4192" y="8251"/>
                    <a:pt x="4099" y="8342"/>
                    <a:pt x="4099" y="8455"/>
                  </a:cubicBezTo>
                  <a:lnTo>
                    <a:pt x="4099" y="8726"/>
                  </a:lnTo>
                  <a:cubicBezTo>
                    <a:pt x="4099" y="8912"/>
                    <a:pt x="3948" y="9064"/>
                    <a:pt x="3762" y="9064"/>
                  </a:cubicBezTo>
                  <a:lnTo>
                    <a:pt x="3550" y="9064"/>
                  </a:lnTo>
                  <a:cubicBezTo>
                    <a:pt x="3505" y="9064"/>
                    <a:pt x="3462" y="9054"/>
                    <a:pt x="3419" y="9038"/>
                  </a:cubicBezTo>
                  <a:cubicBezTo>
                    <a:pt x="3394" y="9026"/>
                    <a:pt x="3367" y="9021"/>
                    <a:pt x="3340" y="9021"/>
                  </a:cubicBezTo>
                  <a:cubicBezTo>
                    <a:pt x="3300" y="9021"/>
                    <a:pt x="3260" y="9033"/>
                    <a:pt x="3225" y="9057"/>
                  </a:cubicBezTo>
                  <a:cubicBezTo>
                    <a:pt x="3167" y="9095"/>
                    <a:pt x="3133" y="9160"/>
                    <a:pt x="3133" y="9228"/>
                  </a:cubicBezTo>
                  <a:lnTo>
                    <a:pt x="3133" y="9435"/>
                  </a:lnTo>
                  <a:cubicBezTo>
                    <a:pt x="3133" y="9561"/>
                    <a:pt x="3031" y="9663"/>
                    <a:pt x="2906" y="9663"/>
                  </a:cubicBezTo>
                  <a:lnTo>
                    <a:pt x="2772" y="9663"/>
                  </a:lnTo>
                  <a:cubicBezTo>
                    <a:pt x="2647" y="9663"/>
                    <a:pt x="2545" y="9561"/>
                    <a:pt x="2545" y="9435"/>
                  </a:cubicBezTo>
                  <a:lnTo>
                    <a:pt x="2545" y="8480"/>
                  </a:lnTo>
                  <a:lnTo>
                    <a:pt x="2545" y="8467"/>
                  </a:lnTo>
                  <a:cubicBezTo>
                    <a:pt x="2546" y="8410"/>
                    <a:pt x="2527" y="8356"/>
                    <a:pt x="2487" y="8317"/>
                  </a:cubicBezTo>
                  <a:cubicBezTo>
                    <a:pt x="2448" y="8276"/>
                    <a:pt x="2395" y="8254"/>
                    <a:pt x="2339" y="8254"/>
                  </a:cubicBezTo>
                  <a:lnTo>
                    <a:pt x="1994" y="8254"/>
                  </a:lnTo>
                  <a:lnTo>
                    <a:pt x="2388" y="7063"/>
                  </a:lnTo>
                  <a:cubicBezTo>
                    <a:pt x="2403" y="7017"/>
                    <a:pt x="2397" y="6968"/>
                    <a:pt x="2401" y="6922"/>
                  </a:cubicBezTo>
                  <a:cubicBezTo>
                    <a:pt x="2413" y="6738"/>
                    <a:pt x="2460" y="6550"/>
                    <a:pt x="2543" y="6381"/>
                  </a:cubicBezTo>
                  <a:cubicBezTo>
                    <a:pt x="2704" y="6056"/>
                    <a:pt x="2993" y="5798"/>
                    <a:pt x="3334" y="5677"/>
                  </a:cubicBezTo>
                  <a:cubicBezTo>
                    <a:pt x="3487" y="5620"/>
                    <a:pt x="3649" y="5592"/>
                    <a:pt x="3810" y="5592"/>
                  </a:cubicBezTo>
                  <a:close/>
                  <a:moveTo>
                    <a:pt x="4219" y="0"/>
                  </a:moveTo>
                  <a:cubicBezTo>
                    <a:pt x="3783" y="0"/>
                    <a:pt x="3366" y="120"/>
                    <a:pt x="3011" y="346"/>
                  </a:cubicBezTo>
                  <a:cubicBezTo>
                    <a:pt x="2914" y="407"/>
                    <a:pt x="2888" y="534"/>
                    <a:pt x="2948" y="630"/>
                  </a:cubicBezTo>
                  <a:cubicBezTo>
                    <a:pt x="2987" y="692"/>
                    <a:pt x="3054" y="726"/>
                    <a:pt x="3122" y="726"/>
                  </a:cubicBezTo>
                  <a:cubicBezTo>
                    <a:pt x="3160" y="726"/>
                    <a:pt x="3198" y="715"/>
                    <a:pt x="3232" y="694"/>
                  </a:cubicBezTo>
                  <a:cubicBezTo>
                    <a:pt x="3521" y="509"/>
                    <a:pt x="3861" y="413"/>
                    <a:pt x="4219" y="413"/>
                  </a:cubicBezTo>
                  <a:cubicBezTo>
                    <a:pt x="5118" y="413"/>
                    <a:pt x="5855" y="1030"/>
                    <a:pt x="5895" y="1819"/>
                  </a:cubicBezTo>
                  <a:cubicBezTo>
                    <a:pt x="5899" y="1883"/>
                    <a:pt x="5930" y="1942"/>
                    <a:pt x="5984" y="1979"/>
                  </a:cubicBezTo>
                  <a:cubicBezTo>
                    <a:pt x="6017" y="2003"/>
                    <a:pt x="6057" y="2015"/>
                    <a:pt x="6097" y="2015"/>
                  </a:cubicBezTo>
                  <a:cubicBezTo>
                    <a:pt x="6120" y="2015"/>
                    <a:pt x="6142" y="2012"/>
                    <a:pt x="6164" y="2004"/>
                  </a:cubicBezTo>
                  <a:cubicBezTo>
                    <a:pt x="6337" y="1950"/>
                    <a:pt x="6522" y="1921"/>
                    <a:pt x="6713" y="1921"/>
                  </a:cubicBezTo>
                  <a:cubicBezTo>
                    <a:pt x="7436" y="1921"/>
                    <a:pt x="8023" y="2324"/>
                    <a:pt x="8023" y="2818"/>
                  </a:cubicBezTo>
                  <a:cubicBezTo>
                    <a:pt x="8023" y="2986"/>
                    <a:pt x="7954" y="3151"/>
                    <a:pt x="7818" y="3297"/>
                  </a:cubicBezTo>
                  <a:cubicBezTo>
                    <a:pt x="7756" y="3364"/>
                    <a:pt x="7744" y="3463"/>
                    <a:pt x="7793" y="3543"/>
                  </a:cubicBezTo>
                  <a:cubicBezTo>
                    <a:pt x="7942" y="3794"/>
                    <a:pt x="8023" y="4112"/>
                    <a:pt x="8023" y="4436"/>
                  </a:cubicBezTo>
                  <a:cubicBezTo>
                    <a:pt x="8023" y="4970"/>
                    <a:pt x="7807" y="5455"/>
                    <a:pt x="7458" y="5696"/>
                  </a:cubicBezTo>
                  <a:cubicBezTo>
                    <a:pt x="7402" y="5736"/>
                    <a:pt x="7370" y="5798"/>
                    <a:pt x="7370" y="5865"/>
                  </a:cubicBezTo>
                  <a:lnTo>
                    <a:pt x="7370" y="5877"/>
                  </a:lnTo>
                  <a:lnTo>
                    <a:pt x="5945" y="5877"/>
                  </a:lnTo>
                  <a:cubicBezTo>
                    <a:pt x="5735" y="5878"/>
                    <a:pt x="5525" y="5937"/>
                    <a:pt x="5346" y="6050"/>
                  </a:cubicBezTo>
                  <a:cubicBezTo>
                    <a:pt x="5148" y="5724"/>
                    <a:pt x="4849" y="5470"/>
                    <a:pt x="4497" y="5323"/>
                  </a:cubicBezTo>
                  <a:cubicBezTo>
                    <a:pt x="4274" y="5231"/>
                    <a:pt x="4036" y="5184"/>
                    <a:pt x="3793" y="5184"/>
                  </a:cubicBezTo>
                  <a:cubicBezTo>
                    <a:pt x="3779" y="5184"/>
                    <a:pt x="3764" y="5184"/>
                    <a:pt x="3750" y="5184"/>
                  </a:cubicBezTo>
                  <a:lnTo>
                    <a:pt x="3750" y="5087"/>
                  </a:lnTo>
                  <a:cubicBezTo>
                    <a:pt x="3750" y="4991"/>
                    <a:pt x="3684" y="4908"/>
                    <a:pt x="3590" y="4886"/>
                  </a:cubicBezTo>
                  <a:cubicBezTo>
                    <a:pt x="2971" y="4745"/>
                    <a:pt x="2537" y="4257"/>
                    <a:pt x="2537" y="3696"/>
                  </a:cubicBezTo>
                  <a:cubicBezTo>
                    <a:pt x="2537" y="3430"/>
                    <a:pt x="2633" y="3179"/>
                    <a:pt x="2815" y="2964"/>
                  </a:cubicBezTo>
                  <a:cubicBezTo>
                    <a:pt x="2877" y="2890"/>
                    <a:pt x="2882" y="2782"/>
                    <a:pt x="2823" y="2705"/>
                  </a:cubicBezTo>
                  <a:cubicBezTo>
                    <a:pt x="2636" y="2461"/>
                    <a:pt x="2537" y="2179"/>
                    <a:pt x="2537" y="1884"/>
                  </a:cubicBezTo>
                  <a:cubicBezTo>
                    <a:pt x="2537" y="1701"/>
                    <a:pt x="2577" y="1522"/>
                    <a:pt x="2651" y="1352"/>
                  </a:cubicBezTo>
                  <a:cubicBezTo>
                    <a:pt x="2697" y="1248"/>
                    <a:pt x="2648" y="1126"/>
                    <a:pt x="2545" y="1080"/>
                  </a:cubicBezTo>
                  <a:cubicBezTo>
                    <a:pt x="2518" y="1068"/>
                    <a:pt x="2490" y="1062"/>
                    <a:pt x="2462" y="1062"/>
                  </a:cubicBezTo>
                  <a:cubicBezTo>
                    <a:pt x="2383" y="1062"/>
                    <a:pt x="2308" y="1108"/>
                    <a:pt x="2274" y="1185"/>
                  </a:cubicBezTo>
                  <a:cubicBezTo>
                    <a:pt x="2175" y="1407"/>
                    <a:pt x="2126" y="1642"/>
                    <a:pt x="2126" y="1884"/>
                  </a:cubicBezTo>
                  <a:cubicBezTo>
                    <a:pt x="2126" y="2217"/>
                    <a:pt x="2222" y="2538"/>
                    <a:pt x="2403" y="2824"/>
                  </a:cubicBezTo>
                  <a:cubicBezTo>
                    <a:pt x="2222" y="3084"/>
                    <a:pt x="2126" y="3381"/>
                    <a:pt x="2126" y="3695"/>
                  </a:cubicBezTo>
                  <a:cubicBezTo>
                    <a:pt x="2126" y="4395"/>
                    <a:pt x="2617" y="5011"/>
                    <a:pt x="3339" y="5241"/>
                  </a:cubicBezTo>
                  <a:cubicBezTo>
                    <a:pt x="2647" y="5423"/>
                    <a:pt x="2108" y="6007"/>
                    <a:pt x="2000" y="6727"/>
                  </a:cubicBezTo>
                  <a:cubicBezTo>
                    <a:pt x="1988" y="6806"/>
                    <a:pt x="1981" y="6884"/>
                    <a:pt x="1980" y="6964"/>
                  </a:cubicBezTo>
                  <a:lnTo>
                    <a:pt x="1586" y="8155"/>
                  </a:lnTo>
                  <a:lnTo>
                    <a:pt x="114" y="12602"/>
                  </a:lnTo>
                  <a:cubicBezTo>
                    <a:pt x="0" y="12941"/>
                    <a:pt x="57" y="13302"/>
                    <a:pt x="267" y="13592"/>
                  </a:cubicBezTo>
                  <a:cubicBezTo>
                    <a:pt x="477" y="13880"/>
                    <a:pt x="802" y="14046"/>
                    <a:pt x="1159" y="14046"/>
                  </a:cubicBezTo>
                  <a:lnTo>
                    <a:pt x="9396" y="14046"/>
                  </a:lnTo>
                  <a:cubicBezTo>
                    <a:pt x="9754" y="14046"/>
                    <a:pt x="10079" y="13880"/>
                    <a:pt x="10288" y="13590"/>
                  </a:cubicBezTo>
                  <a:cubicBezTo>
                    <a:pt x="10498" y="13299"/>
                    <a:pt x="10553" y="12937"/>
                    <a:pt x="10439" y="12599"/>
                  </a:cubicBezTo>
                  <a:lnTo>
                    <a:pt x="10174" y="11796"/>
                  </a:lnTo>
                  <a:cubicBezTo>
                    <a:pt x="10145" y="11711"/>
                    <a:pt x="10064" y="11656"/>
                    <a:pt x="9979" y="11656"/>
                  </a:cubicBezTo>
                  <a:cubicBezTo>
                    <a:pt x="9957" y="11656"/>
                    <a:pt x="9935" y="11660"/>
                    <a:pt x="9914" y="11668"/>
                  </a:cubicBezTo>
                  <a:cubicBezTo>
                    <a:pt x="9806" y="11705"/>
                    <a:pt x="9747" y="11820"/>
                    <a:pt x="9784" y="11928"/>
                  </a:cubicBezTo>
                  <a:lnTo>
                    <a:pt x="10054" y="12730"/>
                  </a:lnTo>
                  <a:cubicBezTo>
                    <a:pt x="10125" y="12943"/>
                    <a:pt x="10091" y="13169"/>
                    <a:pt x="9960" y="13351"/>
                  </a:cubicBezTo>
                  <a:cubicBezTo>
                    <a:pt x="9828" y="13533"/>
                    <a:pt x="9625" y="13638"/>
                    <a:pt x="9401" y="13638"/>
                  </a:cubicBezTo>
                  <a:lnTo>
                    <a:pt x="1165" y="13638"/>
                  </a:lnTo>
                  <a:cubicBezTo>
                    <a:pt x="940" y="13638"/>
                    <a:pt x="737" y="13534"/>
                    <a:pt x="607" y="13354"/>
                  </a:cubicBezTo>
                  <a:cubicBezTo>
                    <a:pt x="477" y="13172"/>
                    <a:pt x="441" y="12947"/>
                    <a:pt x="511" y="12734"/>
                  </a:cubicBezTo>
                  <a:lnTo>
                    <a:pt x="1857" y="8665"/>
                  </a:lnTo>
                  <a:lnTo>
                    <a:pt x="2130" y="8665"/>
                  </a:lnTo>
                  <a:lnTo>
                    <a:pt x="2130" y="9435"/>
                  </a:lnTo>
                  <a:cubicBezTo>
                    <a:pt x="2130" y="9789"/>
                    <a:pt x="2417" y="10074"/>
                    <a:pt x="2771" y="10074"/>
                  </a:cubicBezTo>
                  <a:lnTo>
                    <a:pt x="2904" y="10074"/>
                  </a:lnTo>
                  <a:cubicBezTo>
                    <a:pt x="3243" y="10074"/>
                    <a:pt x="3519" y="9811"/>
                    <a:pt x="3542" y="9478"/>
                  </a:cubicBezTo>
                  <a:lnTo>
                    <a:pt x="3760" y="9478"/>
                  </a:lnTo>
                  <a:cubicBezTo>
                    <a:pt x="4175" y="9478"/>
                    <a:pt x="4509" y="9141"/>
                    <a:pt x="4509" y="8728"/>
                  </a:cubicBezTo>
                  <a:lnTo>
                    <a:pt x="4509" y="8666"/>
                  </a:lnTo>
                  <a:lnTo>
                    <a:pt x="5723" y="8666"/>
                  </a:lnTo>
                  <a:lnTo>
                    <a:pt x="5723" y="10042"/>
                  </a:lnTo>
                  <a:cubicBezTo>
                    <a:pt x="5723" y="10492"/>
                    <a:pt x="6090" y="10855"/>
                    <a:pt x="6537" y="10855"/>
                  </a:cubicBezTo>
                  <a:cubicBezTo>
                    <a:pt x="6987" y="10855"/>
                    <a:pt x="7350" y="10492"/>
                    <a:pt x="7350" y="10042"/>
                  </a:cubicBezTo>
                  <a:lnTo>
                    <a:pt x="7350" y="9912"/>
                  </a:lnTo>
                  <a:cubicBezTo>
                    <a:pt x="7365" y="9912"/>
                    <a:pt x="7380" y="9915"/>
                    <a:pt x="7395" y="9915"/>
                  </a:cubicBezTo>
                  <a:cubicBezTo>
                    <a:pt x="7822" y="9915"/>
                    <a:pt x="8171" y="9567"/>
                    <a:pt x="8171" y="9138"/>
                  </a:cubicBezTo>
                  <a:lnTo>
                    <a:pt x="8171" y="8666"/>
                  </a:lnTo>
                  <a:lnTo>
                    <a:pt x="8686" y="8666"/>
                  </a:lnTo>
                  <a:lnTo>
                    <a:pt x="9474" y="11017"/>
                  </a:lnTo>
                  <a:cubicBezTo>
                    <a:pt x="9503" y="11102"/>
                    <a:pt x="9584" y="11156"/>
                    <a:pt x="9670" y="11156"/>
                  </a:cubicBezTo>
                  <a:cubicBezTo>
                    <a:pt x="9692" y="11156"/>
                    <a:pt x="9714" y="11153"/>
                    <a:pt x="9736" y="11145"/>
                  </a:cubicBezTo>
                  <a:cubicBezTo>
                    <a:pt x="9843" y="11108"/>
                    <a:pt x="9902" y="10992"/>
                    <a:pt x="9865" y="10885"/>
                  </a:cubicBezTo>
                  <a:lnTo>
                    <a:pt x="9029" y="8394"/>
                  </a:lnTo>
                  <a:lnTo>
                    <a:pt x="8549" y="6964"/>
                  </a:lnTo>
                  <a:cubicBezTo>
                    <a:pt x="8534" y="6493"/>
                    <a:pt x="8230" y="6096"/>
                    <a:pt x="7809" y="5940"/>
                  </a:cubicBezTo>
                  <a:cubicBezTo>
                    <a:pt x="8199" y="5605"/>
                    <a:pt x="8436" y="5041"/>
                    <a:pt x="8436" y="4432"/>
                  </a:cubicBezTo>
                  <a:cubicBezTo>
                    <a:pt x="8436" y="4082"/>
                    <a:pt x="8361" y="3750"/>
                    <a:pt x="8216" y="3460"/>
                  </a:cubicBezTo>
                  <a:cubicBezTo>
                    <a:pt x="8361" y="3266"/>
                    <a:pt x="8436" y="3046"/>
                    <a:pt x="8436" y="2818"/>
                  </a:cubicBezTo>
                  <a:cubicBezTo>
                    <a:pt x="8436" y="2455"/>
                    <a:pt x="8247" y="2120"/>
                    <a:pt x="7907" y="1871"/>
                  </a:cubicBezTo>
                  <a:cubicBezTo>
                    <a:pt x="7586" y="1639"/>
                    <a:pt x="7163" y="1509"/>
                    <a:pt x="6713" y="1509"/>
                  </a:cubicBezTo>
                  <a:cubicBezTo>
                    <a:pt x="6565" y="1509"/>
                    <a:pt x="6419" y="1524"/>
                    <a:pt x="6277" y="1552"/>
                  </a:cubicBezTo>
                  <a:cubicBezTo>
                    <a:pt x="6101" y="664"/>
                    <a:pt x="5244" y="0"/>
                    <a:pt x="421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4"/>
            <p:cNvSpPr/>
            <p:nvPr/>
          </p:nvSpPr>
          <p:spPr>
            <a:xfrm>
              <a:off x="1592530" y="3787591"/>
              <a:ext cx="36198" cy="38943"/>
            </a:xfrm>
            <a:custGeom>
              <a:rect b="b" l="l" r="r" t="t"/>
              <a:pathLst>
                <a:path extrusionOk="0" h="1291" w="1200">
                  <a:moveTo>
                    <a:pt x="600" y="412"/>
                  </a:moveTo>
                  <a:cubicBezTo>
                    <a:pt x="702" y="412"/>
                    <a:pt x="786" y="520"/>
                    <a:pt x="786" y="646"/>
                  </a:cubicBezTo>
                  <a:cubicBezTo>
                    <a:pt x="786" y="771"/>
                    <a:pt x="701" y="878"/>
                    <a:pt x="600" y="878"/>
                  </a:cubicBezTo>
                  <a:cubicBezTo>
                    <a:pt x="498" y="878"/>
                    <a:pt x="414" y="771"/>
                    <a:pt x="414" y="646"/>
                  </a:cubicBezTo>
                  <a:cubicBezTo>
                    <a:pt x="414" y="520"/>
                    <a:pt x="498" y="412"/>
                    <a:pt x="600" y="412"/>
                  </a:cubicBezTo>
                  <a:close/>
                  <a:moveTo>
                    <a:pt x="600" y="1"/>
                  </a:moveTo>
                  <a:cubicBezTo>
                    <a:pt x="270" y="1"/>
                    <a:pt x="1" y="291"/>
                    <a:pt x="1" y="646"/>
                  </a:cubicBezTo>
                  <a:cubicBezTo>
                    <a:pt x="1" y="1001"/>
                    <a:pt x="269" y="1291"/>
                    <a:pt x="600" y="1291"/>
                  </a:cubicBezTo>
                  <a:cubicBezTo>
                    <a:pt x="931" y="1291"/>
                    <a:pt x="1199" y="1001"/>
                    <a:pt x="1199" y="646"/>
                  </a:cubicBezTo>
                  <a:cubicBezTo>
                    <a:pt x="1198" y="291"/>
                    <a:pt x="930" y="1"/>
                    <a:pt x="60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4"/>
            <p:cNvSpPr/>
            <p:nvPr/>
          </p:nvSpPr>
          <p:spPr>
            <a:xfrm>
              <a:off x="1549667" y="3782946"/>
              <a:ext cx="32277" cy="22352"/>
            </a:xfrm>
            <a:custGeom>
              <a:rect b="b" l="l" r="r" t="t"/>
              <a:pathLst>
                <a:path extrusionOk="0" h="741" w="1070">
                  <a:moveTo>
                    <a:pt x="534" y="1"/>
                  </a:moveTo>
                  <a:cubicBezTo>
                    <a:pt x="239" y="1"/>
                    <a:pt x="0" y="241"/>
                    <a:pt x="0" y="535"/>
                  </a:cubicBezTo>
                  <a:cubicBezTo>
                    <a:pt x="0" y="647"/>
                    <a:pt x="92" y="740"/>
                    <a:pt x="205" y="740"/>
                  </a:cubicBezTo>
                  <a:cubicBezTo>
                    <a:pt x="320" y="740"/>
                    <a:pt x="410" y="647"/>
                    <a:pt x="410" y="535"/>
                  </a:cubicBezTo>
                  <a:cubicBezTo>
                    <a:pt x="410" y="467"/>
                    <a:pt x="466" y="411"/>
                    <a:pt x="534" y="411"/>
                  </a:cubicBezTo>
                  <a:cubicBezTo>
                    <a:pt x="602" y="411"/>
                    <a:pt x="659" y="467"/>
                    <a:pt x="659" y="535"/>
                  </a:cubicBezTo>
                  <a:cubicBezTo>
                    <a:pt x="659" y="647"/>
                    <a:pt x="750" y="740"/>
                    <a:pt x="863" y="740"/>
                  </a:cubicBezTo>
                  <a:cubicBezTo>
                    <a:pt x="978" y="740"/>
                    <a:pt x="1068" y="647"/>
                    <a:pt x="1068" y="535"/>
                  </a:cubicBezTo>
                  <a:cubicBezTo>
                    <a:pt x="1070" y="241"/>
                    <a:pt x="830" y="1"/>
                    <a:pt x="53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4"/>
            <p:cNvSpPr/>
            <p:nvPr/>
          </p:nvSpPr>
          <p:spPr>
            <a:xfrm>
              <a:off x="1638410" y="3783006"/>
              <a:ext cx="32246" cy="22322"/>
            </a:xfrm>
            <a:custGeom>
              <a:rect b="b" l="l" r="r" t="t"/>
              <a:pathLst>
                <a:path extrusionOk="0" h="740" w="1069">
                  <a:moveTo>
                    <a:pt x="532" y="0"/>
                  </a:moveTo>
                  <a:cubicBezTo>
                    <a:pt x="239" y="0"/>
                    <a:pt x="0" y="239"/>
                    <a:pt x="0" y="534"/>
                  </a:cubicBezTo>
                  <a:cubicBezTo>
                    <a:pt x="0" y="648"/>
                    <a:pt x="92" y="740"/>
                    <a:pt x="205" y="740"/>
                  </a:cubicBezTo>
                  <a:cubicBezTo>
                    <a:pt x="319" y="740"/>
                    <a:pt x="410" y="648"/>
                    <a:pt x="410" y="534"/>
                  </a:cubicBezTo>
                  <a:cubicBezTo>
                    <a:pt x="410" y="466"/>
                    <a:pt x="466" y="412"/>
                    <a:pt x="534" y="412"/>
                  </a:cubicBezTo>
                  <a:cubicBezTo>
                    <a:pt x="603" y="412"/>
                    <a:pt x="657" y="466"/>
                    <a:pt x="657" y="534"/>
                  </a:cubicBezTo>
                  <a:cubicBezTo>
                    <a:pt x="657" y="648"/>
                    <a:pt x="750" y="740"/>
                    <a:pt x="863" y="740"/>
                  </a:cubicBezTo>
                  <a:cubicBezTo>
                    <a:pt x="975" y="740"/>
                    <a:pt x="1068" y="648"/>
                    <a:pt x="1068" y="534"/>
                  </a:cubicBezTo>
                  <a:cubicBezTo>
                    <a:pt x="1068" y="239"/>
                    <a:pt x="827" y="0"/>
                    <a:pt x="534" y="0"/>
                  </a:cubicBezTo>
                  <a:cubicBezTo>
                    <a:pt x="534" y="0"/>
                    <a:pt x="533" y="0"/>
                    <a:pt x="53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4"/>
            <p:cNvSpPr/>
            <p:nvPr/>
          </p:nvSpPr>
          <p:spPr>
            <a:xfrm>
              <a:off x="1430880" y="3504530"/>
              <a:ext cx="60632" cy="59425"/>
            </a:xfrm>
            <a:custGeom>
              <a:rect b="b" l="l" r="r" t="t"/>
              <a:pathLst>
                <a:path extrusionOk="0" h="1970" w="2010">
                  <a:moveTo>
                    <a:pt x="793" y="412"/>
                  </a:moveTo>
                  <a:cubicBezTo>
                    <a:pt x="902" y="412"/>
                    <a:pt x="1011" y="459"/>
                    <a:pt x="1081" y="547"/>
                  </a:cubicBezTo>
                  <a:lnTo>
                    <a:pt x="1421" y="973"/>
                  </a:lnTo>
                  <a:cubicBezTo>
                    <a:pt x="1548" y="1131"/>
                    <a:pt x="1522" y="1360"/>
                    <a:pt x="1365" y="1486"/>
                  </a:cubicBezTo>
                  <a:cubicBezTo>
                    <a:pt x="1299" y="1538"/>
                    <a:pt x="1219" y="1563"/>
                    <a:pt x="1139" y="1563"/>
                  </a:cubicBezTo>
                  <a:cubicBezTo>
                    <a:pt x="1031" y="1563"/>
                    <a:pt x="924" y="1517"/>
                    <a:pt x="853" y="1428"/>
                  </a:cubicBezTo>
                  <a:lnTo>
                    <a:pt x="513" y="1001"/>
                  </a:lnTo>
                  <a:cubicBezTo>
                    <a:pt x="386" y="843"/>
                    <a:pt x="412" y="613"/>
                    <a:pt x="569" y="489"/>
                  </a:cubicBezTo>
                  <a:cubicBezTo>
                    <a:pt x="634" y="437"/>
                    <a:pt x="714" y="412"/>
                    <a:pt x="793" y="412"/>
                  </a:cubicBezTo>
                  <a:close/>
                  <a:moveTo>
                    <a:pt x="793" y="0"/>
                  </a:moveTo>
                  <a:cubicBezTo>
                    <a:pt x="623" y="0"/>
                    <a:pt x="452" y="54"/>
                    <a:pt x="312" y="165"/>
                  </a:cubicBezTo>
                  <a:cubicBezTo>
                    <a:pt x="152" y="295"/>
                    <a:pt x="48" y="477"/>
                    <a:pt x="26" y="684"/>
                  </a:cubicBezTo>
                  <a:cubicBezTo>
                    <a:pt x="1" y="891"/>
                    <a:pt x="62" y="1094"/>
                    <a:pt x="189" y="1257"/>
                  </a:cubicBezTo>
                  <a:cubicBezTo>
                    <a:pt x="190" y="1257"/>
                    <a:pt x="529" y="1683"/>
                    <a:pt x="529" y="1683"/>
                  </a:cubicBezTo>
                  <a:cubicBezTo>
                    <a:pt x="678" y="1871"/>
                    <a:pt x="910" y="1969"/>
                    <a:pt x="1142" y="1969"/>
                  </a:cubicBezTo>
                  <a:cubicBezTo>
                    <a:pt x="1312" y="1969"/>
                    <a:pt x="1482" y="1916"/>
                    <a:pt x="1619" y="1807"/>
                  </a:cubicBezTo>
                  <a:cubicBezTo>
                    <a:pt x="1955" y="1541"/>
                    <a:pt x="2010" y="1051"/>
                    <a:pt x="1743" y="717"/>
                  </a:cubicBezTo>
                  <a:lnTo>
                    <a:pt x="1403" y="289"/>
                  </a:lnTo>
                  <a:cubicBezTo>
                    <a:pt x="1252" y="100"/>
                    <a:pt x="1023" y="0"/>
                    <a:pt x="79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4"/>
            <p:cNvSpPr/>
            <p:nvPr/>
          </p:nvSpPr>
          <p:spPr>
            <a:xfrm>
              <a:off x="1430277" y="3594419"/>
              <a:ext cx="65911" cy="50557"/>
            </a:xfrm>
            <a:custGeom>
              <a:rect b="b" l="l" r="r" t="t"/>
              <a:pathLst>
                <a:path extrusionOk="0" h="1676" w="2185">
                  <a:moveTo>
                    <a:pt x="855" y="412"/>
                  </a:moveTo>
                  <a:cubicBezTo>
                    <a:pt x="882" y="412"/>
                    <a:pt x="909" y="415"/>
                    <a:pt x="935" y="422"/>
                  </a:cubicBezTo>
                  <a:lnTo>
                    <a:pt x="1466" y="544"/>
                  </a:lnTo>
                  <a:cubicBezTo>
                    <a:pt x="1658" y="589"/>
                    <a:pt x="1781" y="791"/>
                    <a:pt x="1737" y="984"/>
                  </a:cubicBezTo>
                  <a:cubicBezTo>
                    <a:pt x="1698" y="1148"/>
                    <a:pt x="1544" y="1263"/>
                    <a:pt x="1378" y="1263"/>
                  </a:cubicBezTo>
                  <a:cubicBezTo>
                    <a:pt x="1352" y="1263"/>
                    <a:pt x="1325" y="1260"/>
                    <a:pt x="1299" y="1254"/>
                  </a:cubicBezTo>
                  <a:lnTo>
                    <a:pt x="768" y="1132"/>
                  </a:lnTo>
                  <a:cubicBezTo>
                    <a:pt x="573" y="1084"/>
                    <a:pt x="451" y="889"/>
                    <a:pt x="497" y="692"/>
                  </a:cubicBezTo>
                  <a:cubicBezTo>
                    <a:pt x="535" y="529"/>
                    <a:pt x="691" y="412"/>
                    <a:pt x="855" y="412"/>
                  </a:cubicBezTo>
                  <a:close/>
                  <a:moveTo>
                    <a:pt x="851" y="1"/>
                  </a:moveTo>
                  <a:cubicBezTo>
                    <a:pt x="709" y="1"/>
                    <a:pt x="569" y="41"/>
                    <a:pt x="444" y="118"/>
                  </a:cubicBezTo>
                  <a:cubicBezTo>
                    <a:pt x="268" y="226"/>
                    <a:pt x="144" y="399"/>
                    <a:pt x="98" y="601"/>
                  </a:cubicBezTo>
                  <a:cubicBezTo>
                    <a:pt x="0" y="1016"/>
                    <a:pt x="261" y="1436"/>
                    <a:pt x="676" y="1532"/>
                  </a:cubicBezTo>
                  <a:lnTo>
                    <a:pt x="1207" y="1657"/>
                  </a:lnTo>
                  <a:cubicBezTo>
                    <a:pt x="1265" y="1671"/>
                    <a:pt x="1324" y="1676"/>
                    <a:pt x="1383" y="1676"/>
                  </a:cubicBezTo>
                  <a:cubicBezTo>
                    <a:pt x="1525" y="1676"/>
                    <a:pt x="1667" y="1636"/>
                    <a:pt x="1791" y="1561"/>
                  </a:cubicBezTo>
                  <a:cubicBezTo>
                    <a:pt x="1968" y="1451"/>
                    <a:pt x="2090" y="1279"/>
                    <a:pt x="2139" y="1077"/>
                  </a:cubicBezTo>
                  <a:cubicBezTo>
                    <a:pt x="2185" y="876"/>
                    <a:pt x="2152" y="669"/>
                    <a:pt x="2043" y="491"/>
                  </a:cubicBezTo>
                  <a:cubicBezTo>
                    <a:pt x="1933" y="315"/>
                    <a:pt x="1762" y="192"/>
                    <a:pt x="1561" y="145"/>
                  </a:cubicBezTo>
                  <a:lnTo>
                    <a:pt x="1030" y="22"/>
                  </a:lnTo>
                  <a:cubicBezTo>
                    <a:pt x="970" y="8"/>
                    <a:pt x="911" y="1"/>
                    <a:pt x="85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4"/>
            <p:cNvSpPr/>
            <p:nvPr/>
          </p:nvSpPr>
          <p:spPr>
            <a:xfrm>
              <a:off x="1729506" y="3504439"/>
              <a:ext cx="60632" cy="59697"/>
            </a:xfrm>
            <a:custGeom>
              <a:rect b="b" l="l" r="r" t="t"/>
              <a:pathLst>
                <a:path extrusionOk="0" h="1979" w="2010">
                  <a:moveTo>
                    <a:pt x="1215" y="412"/>
                  </a:moveTo>
                  <a:cubicBezTo>
                    <a:pt x="1298" y="412"/>
                    <a:pt x="1377" y="439"/>
                    <a:pt x="1442" y="491"/>
                  </a:cubicBezTo>
                  <a:cubicBezTo>
                    <a:pt x="1598" y="616"/>
                    <a:pt x="1625" y="844"/>
                    <a:pt x="1499" y="1002"/>
                  </a:cubicBezTo>
                  <a:lnTo>
                    <a:pt x="1158" y="1430"/>
                  </a:lnTo>
                  <a:cubicBezTo>
                    <a:pt x="1097" y="1505"/>
                    <a:pt x="1013" y="1553"/>
                    <a:pt x="915" y="1565"/>
                  </a:cubicBezTo>
                  <a:cubicBezTo>
                    <a:pt x="901" y="1566"/>
                    <a:pt x="888" y="1567"/>
                    <a:pt x="874" y="1567"/>
                  </a:cubicBezTo>
                  <a:cubicBezTo>
                    <a:pt x="792" y="1567"/>
                    <a:pt x="712" y="1540"/>
                    <a:pt x="646" y="1489"/>
                  </a:cubicBezTo>
                  <a:cubicBezTo>
                    <a:pt x="491" y="1363"/>
                    <a:pt x="465" y="1134"/>
                    <a:pt x="590" y="976"/>
                  </a:cubicBezTo>
                  <a:lnTo>
                    <a:pt x="930" y="548"/>
                  </a:lnTo>
                  <a:cubicBezTo>
                    <a:pt x="990" y="473"/>
                    <a:pt x="1075" y="426"/>
                    <a:pt x="1174" y="414"/>
                  </a:cubicBezTo>
                  <a:cubicBezTo>
                    <a:pt x="1188" y="412"/>
                    <a:pt x="1201" y="412"/>
                    <a:pt x="1215" y="412"/>
                  </a:cubicBezTo>
                  <a:close/>
                  <a:moveTo>
                    <a:pt x="1217" y="0"/>
                  </a:moveTo>
                  <a:cubicBezTo>
                    <a:pt x="1187" y="0"/>
                    <a:pt x="1157" y="2"/>
                    <a:pt x="1127" y="5"/>
                  </a:cubicBezTo>
                  <a:cubicBezTo>
                    <a:pt x="919" y="29"/>
                    <a:pt x="738" y="131"/>
                    <a:pt x="607" y="292"/>
                  </a:cubicBezTo>
                  <a:lnTo>
                    <a:pt x="267" y="720"/>
                  </a:lnTo>
                  <a:cubicBezTo>
                    <a:pt x="1" y="1054"/>
                    <a:pt x="57" y="1544"/>
                    <a:pt x="391" y="1810"/>
                  </a:cubicBezTo>
                  <a:cubicBezTo>
                    <a:pt x="530" y="1921"/>
                    <a:pt x="698" y="1979"/>
                    <a:pt x="872" y="1979"/>
                  </a:cubicBezTo>
                  <a:cubicBezTo>
                    <a:pt x="902" y="1979"/>
                    <a:pt x="931" y="1977"/>
                    <a:pt x="962" y="1973"/>
                  </a:cubicBezTo>
                  <a:cubicBezTo>
                    <a:pt x="1169" y="1949"/>
                    <a:pt x="1353" y="1847"/>
                    <a:pt x="1482" y="1686"/>
                  </a:cubicBezTo>
                  <a:lnTo>
                    <a:pt x="1822" y="1260"/>
                  </a:lnTo>
                  <a:cubicBezTo>
                    <a:pt x="1952" y="1099"/>
                    <a:pt x="2010" y="894"/>
                    <a:pt x="1984" y="687"/>
                  </a:cubicBezTo>
                  <a:cubicBezTo>
                    <a:pt x="1961" y="480"/>
                    <a:pt x="1859" y="298"/>
                    <a:pt x="1699" y="168"/>
                  </a:cubicBezTo>
                  <a:cubicBezTo>
                    <a:pt x="1561" y="58"/>
                    <a:pt x="1393" y="0"/>
                    <a:pt x="121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4"/>
            <p:cNvSpPr/>
            <p:nvPr/>
          </p:nvSpPr>
          <p:spPr>
            <a:xfrm>
              <a:off x="1724830" y="3594419"/>
              <a:ext cx="66061" cy="50587"/>
            </a:xfrm>
            <a:custGeom>
              <a:rect b="b" l="l" r="r" t="t"/>
              <a:pathLst>
                <a:path extrusionOk="0" h="1677" w="2190">
                  <a:moveTo>
                    <a:pt x="1331" y="413"/>
                  </a:moveTo>
                  <a:cubicBezTo>
                    <a:pt x="1497" y="413"/>
                    <a:pt x="1653" y="529"/>
                    <a:pt x="1691" y="692"/>
                  </a:cubicBezTo>
                  <a:cubicBezTo>
                    <a:pt x="1736" y="889"/>
                    <a:pt x="1613" y="1084"/>
                    <a:pt x="1419" y="1132"/>
                  </a:cubicBezTo>
                  <a:lnTo>
                    <a:pt x="888" y="1254"/>
                  </a:lnTo>
                  <a:cubicBezTo>
                    <a:pt x="862" y="1260"/>
                    <a:pt x="836" y="1263"/>
                    <a:pt x="810" y="1263"/>
                  </a:cubicBezTo>
                  <a:cubicBezTo>
                    <a:pt x="645" y="1263"/>
                    <a:pt x="489" y="1146"/>
                    <a:pt x="450" y="984"/>
                  </a:cubicBezTo>
                  <a:cubicBezTo>
                    <a:pt x="406" y="791"/>
                    <a:pt x="530" y="592"/>
                    <a:pt x="722" y="544"/>
                  </a:cubicBezTo>
                  <a:lnTo>
                    <a:pt x="1252" y="422"/>
                  </a:lnTo>
                  <a:cubicBezTo>
                    <a:pt x="1278" y="416"/>
                    <a:pt x="1305" y="413"/>
                    <a:pt x="1331" y="413"/>
                  </a:cubicBezTo>
                  <a:close/>
                  <a:moveTo>
                    <a:pt x="1338" y="1"/>
                  </a:moveTo>
                  <a:cubicBezTo>
                    <a:pt x="1278" y="1"/>
                    <a:pt x="1218" y="8"/>
                    <a:pt x="1159" y="22"/>
                  </a:cubicBezTo>
                  <a:lnTo>
                    <a:pt x="628" y="145"/>
                  </a:lnTo>
                  <a:cubicBezTo>
                    <a:pt x="427" y="192"/>
                    <a:pt x="257" y="315"/>
                    <a:pt x="146" y="491"/>
                  </a:cubicBezTo>
                  <a:cubicBezTo>
                    <a:pt x="36" y="667"/>
                    <a:pt x="1" y="876"/>
                    <a:pt x="49" y="1077"/>
                  </a:cubicBezTo>
                  <a:cubicBezTo>
                    <a:pt x="97" y="1279"/>
                    <a:pt x="220" y="1450"/>
                    <a:pt x="397" y="1561"/>
                  </a:cubicBezTo>
                  <a:cubicBezTo>
                    <a:pt x="520" y="1636"/>
                    <a:pt x="665" y="1676"/>
                    <a:pt x="809" y="1676"/>
                  </a:cubicBezTo>
                  <a:cubicBezTo>
                    <a:pt x="868" y="1676"/>
                    <a:pt x="926" y="1670"/>
                    <a:pt x="983" y="1657"/>
                  </a:cubicBezTo>
                  <a:lnTo>
                    <a:pt x="1514" y="1532"/>
                  </a:lnTo>
                  <a:cubicBezTo>
                    <a:pt x="1929" y="1435"/>
                    <a:pt x="2190" y="1016"/>
                    <a:pt x="2092" y="601"/>
                  </a:cubicBezTo>
                  <a:cubicBezTo>
                    <a:pt x="2043" y="399"/>
                    <a:pt x="1921" y="226"/>
                    <a:pt x="1745" y="118"/>
                  </a:cubicBezTo>
                  <a:cubicBezTo>
                    <a:pt x="1620" y="41"/>
                    <a:pt x="1480" y="1"/>
                    <a:pt x="133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2" name="Google Shape;3252;p74"/>
          <p:cNvGrpSpPr/>
          <p:nvPr/>
        </p:nvGrpSpPr>
        <p:grpSpPr>
          <a:xfrm>
            <a:off x="7416938" y="3445619"/>
            <a:ext cx="301439" cy="423758"/>
            <a:chOff x="7416938" y="3445619"/>
            <a:chExt cx="301439" cy="423758"/>
          </a:xfrm>
        </p:grpSpPr>
        <p:sp>
          <p:nvSpPr>
            <p:cNvPr id="3253" name="Google Shape;3253;p74"/>
            <p:cNvSpPr/>
            <p:nvPr/>
          </p:nvSpPr>
          <p:spPr>
            <a:xfrm>
              <a:off x="7463964" y="3749101"/>
              <a:ext cx="121776" cy="114205"/>
            </a:xfrm>
            <a:custGeom>
              <a:rect b="b" l="l" r="r" t="t"/>
              <a:pathLst>
                <a:path extrusionOk="0" h="3786" w="4037">
                  <a:moveTo>
                    <a:pt x="1362" y="0"/>
                  </a:moveTo>
                  <a:cubicBezTo>
                    <a:pt x="1196" y="0"/>
                    <a:pt x="1060" y="119"/>
                    <a:pt x="1060" y="264"/>
                  </a:cubicBezTo>
                  <a:lnTo>
                    <a:pt x="1060" y="1669"/>
                  </a:lnTo>
                  <a:cubicBezTo>
                    <a:pt x="1005" y="1683"/>
                    <a:pt x="954" y="1706"/>
                    <a:pt x="908" y="1740"/>
                  </a:cubicBezTo>
                  <a:lnTo>
                    <a:pt x="207" y="2249"/>
                  </a:lnTo>
                  <a:cubicBezTo>
                    <a:pt x="25" y="2380"/>
                    <a:pt x="1" y="2618"/>
                    <a:pt x="153" y="2775"/>
                  </a:cubicBezTo>
                  <a:lnTo>
                    <a:pt x="368" y="2997"/>
                  </a:lnTo>
                  <a:cubicBezTo>
                    <a:pt x="452" y="3085"/>
                    <a:pt x="574" y="3130"/>
                    <a:pt x="697" y="3130"/>
                  </a:cubicBezTo>
                  <a:cubicBezTo>
                    <a:pt x="795" y="3130"/>
                    <a:pt x="894" y="3102"/>
                    <a:pt x="974" y="3044"/>
                  </a:cubicBezTo>
                  <a:lnTo>
                    <a:pt x="1455" y="2694"/>
                  </a:lnTo>
                  <a:lnTo>
                    <a:pt x="2839" y="2694"/>
                  </a:lnTo>
                  <a:lnTo>
                    <a:pt x="2839" y="3411"/>
                  </a:lnTo>
                  <a:cubicBezTo>
                    <a:pt x="2839" y="3617"/>
                    <a:pt x="3033" y="3785"/>
                    <a:pt x="3270" y="3785"/>
                  </a:cubicBezTo>
                  <a:lnTo>
                    <a:pt x="3604" y="3785"/>
                  </a:lnTo>
                  <a:cubicBezTo>
                    <a:pt x="3841" y="3785"/>
                    <a:pt x="4036" y="3617"/>
                    <a:pt x="4036" y="3411"/>
                  </a:cubicBezTo>
                  <a:lnTo>
                    <a:pt x="4036" y="2957"/>
                  </a:lnTo>
                  <a:cubicBezTo>
                    <a:pt x="3467" y="2373"/>
                    <a:pt x="3189" y="1639"/>
                    <a:pt x="3356" y="932"/>
                  </a:cubicBezTo>
                  <a:cubicBezTo>
                    <a:pt x="3440" y="571"/>
                    <a:pt x="3632" y="258"/>
                    <a:pt x="3900"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4"/>
            <p:cNvSpPr/>
            <p:nvPr/>
          </p:nvSpPr>
          <p:spPr>
            <a:xfrm>
              <a:off x="7463933" y="3749041"/>
              <a:ext cx="207535" cy="114205"/>
            </a:xfrm>
            <a:custGeom>
              <a:rect b="b" l="l" r="r" t="t"/>
              <a:pathLst>
                <a:path extrusionOk="0" h="3786" w="6880">
                  <a:moveTo>
                    <a:pt x="1361" y="1"/>
                  </a:moveTo>
                  <a:cubicBezTo>
                    <a:pt x="1194" y="1"/>
                    <a:pt x="1060" y="119"/>
                    <a:pt x="1060" y="263"/>
                  </a:cubicBezTo>
                  <a:lnTo>
                    <a:pt x="1060" y="1668"/>
                  </a:lnTo>
                  <a:cubicBezTo>
                    <a:pt x="1005" y="1683"/>
                    <a:pt x="953" y="1705"/>
                    <a:pt x="906" y="1740"/>
                  </a:cubicBezTo>
                  <a:lnTo>
                    <a:pt x="206" y="2249"/>
                  </a:lnTo>
                  <a:cubicBezTo>
                    <a:pt x="24" y="2381"/>
                    <a:pt x="0" y="2619"/>
                    <a:pt x="151" y="2776"/>
                  </a:cubicBezTo>
                  <a:lnTo>
                    <a:pt x="366" y="2997"/>
                  </a:lnTo>
                  <a:cubicBezTo>
                    <a:pt x="451" y="3085"/>
                    <a:pt x="573" y="3130"/>
                    <a:pt x="697" y="3130"/>
                  </a:cubicBezTo>
                  <a:cubicBezTo>
                    <a:pt x="794" y="3130"/>
                    <a:pt x="892" y="3102"/>
                    <a:pt x="972" y="3043"/>
                  </a:cubicBezTo>
                  <a:lnTo>
                    <a:pt x="1453" y="2694"/>
                  </a:lnTo>
                  <a:lnTo>
                    <a:pt x="2839" y="2694"/>
                  </a:lnTo>
                  <a:lnTo>
                    <a:pt x="2839" y="3412"/>
                  </a:lnTo>
                  <a:cubicBezTo>
                    <a:pt x="2839" y="3617"/>
                    <a:pt x="3033" y="3786"/>
                    <a:pt x="3269" y="3786"/>
                  </a:cubicBezTo>
                  <a:lnTo>
                    <a:pt x="3604" y="3786"/>
                  </a:lnTo>
                  <a:cubicBezTo>
                    <a:pt x="3840" y="3786"/>
                    <a:pt x="4034" y="3617"/>
                    <a:pt x="4034" y="3412"/>
                  </a:cubicBezTo>
                  <a:lnTo>
                    <a:pt x="4034" y="2694"/>
                  </a:lnTo>
                  <a:lnTo>
                    <a:pt x="5420" y="2694"/>
                  </a:lnTo>
                  <a:lnTo>
                    <a:pt x="5901" y="3043"/>
                  </a:lnTo>
                  <a:cubicBezTo>
                    <a:pt x="5981" y="3102"/>
                    <a:pt x="6079" y="3130"/>
                    <a:pt x="6177" y="3130"/>
                  </a:cubicBezTo>
                  <a:cubicBezTo>
                    <a:pt x="6300" y="3130"/>
                    <a:pt x="6422" y="3085"/>
                    <a:pt x="6507" y="2997"/>
                  </a:cubicBezTo>
                  <a:lnTo>
                    <a:pt x="6722" y="2776"/>
                  </a:lnTo>
                  <a:cubicBezTo>
                    <a:pt x="6880" y="2619"/>
                    <a:pt x="6856" y="2382"/>
                    <a:pt x="6673" y="2249"/>
                  </a:cubicBezTo>
                  <a:lnTo>
                    <a:pt x="5972" y="1740"/>
                  </a:lnTo>
                  <a:cubicBezTo>
                    <a:pt x="5926" y="1708"/>
                    <a:pt x="5874" y="1683"/>
                    <a:pt x="5819" y="1668"/>
                  </a:cubicBezTo>
                  <a:lnTo>
                    <a:pt x="5819" y="263"/>
                  </a:lnTo>
                  <a:cubicBezTo>
                    <a:pt x="5819" y="119"/>
                    <a:pt x="5682" y="1"/>
                    <a:pt x="5518"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4"/>
            <p:cNvSpPr/>
            <p:nvPr/>
          </p:nvSpPr>
          <p:spPr>
            <a:xfrm>
              <a:off x="7495938" y="3749041"/>
              <a:ext cx="143585" cy="48656"/>
            </a:xfrm>
            <a:custGeom>
              <a:rect b="b" l="l" r="r" t="t"/>
              <a:pathLst>
                <a:path extrusionOk="0" h="1613" w="4760">
                  <a:moveTo>
                    <a:pt x="302" y="1"/>
                  </a:moveTo>
                  <a:cubicBezTo>
                    <a:pt x="136" y="1"/>
                    <a:pt x="0" y="119"/>
                    <a:pt x="0" y="263"/>
                  </a:cubicBezTo>
                  <a:lnTo>
                    <a:pt x="0" y="1613"/>
                  </a:lnTo>
                  <a:lnTo>
                    <a:pt x="4760" y="1613"/>
                  </a:lnTo>
                  <a:lnTo>
                    <a:pt x="4760" y="263"/>
                  </a:lnTo>
                  <a:cubicBezTo>
                    <a:pt x="4760" y="119"/>
                    <a:pt x="4622" y="1"/>
                    <a:pt x="445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4"/>
            <p:cNvSpPr/>
            <p:nvPr/>
          </p:nvSpPr>
          <p:spPr>
            <a:xfrm>
              <a:off x="7416938" y="3538585"/>
              <a:ext cx="301439" cy="231637"/>
            </a:xfrm>
            <a:custGeom>
              <a:rect b="b" l="l" r="r" t="t"/>
              <a:pathLst>
                <a:path extrusionOk="0" h="7679" w="9993">
                  <a:moveTo>
                    <a:pt x="4999" y="1"/>
                  </a:moveTo>
                  <a:cubicBezTo>
                    <a:pt x="4337" y="1"/>
                    <a:pt x="3674" y="310"/>
                    <a:pt x="3261" y="930"/>
                  </a:cubicBezTo>
                  <a:lnTo>
                    <a:pt x="925" y="4435"/>
                  </a:lnTo>
                  <a:cubicBezTo>
                    <a:pt x="1" y="5823"/>
                    <a:pt x="996" y="7679"/>
                    <a:pt x="2662" y="7679"/>
                  </a:cubicBezTo>
                  <a:lnTo>
                    <a:pt x="7333" y="7679"/>
                  </a:lnTo>
                  <a:cubicBezTo>
                    <a:pt x="8999" y="7679"/>
                    <a:pt x="9993" y="5823"/>
                    <a:pt x="9068" y="4435"/>
                  </a:cubicBezTo>
                  <a:lnTo>
                    <a:pt x="6734" y="930"/>
                  </a:lnTo>
                  <a:cubicBezTo>
                    <a:pt x="6322" y="310"/>
                    <a:pt x="5661" y="1"/>
                    <a:pt x="4999"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4"/>
            <p:cNvSpPr/>
            <p:nvPr/>
          </p:nvSpPr>
          <p:spPr>
            <a:xfrm>
              <a:off x="7437570" y="3492766"/>
              <a:ext cx="260414" cy="200175"/>
            </a:xfrm>
            <a:custGeom>
              <a:rect b="b" l="l" r="r" t="t"/>
              <a:pathLst>
                <a:path extrusionOk="0" h="6636" w="8633">
                  <a:moveTo>
                    <a:pt x="4314" y="1"/>
                  </a:moveTo>
                  <a:cubicBezTo>
                    <a:pt x="3743" y="1"/>
                    <a:pt x="3172" y="268"/>
                    <a:pt x="2815" y="804"/>
                  </a:cubicBezTo>
                  <a:lnTo>
                    <a:pt x="796" y="3836"/>
                  </a:lnTo>
                  <a:cubicBezTo>
                    <a:pt x="0" y="5034"/>
                    <a:pt x="858" y="6636"/>
                    <a:pt x="2296" y="6636"/>
                  </a:cubicBezTo>
                  <a:lnTo>
                    <a:pt x="6334" y="6636"/>
                  </a:lnTo>
                  <a:cubicBezTo>
                    <a:pt x="7773" y="6636"/>
                    <a:pt x="8633" y="5034"/>
                    <a:pt x="7834" y="3836"/>
                  </a:cubicBezTo>
                  <a:lnTo>
                    <a:pt x="5815" y="804"/>
                  </a:lnTo>
                  <a:cubicBezTo>
                    <a:pt x="5458" y="268"/>
                    <a:pt x="4886" y="1"/>
                    <a:pt x="4314"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4"/>
            <p:cNvSpPr/>
            <p:nvPr/>
          </p:nvSpPr>
          <p:spPr>
            <a:xfrm>
              <a:off x="7467131" y="3451773"/>
              <a:ext cx="201231" cy="154083"/>
            </a:xfrm>
            <a:custGeom>
              <a:rect b="b" l="l" r="r" t="t"/>
              <a:pathLst>
                <a:path extrusionOk="0" h="5108" w="6671">
                  <a:moveTo>
                    <a:pt x="3335" y="1"/>
                  </a:moveTo>
                  <a:cubicBezTo>
                    <a:pt x="2964" y="1"/>
                    <a:pt x="2592" y="175"/>
                    <a:pt x="2360" y="522"/>
                  </a:cubicBezTo>
                  <a:lnTo>
                    <a:pt x="519" y="3288"/>
                  </a:lnTo>
                  <a:cubicBezTo>
                    <a:pt x="1" y="4066"/>
                    <a:pt x="559" y="5108"/>
                    <a:pt x="1493" y="5108"/>
                  </a:cubicBezTo>
                  <a:lnTo>
                    <a:pt x="5178" y="5108"/>
                  </a:lnTo>
                  <a:cubicBezTo>
                    <a:pt x="6113" y="5108"/>
                    <a:pt x="6670" y="4066"/>
                    <a:pt x="6153" y="3288"/>
                  </a:cubicBezTo>
                  <a:lnTo>
                    <a:pt x="4310" y="522"/>
                  </a:lnTo>
                  <a:cubicBezTo>
                    <a:pt x="4078" y="175"/>
                    <a:pt x="3706" y="1"/>
                    <a:pt x="3335"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4"/>
            <p:cNvSpPr/>
            <p:nvPr/>
          </p:nvSpPr>
          <p:spPr>
            <a:xfrm>
              <a:off x="7424056" y="3445619"/>
              <a:ext cx="284184" cy="423758"/>
            </a:xfrm>
            <a:custGeom>
              <a:rect b="b" l="l" r="r" t="t"/>
              <a:pathLst>
                <a:path extrusionOk="0" h="14048" w="9421">
                  <a:moveTo>
                    <a:pt x="7729" y="4940"/>
                  </a:moveTo>
                  <a:lnTo>
                    <a:pt x="8112" y="5513"/>
                  </a:lnTo>
                  <a:cubicBezTo>
                    <a:pt x="8393" y="5934"/>
                    <a:pt x="8458" y="6451"/>
                    <a:pt x="8291" y="6924"/>
                  </a:cubicBezTo>
                  <a:cubicBezTo>
                    <a:pt x="8060" y="7573"/>
                    <a:pt x="7468" y="7995"/>
                    <a:pt x="6782" y="7995"/>
                  </a:cubicBezTo>
                  <a:lnTo>
                    <a:pt x="2744" y="7995"/>
                  </a:lnTo>
                  <a:cubicBezTo>
                    <a:pt x="2058" y="7995"/>
                    <a:pt x="1466" y="7575"/>
                    <a:pt x="1237" y="6924"/>
                  </a:cubicBezTo>
                  <a:cubicBezTo>
                    <a:pt x="1070" y="6451"/>
                    <a:pt x="1136" y="5936"/>
                    <a:pt x="1417" y="5513"/>
                  </a:cubicBezTo>
                  <a:lnTo>
                    <a:pt x="1799" y="4940"/>
                  </a:lnTo>
                  <a:cubicBezTo>
                    <a:pt x="2056" y="5306"/>
                    <a:pt x="2464" y="5520"/>
                    <a:pt x="2921" y="5520"/>
                  </a:cubicBezTo>
                  <a:lnTo>
                    <a:pt x="6606" y="5520"/>
                  </a:lnTo>
                  <a:cubicBezTo>
                    <a:pt x="7065" y="5520"/>
                    <a:pt x="7474" y="5306"/>
                    <a:pt x="7729" y="4940"/>
                  </a:cubicBezTo>
                  <a:close/>
                  <a:moveTo>
                    <a:pt x="6937" y="10966"/>
                  </a:moveTo>
                  <a:lnTo>
                    <a:pt x="6937" y="11727"/>
                  </a:lnTo>
                  <a:cubicBezTo>
                    <a:pt x="6937" y="11821"/>
                    <a:pt x="7001" y="11903"/>
                    <a:pt x="7093" y="11926"/>
                  </a:cubicBezTo>
                  <a:cubicBezTo>
                    <a:pt x="7124" y="11934"/>
                    <a:pt x="7152" y="11947"/>
                    <a:pt x="7175" y="11966"/>
                  </a:cubicBezTo>
                  <a:lnTo>
                    <a:pt x="7875" y="12474"/>
                  </a:lnTo>
                  <a:cubicBezTo>
                    <a:pt x="7915" y="12503"/>
                    <a:pt x="7940" y="12543"/>
                    <a:pt x="7943" y="12583"/>
                  </a:cubicBezTo>
                  <a:cubicBezTo>
                    <a:pt x="7948" y="12622"/>
                    <a:pt x="7933" y="12659"/>
                    <a:pt x="7900" y="12691"/>
                  </a:cubicBezTo>
                  <a:lnTo>
                    <a:pt x="7686" y="12913"/>
                  </a:lnTo>
                  <a:cubicBezTo>
                    <a:pt x="7641" y="12959"/>
                    <a:pt x="7573" y="12982"/>
                    <a:pt x="7504" y="12982"/>
                  </a:cubicBezTo>
                  <a:cubicBezTo>
                    <a:pt x="7449" y="12982"/>
                    <a:pt x="7393" y="12967"/>
                    <a:pt x="7349" y="12935"/>
                  </a:cubicBezTo>
                  <a:lnTo>
                    <a:pt x="6868" y="12585"/>
                  </a:lnTo>
                  <a:cubicBezTo>
                    <a:pt x="6832" y="12559"/>
                    <a:pt x="6789" y="12546"/>
                    <a:pt x="6745" y="12546"/>
                  </a:cubicBezTo>
                  <a:lnTo>
                    <a:pt x="5361" y="12546"/>
                  </a:lnTo>
                  <a:cubicBezTo>
                    <a:pt x="5245" y="12546"/>
                    <a:pt x="5155" y="12639"/>
                    <a:pt x="5155" y="12752"/>
                  </a:cubicBezTo>
                  <a:lnTo>
                    <a:pt x="5155" y="13469"/>
                  </a:lnTo>
                  <a:cubicBezTo>
                    <a:pt x="5155" y="13559"/>
                    <a:pt x="5051" y="13638"/>
                    <a:pt x="4930" y="13638"/>
                  </a:cubicBezTo>
                  <a:lnTo>
                    <a:pt x="4594" y="13638"/>
                  </a:lnTo>
                  <a:cubicBezTo>
                    <a:pt x="4473" y="13638"/>
                    <a:pt x="4370" y="13561"/>
                    <a:pt x="4370" y="13469"/>
                  </a:cubicBezTo>
                  <a:lnTo>
                    <a:pt x="4370" y="12752"/>
                  </a:lnTo>
                  <a:cubicBezTo>
                    <a:pt x="4370" y="12636"/>
                    <a:pt x="4276" y="12546"/>
                    <a:pt x="4164" y="12546"/>
                  </a:cubicBezTo>
                  <a:lnTo>
                    <a:pt x="2779" y="12546"/>
                  </a:lnTo>
                  <a:cubicBezTo>
                    <a:pt x="2735" y="12546"/>
                    <a:pt x="2694" y="12559"/>
                    <a:pt x="2657" y="12585"/>
                  </a:cubicBezTo>
                  <a:lnTo>
                    <a:pt x="2176" y="12935"/>
                  </a:lnTo>
                  <a:cubicBezTo>
                    <a:pt x="2132" y="12967"/>
                    <a:pt x="2076" y="12982"/>
                    <a:pt x="2021" y="12982"/>
                  </a:cubicBezTo>
                  <a:cubicBezTo>
                    <a:pt x="1952" y="12982"/>
                    <a:pt x="1884" y="12959"/>
                    <a:pt x="1839" y="12913"/>
                  </a:cubicBezTo>
                  <a:lnTo>
                    <a:pt x="1624" y="12691"/>
                  </a:lnTo>
                  <a:cubicBezTo>
                    <a:pt x="1592" y="12659"/>
                    <a:pt x="1577" y="12622"/>
                    <a:pt x="1581" y="12583"/>
                  </a:cubicBezTo>
                  <a:cubicBezTo>
                    <a:pt x="1584" y="12543"/>
                    <a:pt x="1609" y="12503"/>
                    <a:pt x="1649" y="12474"/>
                  </a:cubicBezTo>
                  <a:lnTo>
                    <a:pt x="2350" y="11966"/>
                  </a:lnTo>
                  <a:cubicBezTo>
                    <a:pt x="2374" y="11949"/>
                    <a:pt x="2402" y="11937"/>
                    <a:pt x="2433" y="11926"/>
                  </a:cubicBezTo>
                  <a:cubicBezTo>
                    <a:pt x="2524" y="11903"/>
                    <a:pt x="2589" y="11821"/>
                    <a:pt x="2589" y="11727"/>
                  </a:cubicBezTo>
                  <a:lnTo>
                    <a:pt x="2589" y="10966"/>
                  </a:lnTo>
                  <a:close/>
                  <a:moveTo>
                    <a:pt x="4761" y="0"/>
                  </a:moveTo>
                  <a:cubicBezTo>
                    <a:pt x="4299" y="0"/>
                    <a:pt x="3871" y="229"/>
                    <a:pt x="3615" y="614"/>
                  </a:cubicBezTo>
                  <a:lnTo>
                    <a:pt x="3046" y="1469"/>
                  </a:lnTo>
                  <a:cubicBezTo>
                    <a:pt x="2982" y="1564"/>
                    <a:pt x="3009" y="1691"/>
                    <a:pt x="3103" y="1754"/>
                  </a:cubicBezTo>
                  <a:cubicBezTo>
                    <a:pt x="3138" y="1777"/>
                    <a:pt x="3177" y="1788"/>
                    <a:pt x="3216" y="1788"/>
                  </a:cubicBezTo>
                  <a:cubicBezTo>
                    <a:pt x="3283" y="1788"/>
                    <a:pt x="3349" y="1756"/>
                    <a:pt x="3389" y="1697"/>
                  </a:cubicBezTo>
                  <a:lnTo>
                    <a:pt x="3958" y="840"/>
                  </a:lnTo>
                  <a:cubicBezTo>
                    <a:pt x="4140" y="567"/>
                    <a:pt x="4435" y="411"/>
                    <a:pt x="4761" y="411"/>
                  </a:cubicBezTo>
                  <a:cubicBezTo>
                    <a:pt x="5088" y="411"/>
                    <a:pt x="5383" y="570"/>
                    <a:pt x="5563" y="840"/>
                  </a:cubicBezTo>
                  <a:cubicBezTo>
                    <a:pt x="5563" y="840"/>
                    <a:pt x="7405" y="3605"/>
                    <a:pt x="7408" y="3606"/>
                  </a:cubicBezTo>
                  <a:cubicBezTo>
                    <a:pt x="7600" y="3898"/>
                    <a:pt x="7619" y="4290"/>
                    <a:pt x="7455" y="4596"/>
                  </a:cubicBezTo>
                  <a:cubicBezTo>
                    <a:pt x="7285" y="4914"/>
                    <a:pt x="6967" y="5105"/>
                    <a:pt x="6605" y="5105"/>
                  </a:cubicBezTo>
                  <a:lnTo>
                    <a:pt x="2920" y="5105"/>
                  </a:lnTo>
                  <a:cubicBezTo>
                    <a:pt x="2558" y="5105"/>
                    <a:pt x="2240" y="4914"/>
                    <a:pt x="2069" y="4596"/>
                  </a:cubicBezTo>
                  <a:cubicBezTo>
                    <a:pt x="2009" y="4482"/>
                    <a:pt x="1967" y="4353"/>
                    <a:pt x="1957" y="4225"/>
                  </a:cubicBezTo>
                  <a:cubicBezTo>
                    <a:pt x="1936" y="4012"/>
                    <a:pt x="1997" y="3787"/>
                    <a:pt x="2117" y="3605"/>
                  </a:cubicBezTo>
                  <a:lnTo>
                    <a:pt x="2856" y="2495"/>
                  </a:lnTo>
                  <a:cubicBezTo>
                    <a:pt x="2920" y="2401"/>
                    <a:pt x="2893" y="2274"/>
                    <a:pt x="2800" y="2208"/>
                  </a:cubicBezTo>
                  <a:cubicBezTo>
                    <a:pt x="2765" y="2185"/>
                    <a:pt x="2726" y="2174"/>
                    <a:pt x="2687" y="2174"/>
                  </a:cubicBezTo>
                  <a:cubicBezTo>
                    <a:pt x="2620" y="2174"/>
                    <a:pt x="2554" y="2206"/>
                    <a:pt x="2513" y="2266"/>
                  </a:cubicBezTo>
                  <a:lnTo>
                    <a:pt x="1774" y="3375"/>
                  </a:lnTo>
                  <a:cubicBezTo>
                    <a:pt x="1546" y="3717"/>
                    <a:pt x="1484" y="4121"/>
                    <a:pt x="1590" y="4501"/>
                  </a:cubicBezTo>
                  <a:lnTo>
                    <a:pt x="1071" y="5281"/>
                  </a:lnTo>
                  <a:cubicBezTo>
                    <a:pt x="737" y="5781"/>
                    <a:pt x="645" y="6387"/>
                    <a:pt x="814" y="6956"/>
                  </a:cubicBezTo>
                  <a:lnTo>
                    <a:pt x="518" y="7400"/>
                  </a:lnTo>
                  <a:cubicBezTo>
                    <a:pt x="46" y="8109"/>
                    <a:pt x="0" y="8980"/>
                    <a:pt x="394" y="9734"/>
                  </a:cubicBezTo>
                  <a:cubicBezTo>
                    <a:pt x="756" y="10428"/>
                    <a:pt x="1413" y="10872"/>
                    <a:pt x="2174" y="10950"/>
                  </a:cubicBezTo>
                  <a:lnTo>
                    <a:pt x="2174" y="11585"/>
                  </a:lnTo>
                  <a:cubicBezTo>
                    <a:pt x="2151" y="11598"/>
                    <a:pt x="2129" y="11613"/>
                    <a:pt x="2106" y="11629"/>
                  </a:cubicBezTo>
                  <a:lnTo>
                    <a:pt x="1405" y="12138"/>
                  </a:lnTo>
                  <a:cubicBezTo>
                    <a:pt x="1269" y="12237"/>
                    <a:pt x="1183" y="12385"/>
                    <a:pt x="1169" y="12545"/>
                  </a:cubicBezTo>
                  <a:cubicBezTo>
                    <a:pt x="1155" y="12700"/>
                    <a:pt x="1212" y="12857"/>
                    <a:pt x="1324" y="12974"/>
                  </a:cubicBezTo>
                  <a:lnTo>
                    <a:pt x="1538" y="13196"/>
                  </a:lnTo>
                  <a:cubicBezTo>
                    <a:pt x="1665" y="13325"/>
                    <a:pt x="1840" y="13392"/>
                    <a:pt x="2017" y="13392"/>
                  </a:cubicBezTo>
                  <a:cubicBezTo>
                    <a:pt x="2157" y="13392"/>
                    <a:pt x="2298" y="13350"/>
                    <a:pt x="2416" y="13265"/>
                  </a:cubicBezTo>
                  <a:lnTo>
                    <a:pt x="2840" y="12954"/>
                  </a:lnTo>
                  <a:lnTo>
                    <a:pt x="3954" y="12954"/>
                  </a:lnTo>
                  <a:lnTo>
                    <a:pt x="3954" y="13466"/>
                  </a:lnTo>
                  <a:cubicBezTo>
                    <a:pt x="3954" y="13787"/>
                    <a:pt x="4239" y="14048"/>
                    <a:pt x="4591" y="14048"/>
                  </a:cubicBezTo>
                  <a:lnTo>
                    <a:pt x="4926" y="14048"/>
                  </a:lnTo>
                  <a:cubicBezTo>
                    <a:pt x="5278" y="14048"/>
                    <a:pt x="5563" y="13787"/>
                    <a:pt x="5563" y="13466"/>
                  </a:cubicBezTo>
                  <a:lnTo>
                    <a:pt x="5563" y="12954"/>
                  </a:lnTo>
                  <a:lnTo>
                    <a:pt x="6677" y="12954"/>
                  </a:lnTo>
                  <a:lnTo>
                    <a:pt x="7104" y="13265"/>
                  </a:lnTo>
                  <a:cubicBezTo>
                    <a:pt x="7222" y="13351"/>
                    <a:pt x="7362" y="13393"/>
                    <a:pt x="7501" y="13393"/>
                  </a:cubicBezTo>
                  <a:cubicBezTo>
                    <a:pt x="7679" y="13393"/>
                    <a:pt x="7854" y="13325"/>
                    <a:pt x="7980" y="13196"/>
                  </a:cubicBezTo>
                  <a:lnTo>
                    <a:pt x="8195" y="12974"/>
                  </a:lnTo>
                  <a:cubicBezTo>
                    <a:pt x="8307" y="12857"/>
                    <a:pt x="8365" y="12700"/>
                    <a:pt x="8350" y="12545"/>
                  </a:cubicBezTo>
                  <a:cubicBezTo>
                    <a:pt x="8335" y="12385"/>
                    <a:pt x="8251" y="12237"/>
                    <a:pt x="8113" y="12138"/>
                  </a:cubicBezTo>
                  <a:lnTo>
                    <a:pt x="7412" y="11629"/>
                  </a:lnTo>
                  <a:cubicBezTo>
                    <a:pt x="7390" y="11613"/>
                    <a:pt x="7368" y="11600"/>
                    <a:pt x="7344" y="11585"/>
                  </a:cubicBezTo>
                  <a:lnTo>
                    <a:pt x="7344" y="10950"/>
                  </a:lnTo>
                  <a:cubicBezTo>
                    <a:pt x="8069" y="10873"/>
                    <a:pt x="8709" y="10461"/>
                    <a:pt x="9079" y="9819"/>
                  </a:cubicBezTo>
                  <a:cubicBezTo>
                    <a:pt x="9135" y="9721"/>
                    <a:pt x="9101" y="9595"/>
                    <a:pt x="9002" y="9538"/>
                  </a:cubicBezTo>
                  <a:cubicBezTo>
                    <a:pt x="8970" y="9519"/>
                    <a:pt x="8935" y="9510"/>
                    <a:pt x="8900" y="9510"/>
                  </a:cubicBezTo>
                  <a:cubicBezTo>
                    <a:pt x="8829" y="9510"/>
                    <a:pt x="8760" y="9547"/>
                    <a:pt x="8721" y="9615"/>
                  </a:cubicBezTo>
                  <a:cubicBezTo>
                    <a:pt x="8391" y="10188"/>
                    <a:pt x="7797" y="10539"/>
                    <a:pt x="7136" y="10551"/>
                  </a:cubicBezTo>
                  <a:lnTo>
                    <a:pt x="2383" y="10551"/>
                  </a:lnTo>
                  <a:cubicBezTo>
                    <a:pt x="1688" y="10539"/>
                    <a:pt x="1080" y="10159"/>
                    <a:pt x="756" y="9542"/>
                  </a:cubicBezTo>
                  <a:cubicBezTo>
                    <a:pt x="432" y="8924"/>
                    <a:pt x="472" y="8209"/>
                    <a:pt x="858" y="7628"/>
                  </a:cubicBezTo>
                  <a:lnTo>
                    <a:pt x="1004" y="7408"/>
                  </a:lnTo>
                  <a:cubicBezTo>
                    <a:pt x="1359" y="8021"/>
                    <a:pt x="2006" y="8403"/>
                    <a:pt x="2738" y="8403"/>
                  </a:cubicBezTo>
                  <a:lnTo>
                    <a:pt x="6776" y="8403"/>
                  </a:lnTo>
                  <a:cubicBezTo>
                    <a:pt x="7508" y="8403"/>
                    <a:pt x="8156" y="8024"/>
                    <a:pt x="8511" y="7408"/>
                  </a:cubicBezTo>
                  <a:lnTo>
                    <a:pt x="8656" y="7628"/>
                  </a:lnTo>
                  <a:cubicBezTo>
                    <a:pt x="8888" y="7976"/>
                    <a:pt x="8996" y="8375"/>
                    <a:pt x="8973" y="8780"/>
                  </a:cubicBezTo>
                  <a:cubicBezTo>
                    <a:pt x="8965" y="8893"/>
                    <a:pt x="9053" y="8990"/>
                    <a:pt x="9165" y="8998"/>
                  </a:cubicBezTo>
                  <a:lnTo>
                    <a:pt x="9178" y="8998"/>
                  </a:lnTo>
                  <a:cubicBezTo>
                    <a:pt x="9285" y="8998"/>
                    <a:pt x="9376" y="8915"/>
                    <a:pt x="9384" y="8805"/>
                  </a:cubicBezTo>
                  <a:cubicBezTo>
                    <a:pt x="9421" y="8314"/>
                    <a:pt x="9288" y="7828"/>
                    <a:pt x="9007" y="7405"/>
                  </a:cubicBezTo>
                  <a:lnTo>
                    <a:pt x="8711" y="6961"/>
                  </a:lnTo>
                  <a:cubicBezTo>
                    <a:pt x="8879" y="6391"/>
                    <a:pt x="8788" y="5786"/>
                    <a:pt x="8453" y="5284"/>
                  </a:cubicBezTo>
                  <a:lnTo>
                    <a:pt x="7934" y="4506"/>
                  </a:lnTo>
                  <a:cubicBezTo>
                    <a:pt x="8041" y="4124"/>
                    <a:pt x="7979" y="3722"/>
                    <a:pt x="7751" y="3380"/>
                  </a:cubicBezTo>
                  <a:lnTo>
                    <a:pt x="5908" y="614"/>
                  </a:lnTo>
                  <a:cubicBezTo>
                    <a:pt x="5652" y="229"/>
                    <a:pt x="5223" y="0"/>
                    <a:pt x="476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4"/>
            <p:cNvSpPr/>
            <p:nvPr/>
          </p:nvSpPr>
          <p:spPr>
            <a:xfrm>
              <a:off x="7502755" y="3638278"/>
              <a:ext cx="12398" cy="22232"/>
            </a:xfrm>
            <a:custGeom>
              <a:rect b="b" l="l" r="r" t="t"/>
              <a:pathLst>
                <a:path extrusionOk="0" h="737" w="411">
                  <a:moveTo>
                    <a:pt x="206" y="0"/>
                  </a:moveTo>
                  <a:cubicBezTo>
                    <a:pt x="91" y="0"/>
                    <a:pt x="0" y="93"/>
                    <a:pt x="0" y="206"/>
                  </a:cubicBezTo>
                  <a:lnTo>
                    <a:pt x="0" y="531"/>
                  </a:lnTo>
                  <a:cubicBezTo>
                    <a:pt x="0" y="646"/>
                    <a:pt x="92" y="737"/>
                    <a:pt x="206" y="737"/>
                  </a:cubicBezTo>
                  <a:cubicBezTo>
                    <a:pt x="320" y="737"/>
                    <a:pt x="410" y="643"/>
                    <a:pt x="410" y="531"/>
                  </a:cubicBezTo>
                  <a:lnTo>
                    <a:pt x="410" y="206"/>
                  </a:lnTo>
                  <a:cubicBezTo>
                    <a:pt x="410"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4"/>
            <p:cNvSpPr/>
            <p:nvPr/>
          </p:nvSpPr>
          <p:spPr>
            <a:xfrm>
              <a:off x="7620305" y="3638278"/>
              <a:ext cx="12398" cy="22232"/>
            </a:xfrm>
            <a:custGeom>
              <a:rect b="b" l="l" r="r" t="t"/>
              <a:pathLst>
                <a:path extrusionOk="0" h="737" w="411">
                  <a:moveTo>
                    <a:pt x="207" y="0"/>
                  </a:moveTo>
                  <a:cubicBezTo>
                    <a:pt x="91" y="0"/>
                    <a:pt x="1" y="93"/>
                    <a:pt x="1" y="206"/>
                  </a:cubicBezTo>
                  <a:lnTo>
                    <a:pt x="1" y="531"/>
                  </a:lnTo>
                  <a:cubicBezTo>
                    <a:pt x="1" y="646"/>
                    <a:pt x="93" y="737"/>
                    <a:pt x="207" y="737"/>
                  </a:cubicBezTo>
                  <a:cubicBezTo>
                    <a:pt x="320" y="737"/>
                    <a:pt x="411" y="643"/>
                    <a:pt x="411" y="531"/>
                  </a:cubicBezTo>
                  <a:lnTo>
                    <a:pt x="411" y="206"/>
                  </a:lnTo>
                  <a:cubicBezTo>
                    <a:pt x="411" y="92"/>
                    <a:pt x="319"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4"/>
            <p:cNvSpPr/>
            <p:nvPr/>
          </p:nvSpPr>
          <p:spPr>
            <a:xfrm>
              <a:off x="7545407" y="3647750"/>
              <a:ext cx="44614" cy="18551"/>
            </a:xfrm>
            <a:custGeom>
              <a:rect b="b" l="l" r="r" t="t"/>
              <a:pathLst>
                <a:path extrusionOk="0" h="615" w="1479">
                  <a:moveTo>
                    <a:pt x="226" y="0"/>
                  </a:moveTo>
                  <a:cubicBezTo>
                    <a:pt x="173" y="0"/>
                    <a:pt x="121" y="20"/>
                    <a:pt x="80" y="60"/>
                  </a:cubicBezTo>
                  <a:cubicBezTo>
                    <a:pt x="0" y="142"/>
                    <a:pt x="0" y="270"/>
                    <a:pt x="80" y="352"/>
                  </a:cubicBezTo>
                  <a:cubicBezTo>
                    <a:pt x="249" y="519"/>
                    <a:pt x="489" y="615"/>
                    <a:pt x="738" y="615"/>
                  </a:cubicBezTo>
                  <a:cubicBezTo>
                    <a:pt x="990" y="615"/>
                    <a:pt x="1230" y="519"/>
                    <a:pt x="1397" y="352"/>
                  </a:cubicBezTo>
                  <a:cubicBezTo>
                    <a:pt x="1478" y="273"/>
                    <a:pt x="1478" y="142"/>
                    <a:pt x="1397" y="60"/>
                  </a:cubicBezTo>
                  <a:cubicBezTo>
                    <a:pt x="1358" y="20"/>
                    <a:pt x="1306" y="0"/>
                    <a:pt x="1254" y="0"/>
                  </a:cubicBezTo>
                  <a:cubicBezTo>
                    <a:pt x="1201" y="0"/>
                    <a:pt x="1149" y="20"/>
                    <a:pt x="1108" y="60"/>
                  </a:cubicBezTo>
                  <a:cubicBezTo>
                    <a:pt x="1018" y="150"/>
                    <a:pt x="882" y="202"/>
                    <a:pt x="740" y="202"/>
                  </a:cubicBezTo>
                  <a:cubicBezTo>
                    <a:pt x="598" y="202"/>
                    <a:pt x="463" y="150"/>
                    <a:pt x="372" y="60"/>
                  </a:cubicBezTo>
                  <a:cubicBezTo>
                    <a:pt x="331" y="20"/>
                    <a:pt x="278" y="0"/>
                    <a:pt x="22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74"/>
          <p:cNvGrpSpPr/>
          <p:nvPr/>
        </p:nvGrpSpPr>
        <p:grpSpPr>
          <a:xfrm>
            <a:off x="6078190" y="2772987"/>
            <a:ext cx="393982" cy="423968"/>
            <a:chOff x="6078190" y="2772987"/>
            <a:chExt cx="393982" cy="423968"/>
          </a:xfrm>
        </p:grpSpPr>
        <p:sp>
          <p:nvSpPr>
            <p:cNvPr id="3264" name="Google Shape;3264;p74"/>
            <p:cNvSpPr/>
            <p:nvPr/>
          </p:nvSpPr>
          <p:spPr>
            <a:xfrm>
              <a:off x="6169527" y="3056441"/>
              <a:ext cx="211396" cy="134204"/>
            </a:xfrm>
            <a:custGeom>
              <a:rect b="b" l="l" r="r" t="t"/>
              <a:pathLst>
                <a:path extrusionOk="0" h="4449" w="7008">
                  <a:moveTo>
                    <a:pt x="1387" y="1"/>
                  </a:moveTo>
                  <a:cubicBezTo>
                    <a:pt x="1217" y="1"/>
                    <a:pt x="1081" y="140"/>
                    <a:pt x="1081" y="309"/>
                  </a:cubicBezTo>
                  <a:lnTo>
                    <a:pt x="1081" y="1961"/>
                  </a:lnTo>
                  <a:cubicBezTo>
                    <a:pt x="1024" y="1979"/>
                    <a:pt x="971" y="2005"/>
                    <a:pt x="922" y="2045"/>
                  </a:cubicBezTo>
                  <a:lnTo>
                    <a:pt x="209" y="2644"/>
                  </a:lnTo>
                  <a:cubicBezTo>
                    <a:pt x="24" y="2800"/>
                    <a:pt x="1" y="3078"/>
                    <a:pt x="156" y="3262"/>
                  </a:cubicBezTo>
                  <a:lnTo>
                    <a:pt x="375" y="3524"/>
                  </a:lnTo>
                  <a:cubicBezTo>
                    <a:pt x="461" y="3627"/>
                    <a:pt x="586" y="3680"/>
                    <a:pt x="712" y="3680"/>
                  </a:cubicBezTo>
                  <a:cubicBezTo>
                    <a:pt x="812" y="3680"/>
                    <a:pt x="913" y="3646"/>
                    <a:pt x="995" y="3578"/>
                  </a:cubicBezTo>
                  <a:lnTo>
                    <a:pt x="1484" y="3166"/>
                  </a:lnTo>
                  <a:lnTo>
                    <a:pt x="2897" y="3166"/>
                  </a:lnTo>
                  <a:lnTo>
                    <a:pt x="2897" y="4009"/>
                  </a:lnTo>
                  <a:cubicBezTo>
                    <a:pt x="2897" y="4252"/>
                    <a:pt x="3095" y="4449"/>
                    <a:pt x="3336" y="4449"/>
                  </a:cubicBezTo>
                  <a:lnTo>
                    <a:pt x="3675" y="4449"/>
                  </a:lnTo>
                  <a:cubicBezTo>
                    <a:pt x="3918" y="4449"/>
                    <a:pt x="4116" y="4251"/>
                    <a:pt x="4116" y="4009"/>
                  </a:cubicBezTo>
                  <a:lnTo>
                    <a:pt x="4116" y="3166"/>
                  </a:lnTo>
                  <a:lnTo>
                    <a:pt x="5528" y="3166"/>
                  </a:lnTo>
                  <a:lnTo>
                    <a:pt x="6018" y="3578"/>
                  </a:lnTo>
                  <a:cubicBezTo>
                    <a:pt x="6100" y="3646"/>
                    <a:pt x="6201" y="3680"/>
                    <a:pt x="6301" y="3680"/>
                  </a:cubicBezTo>
                  <a:cubicBezTo>
                    <a:pt x="6426" y="3680"/>
                    <a:pt x="6551" y="3627"/>
                    <a:pt x="6638" y="3524"/>
                  </a:cubicBezTo>
                  <a:lnTo>
                    <a:pt x="6858" y="3262"/>
                  </a:lnTo>
                  <a:cubicBezTo>
                    <a:pt x="7008" y="3078"/>
                    <a:pt x="6984" y="2800"/>
                    <a:pt x="6799" y="2644"/>
                  </a:cubicBezTo>
                  <a:lnTo>
                    <a:pt x="6085" y="2045"/>
                  </a:lnTo>
                  <a:cubicBezTo>
                    <a:pt x="6037" y="2005"/>
                    <a:pt x="5985" y="1979"/>
                    <a:pt x="5928" y="1961"/>
                  </a:cubicBezTo>
                  <a:lnTo>
                    <a:pt x="5928" y="309"/>
                  </a:lnTo>
                  <a:cubicBezTo>
                    <a:pt x="5928" y="139"/>
                    <a:pt x="5789" y="1"/>
                    <a:pt x="5622"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4"/>
            <p:cNvSpPr/>
            <p:nvPr/>
          </p:nvSpPr>
          <p:spPr>
            <a:xfrm>
              <a:off x="6202164" y="3048206"/>
              <a:ext cx="146240" cy="70194"/>
            </a:xfrm>
            <a:custGeom>
              <a:rect b="b" l="l" r="r" t="t"/>
              <a:pathLst>
                <a:path extrusionOk="0" h="2327" w="4848">
                  <a:moveTo>
                    <a:pt x="306" y="0"/>
                  </a:moveTo>
                  <a:cubicBezTo>
                    <a:pt x="136" y="0"/>
                    <a:pt x="0" y="139"/>
                    <a:pt x="0" y="308"/>
                  </a:cubicBezTo>
                  <a:lnTo>
                    <a:pt x="0" y="1769"/>
                  </a:lnTo>
                  <a:cubicBezTo>
                    <a:pt x="643" y="2115"/>
                    <a:pt x="1493" y="2327"/>
                    <a:pt x="2421" y="2327"/>
                  </a:cubicBezTo>
                  <a:cubicBezTo>
                    <a:pt x="3352" y="2327"/>
                    <a:pt x="4201" y="2115"/>
                    <a:pt x="4847" y="1769"/>
                  </a:cubicBezTo>
                  <a:lnTo>
                    <a:pt x="4847" y="308"/>
                  </a:lnTo>
                  <a:cubicBezTo>
                    <a:pt x="4847" y="138"/>
                    <a:pt x="4710" y="0"/>
                    <a:pt x="454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4"/>
            <p:cNvSpPr/>
            <p:nvPr/>
          </p:nvSpPr>
          <p:spPr>
            <a:xfrm>
              <a:off x="6084464" y="2779262"/>
              <a:ext cx="381497" cy="297035"/>
            </a:xfrm>
            <a:custGeom>
              <a:rect b="b" l="l" r="r" t="t"/>
              <a:pathLst>
                <a:path extrusionOk="0" h="9847" w="12647">
                  <a:moveTo>
                    <a:pt x="5131" y="0"/>
                  </a:moveTo>
                  <a:cubicBezTo>
                    <a:pt x="3710" y="0"/>
                    <a:pt x="2461" y="772"/>
                    <a:pt x="1785" y="1918"/>
                  </a:cubicBezTo>
                  <a:cubicBezTo>
                    <a:pt x="706" y="2722"/>
                    <a:pt x="0" y="4009"/>
                    <a:pt x="0" y="5451"/>
                  </a:cubicBezTo>
                  <a:cubicBezTo>
                    <a:pt x="0" y="7869"/>
                    <a:pt x="1979" y="9847"/>
                    <a:pt x="4398" y="9847"/>
                  </a:cubicBezTo>
                  <a:lnTo>
                    <a:pt x="8248" y="9847"/>
                  </a:lnTo>
                  <a:cubicBezTo>
                    <a:pt x="10666" y="9847"/>
                    <a:pt x="12645" y="7869"/>
                    <a:pt x="12645" y="5451"/>
                  </a:cubicBezTo>
                  <a:cubicBezTo>
                    <a:pt x="12647" y="4009"/>
                    <a:pt x="11944" y="2722"/>
                    <a:pt x="10863" y="1918"/>
                  </a:cubicBezTo>
                  <a:cubicBezTo>
                    <a:pt x="10187" y="772"/>
                    <a:pt x="8936" y="0"/>
                    <a:pt x="7517"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4"/>
            <p:cNvSpPr/>
            <p:nvPr/>
          </p:nvSpPr>
          <p:spPr>
            <a:xfrm>
              <a:off x="6084554" y="2779171"/>
              <a:ext cx="244156" cy="297095"/>
            </a:xfrm>
            <a:custGeom>
              <a:rect b="b" l="l" r="r" t="t"/>
              <a:pathLst>
                <a:path extrusionOk="0" h="9849" w="8094">
                  <a:moveTo>
                    <a:pt x="5130" y="0"/>
                  </a:moveTo>
                  <a:cubicBezTo>
                    <a:pt x="3708" y="0"/>
                    <a:pt x="2460" y="774"/>
                    <a:pt x="1784" y="1920"/>
                  </a:cubicBezTo>
                  <a:cubicBezTo>
                    <a:pt x="704" y="2722"/>
                    <a:pt x="0" y="4009"/>
                    <a:pt x="0" y="5451"/>
                  </a:cubicBezTo>
                  <a:cubicBezTo>
                    <a:pt x="0" y="7869"/>
                    <a:pt x="1978" y="9848"/>
                    <a:pt x="4396" y="9848"/>
                  </a:cubicBezTo>
                  <a:lnTo>
                    <a:pt x="8094" y="9848"/>
                  </a:lnTo>
                  <a:cubicBezTo>
                    <a:pt x="6269" y="8690"/>
                    <a:pt x="5060" y="6653"/>
                    <a:pt x="5060" y="4331"/>
                  </a:cubicBezTo>
                  <a:cubicBezTo>
                    <a:pt x="5060" y="2670"/>
                    <a:pt x="5680" y="1154"/>
                    <a:pt x="6702"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4"/>
            <p:cNvSpPr/>
            <p:nvPr/>
          </p:nvSpPr>
          <p:spPr>
            <a:xfrm>
              <a:off x="6110495" y="2916207"/>
              <a:ext cx="52638" cy="47932"/>
            </a:xfrm>
            <a:custGeom>
              <a:rect b="b" l="l" r="r" t="t"/>
              <a:pathLst>
                <a:path extrusionOk="0" h="1589" w="1745">
                  <a:moveTo>
                    <a:pt x="873" y="0"/>
                  </a:moveTo>
                  <a:cubicBezTo>
                    <a:pt x="670" y="0"/>
                    <a:pt x="467" y="78"/>
                    <a:pt x="311" y="233"/>
                  </a:cubicBezTo>
                  <a:cubicBezTo>
                    <a:pt x="1" y="544"/>
                    <a:pt x="1" y="1045"/>
                    <a:pt x="311" y="1356"/>
                  </a:cubicBezTo>
                  <a:cubicBezTo>
                    <a:pt x="467" y="1511"/>
                    <a:pt x="670" y="1589"/>
                    <a:pt x="873" y="1589"/>
                  </a:cubicBezTo>
                  <a:cubicBezTo>
                    <a:pt x="1076" y="1589"/>
                    <a:pt x="1279" y="1511"/>
                    <a:pt x="1434" y="1356"/>
                  </a:cubicBezTo>
                  <a:cubicBezTo>
                    <a:pt x="1745" y="1045"/>
                    <a:pt x="1745" y="544"/>
                    <a:pt x="1434" y="233"/>
                  </a:cubicBezTo>
                  <a:cubicBezTo>
                    <a:pt x="1279" y="78"/>
                    <a:pt x="1076" y="0"/>
                    <a:pt x="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4"/>
            <p:cNvSpPr/>
            <p:nvPr/>
          </p:nvSpPr>
          <p:spPr>
            <a:xfrm>
              <a:off x="6166631" y="2836181"/>
              <a:ext cx="47872" cy="47872"/>
            </a:xfrm>
            <a:custGeom>
              <a:rect b="b" l="l" r="r" t="t"/>
              <a:pathLst>
                <a:path extrusionOk="0" h="1587" w="1587">
                  <a:moveTo>
                    <a:pt x="796" y="0"/>
                  </a:moveTo>
                  <a:cubicBezTo>
                    <a:pt x="795" y="0"/>
                    <a:pt x="794" y="0"/>
                    <a:pt x="793" y="0"/>
                  </a:cubicBezTo>
                  <a:cubicBezTo>
                    <a:pt x="356" y="0"/>
                    <a:pt x="1" y="355"/>
                    <a:pt x="1" y="793"/>
                  </a:cubicBezTo>
                  <a:cubicBezTo>
                    <a:pt x="1" y="1231"/>
                    <a:pt x="356" y="1586"/>
                    <a:pt x="793" y="1586"/>
                  </a:cubicBezTo>
                  <a:cubicBezTo>
                    <a:pt x="1231" y="1586"/>
                    <a:pt x="1586" y="1231"/>
                    <a:pt x="1586" y="793"/>
                  </a:cubicBezTo>
                  <a:cubicBezTo>
                    <a:pt x="1586" y="356"/>
                    <a:pt x="1233" y="0"/>
                    <a:pt x="7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4"/>
            <p:cNvSpPr/>
            <p:nvPr/>
          </p:nvSpPr>
          <p:spPr>
            <a:xfrm>
              <a:off x="6275283" y="2860102"/>
              <a:ext cx="47872" cy="47842"/>
            </a:xfrm>
            <a:custGeom>
              <a:rect b="b" l="l" r="r" t="t"/>
              <a:pathLst>
                <a:path extrusionOk="0" h="1586" w="1587">
                  <a:moveTo>
                    <a:pt x="793" y="0"/>
                  </a:moveTo>
                  <a:cubicBezTo>
                    <a:pt x="355" y="0"/>
                    <a:pt x="0" y="355"/>
                    <a:pt x="0" y="793"/>
                  </a:cubicBezTo>
                  <a:cubicBezTo>
                    <a:pt x="0" y="1231"/>
                    <a:pt x="355" y="1586"/>
                    <a:pt x="793" y="1586"/>
                  </a:cubicBezTo>
                  <a:cubicBezTo>
                    <a:pt x="1231" y="1586"/>
                    <a:pt x="1586" y="1231"/>
                    <a:pt x="1586" y="793"/>
                  </a:cubicBezTo>
                  <a:cubicBezTo>
                    <a:pt x="1586" y="355"/>
                    <a:pt x="1230" y="0"/>
                    <a:pt x="793"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4"/>
            <p:cNvSpPr/>
            <p:nvPr/>
          </p:nvSpPr>
          <p:spPr>
            <a:xfrm>
              <a:off x="6381973" y="2896299"/>
              <a:ext cx="53814" cy="47932"/>
            </a:xfrm>
            <a:custGeom>
              <a:rect b="b" l="l" r="r" t="t"/>
              <a:pathLst>
                <a:path extrusionOk="0" h="1589" w="1784">
                  <a:moveTo>
                    <a:pt x="892" y="1"/>
                  </a:moveTo>
                  <a:cubicBezTo>
                    <a:pt x="560" y="1"/>
                    <a:pt x="249" y="211"/>
                    <a:pt x="139" y="544"/>
                  </a:cubicBezTo>
                  <a:cubicBezTo>
                    <a:pt x="0" y="960"/>
                    <a:pt x="225" y="1409"/>
                    <a:pt x="642" y="1547"/>
                  </a:cubicBezTo>
                  <a:cubicBezTo>
                    <a:pt x="725" y="1575"/>
                    <a:pt x="810" y="1588"/>
                    <a:pt x="893" y="1588"/>
                  </a:cubicBezTo>
                  <a:cubicBezTo>
                    <a:pt x="1225" y="1588"/>
                    <a:pt x="1535" y="1378"/>
                    <a:pt x="1645" y="1046"/>
                  </a:cubicBezTo>
                  <a:cubicBezTo>
                    <a:pt x="1784" y="628"/>
                    <a:pt x="1559" y="179"/>
                    <a:pt x="1142" y="41"/>
                  </a:cubicBezTo>
                  <a:cubicBezTo>
                    <a:pt x="1059" y="14"/>
                    <a:pt x="975" y="1"/>
                    <a:pt x="892"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4"/>
            <p:cNvSpPr/>
            <p:nvPr/>
          </p:nvSpPr>
          <p:spPr>
            <a:xfrm>
              <a:off x="6175861" y="2959644"/>
              <a:ext cx="53573" cy="42623"/>
            </a:xfrm>
            <a:custGeom>
              <a:rect b="b" l="l" r="r" t="t"/>
              <a:pathLst>
                <a:path extrusionOk="0" h="1413" w="1776">
                  <a:moveTo>
                    <a:pt x="892" y="0"/>
                  </a:moveTo>
                  <a:cubicBezTo>
                    <a:pt x="891" y="0"/>
                    <a:pt x="889" y="0"/>
                    <a:pt x="888" y="0"/>
                  </a:cubicBezTo>
                  <a:cubicBezTo>
                    <a:pt x="399" y="0"/>
                    <a:pt x="1" y="317"/>
                    <a:pt x="1" y="707"/>
                  </a:cubicBezTo>
                  <a:cubicBezTo>
                    <a:pt x="1" y="1096"/>
                    <a:pt x="399" y="1413"/>
                    <a:pt x="888" y="1413"/>
                  </a:cubicBezTo>
                  <a:cubicBezTo>
                    <a:pt x="1378" y="1413"/>
                    <a:pt x="1776" y="1098"/>
                    <a:pt x="1776" y="707"/>
                  </a:cubicBezTo>
                  <a:cubicBezTo>
                    <a:pt x="1776" y="318"/>
                    <a:pt x="1380" y="0"/>
                    <a:pt x="8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4"/>
            <p:cNvSpPr/>
            <p:nvPr/>
          </p:nvSpPr>
          <p:spPr>
            <a:xfrm>
              <a:off x="6321011" y="2959644"/>
              <a:ext cx="53573" cy="42623"/>
            </a:xfrm>
            <a:custGeom>
              <a:rect b="b" l="l" r="r" t="t"/>
              <a:pathLst>
                <a:path extrusionOk="0" h="1413" w="1776">
                  <a:moveTo>
                    <a:pt x="891" y="0"/>
                  </a:moveTo>
                  <a:cubicBezTo>
                    <a:pt x="890" y="0"/>
                    <a:pt x="889" y="0"/>
                    <a:pt x="888" y="0"/>
                  </a:cubicBezTo>
                  <a:cubicBezTo>
                    <a:pt x="397" y="0"/>
                    <a:pt x="1" y="317"/>
                    <a:pt x="1" y="707"/>
                  </a:cubicBezTo>
                  <a:cubicBezTo>
                    <a:pt x="1" y="1096"/>
                    <a:pt x="397" y="1413"/>
                    <a:pt x="888" y="1413"/>
                  </a:cubicBezTo>
                  <a:cubicBezTo>
                    <a:pt x="1378" y="1413"/>
                    <a:pt x="1775" y="1098"/>
                    <a:pt x="1775" y="707"/>
                  </a:cubicBezTo>
                  <a:cubicBezTo>
                    <a:pt x="1775" y="318"/>
                    <a:pt x="1379" y="0"/>
                    <a:pt x="8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4"/>
            <p:cNvSpPr/>
            <p:nvPr/>
          </p:nvSpPr>
          <p:spPr>
            <a:xfrm>
              <a:off x="6211998" y="2943264"/>
              <a:ext cx="12458" cy="23318"/>
            </a:xfrm>
            <a:custGeom>
              <a:rect b="b" l="l" r="r" t="t"/>
              <a:pathLst>
                <a:path extrusionOk="0" h="773" w="413">
                  <a:moveTo>
                    <a:pt x="207" y="0"/>
                  </a:moveTo>
                  <a:cubicBezTo>
                    <a:pt x="94" y="0"/>
                    <a:pt x="1" y="92"/>
                    <a:pt x="1" y="206"/>
                  </a:cubicBezTo>
                  <a:lnTo>
                    <a:pt x="1" y="568"/>
                  </a:lnTo>
                  <a:cubicBezTo>
                    <a:pt x="1" y="681"/>
                    <a:pt x="94" y="772"/>
                    <a:pt x="207" y="772"/>
                  </a:cubicBezTo>
                  <a:cubicBezTo>
                    <a:pt x="319" y="772"/>
                    <a:pt x="412" y="681"/>
                    <a:pt x="412" y="568"/>
                  </a:cubicBezTo>
                  <a:lnTo>
                    <a:pt x="412" y="206"/>
                  </a:lnTo>
                  <a:cubicBezTo>
                    <a:pt x="412" y="92"/>
                    <a:pt x="319"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4"/>
            <p:cNvSpPr/>
            <p:nvPr/>
          </p:nvSpPr>
          <p:spPr>
            <a:xfrm>
              <a:off x="6325958" y="2943264"/>
              <a:ext cx="12398" cy="23408"/>
            </a:xfrm>
            <a:custGeom>
              <a:rect b="b" l="l" r="r" t="t"/>
              <a:pathLst>
                <a:path extrusionOk="0" h="776" w="411">
                  <a:moveTo>
                    <a:pt x="206" y="0"/>
                  </a:moveTo>
                  <a:cubicBezTo>
                    <a:pt x="91" y="0"/>
                    <a:pt x="1" y="92"/>
                    <a:pt x="1" y="206"/>
                  </a:cubicBezTo>
                  <a:lnTo>
                    <a:pt x="1" y="570"/>
                  </a:lnTo>
                  <a:cubicBezTo>
                    <a:pt x="1" y="682"/>
                    <a:pt x="92" y="775"/>
                    <a:pt x="206" y="775"/>
                  </a:cubicBezTo>
                  <a:cubicBezTo>
                    <a:pt x="319" y="775"/>
                    <a:pt x="410" y="682"/>
                    <a:pt x="410" y="570"/>
                  </a:cubicBezTo>
                  <a:lnTo>
                    <a:pt x="410" y="206"/>
                  </a:lnTo>
                  <a:cubicBezTo>
                    <a:pt x="410" y="92"/>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4"/>
            <p:cNvSpPr/>
            <p:nvPr/>
          </p:nvSpPr>
          <p:spPr>
            <a:xfrm>
              <a:off x="6253293" y="2953882"/>
              <a:ext cx="43830" cy="19306"/>
            </a:xfrm>
            <a:custGeom>
              <a:rect b="b" l="l" r="r" t="t"/>
              <a:pathLst>
                <a:path extrusionOk="0" h="640" w="1453">
                  <a:moveTo>
                    <a:pt x="1223" y="0"/>
                  </a:moveTo>
                  <a:cubicBezTo>
                    <a:pt x="1166" y="0"/>
                    <a:pt x="1108" y="24"/>
                    <a:pt x="1068" y="71"/>
                  </a:cubicBezTo>
                  <a:cubicBezTo>
                    <a:pt x="982" y="172"/>
                    <a:pt x="858" y="228"/>
                    <a:pt x="726" y="228"/>
                  </a:cubicBezTo>
                  <a:cubicBezTo>
                    <a:pt x="596" y="227"/>
                    <a:pt x="471" y="169"/>
                    <a:pt x="385" y="71"/>
                  </a:cubicBezTo>
                  <a:cubicBezTo>
                    <a:pt x="344" y="25"/>
                    <a:pt x="286" y="1"/>
                    <a:pt x="228" y="1"/>
                  </a:cubicBezTo>
                  <a:cubicBezTo>
                    <a:pt x="181" y="1"/>
                    <a:pt x="133" y="17"/>
                    <a:pt x="95" y="51"/>
                  </a:cubicBezTo>
                  <a:cubicBezTo>
                    <a:pt x="9" y="125"/>
                    <a:pt x="0" y="256"/>
                    <a:pt x="74" y="341"/>
                  </a:cubicBezTo>
                  <a:cubicBezTo>
                    <a:pt x="238" y="530"/>
                    <a:pt x="476" y="639"/>
                    <a:pt x="726" y="639"/>
                  </a:cubicBezTo>
                  <a:cubicBezTo>
                    <a:pt x="976" y="639"/>
                    <a:pt x="1215" y="530"/>
                    <a:pt x="1379" y="341"/>
                  </a:cubicBezTo>
                  <a:cubicBezTo>
                    <a:pt x="1453" y="256"/>
                    <a:pt x="1445" y="125"/>
                    <a:pt x="1359" y="51"/>
                  </a:cubicBezTo>
                  <a:cubicBezTo>
                    <a:pt x="1320" y="17"/>
                    <a:pt x="1272" y="0"/>
                    <a:pt x="122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4"/>
            <p:cNvSpPr/>
            <p:nvPr/>
          </p:nvSpPr>
          <p:spPr>
            <a:xfrm>
              <a:off x="6106665" y="2910023"/>
              <a:ext cx="60360" cy="60360"/>
            </a:xfrm>
            <a:custGeom>
              <a:rect b="b" l="l" r="r" t="t"/>
              <a:pathLst>
                <a:path extrusionOk="0" h="2001" w="2001">
                  <a:moveTo>
                    <a:pt x="1001" y="412"/>
                  </a:moveTo>
                  <a:cubicBezTo>
                    <a:pt x="1325" y="412"/>
                    <a:pt x="1589" y="676"/>
                    <a:pt x="1589" y="1000"/>
                  </a:cubicBezTo>
                  <a:cubicBezTo>
                    <a:pt x="1589" y="1324"/>
                    <a:pt x="1325" y="1589"/>
                    <a:pt x="1001" y="1589"/>
                  </a:cubicBezTo>
                  <a:cubicBezTo>
                    <a:pt x="677" y="1589"/>
                    <a:pt x="413" y="1324"/>
                    <a:pt x="413" y="1000"/>
                  </a:cubicBezTo>
                  <a:cubicBezTo>
                    <a:pt x="413" y="676"/>
                    <a:pt x="677" y="412"/>
                    <a:pt x="1001" y="412"/>
                  </a:cubicBezTo>
                  <a:close/>
                  <a:moveTo>
                    <a:pt x="1001" y="0"/>
                  </a:moveTo>
                  <a:cubicBezTo>
                    <a:pt x="450" y="0"/>
                    <a:pt x="1" y="447"/>
                    <a:pt x="1" y="1000"/>
                  </a:cubicBezTo>
                  <a:cubicBezTo>
                    <a:pt x="1" y="1552"/>
                    <a:pt x="450" y="2000"/>
                    <a:pt x="1001" y="2000"/>
                  </a:cubicBezTo>
                  <a:cubicBezTo>
                    <a:pt x="1552" y="2000"/>
                    <a:pt x="2000" y="1552"/>
                    <a:pt x="2000" y="1000"/>
                  </a:cubicBezTo>
                  <a:cubicBezTo>
                    <a:pt x="2000" y="450"/>
                    <a:pt x="1552" y="0"/>
                    <a:pt x="100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4"/>
            <p:cNvSpPr/>
            <p:nvPr/>
          </p:nvSpPr>
          <p:spPr>
            <a:xfrm>
              <a:off x="6160387" y="2829937"/>
              <a:ext cx="60360" cy="60360"/>
            </a:xfrm>
            <a:custGeom>
              <a:rect b="b" l="l" r="r" t="t"/>
              <a:pathLst>
                <a:path extrusionOk="0" h="2001" w="2001">
                  <a:moveTo>
                    <a:pt x="1000" y="413"/>
                  </a:moveTo>
                  <a:cubicBezTo>
                    <a:pt x="1324" y="413"/>
                    <a:pt x="1588" y="676"/>
                    <a:pt x="1588" y="1000"/>
                  </a:cubicBezTo>
                  <a:cubicBezTo>
                    <a:pt x="1588" y="1324"/>
                    <a:pt x="1324" y="1589"/>
                    <a:pt x="1000" y="1589"/>
                  </a:cubicBezTo>
                  <a:cubicBezTo>
                    <a:pt x="677" y="1589"/>
                    <a:pt x="412" y="1324"/>
                    <a:pt x="412" y="1000"/>
                  </a:cubicBezTo>
                  <a:cubicBezTo>
                    <a:pt x="412" y="676"/>
                    <a:pt x="677" y="413"/>
                    <a:pt x="1000" y="413"/>
                  </a:cubicBezTo>
                  <a:close/>
                  <a:moveTo>
                    <a:pt x="1000" y="0"/>
                  </a:moveTo>
                  <a:cubicBezTo>
                    <a:pt x="449" y="0"/>
                    <a:pt x="1" y="450"/>
                    <a:pt x="1" y="1000"/>
                  </a:cubicBezTo>
                  <a:cubicBezTo>
                    <a:pt x="1" y="1552"/>
                    <a:pt x="449" y="2000"/>
                    <a:pt x="1000" y="2000"/>
                  </a:cubicBezTo>
                  <a:cubicBezTo>
                    <a:pt x="1551" y="2000"/>
                    <a:pt x="2000" y="1552"/>
                    <a:pt x="2000" y="1000"/>
                  </a:cubicBezTo>
                  <a:cubicBezTo>
                    <a:pt x="2000" y="450"/>
                    <a:pt x="1551" y="0"/>
                    <a:pt x="100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4"/>
            <p:cNvSpPr/>
            <p:nvPr/>
          </p:nvSpPr>
          <p:spPr>
            <a:xfrm>
              <a:off x="6268948" y="2853858"/>
              <a:ext cx="60390" cy="60390"/>
            </a:xfrm>
            <a:custGeom>
              <a:rect b="b" l="l" r="r" t="t"/>
              <a:pathLst>
                <a:path extrusionOk="0" h="2002" w="2002">
                  <a:moveTo>
                    <a:pt x="1002" y="413"/>
                  </a:moveTo>
                  <a:cubicBezTo>
                    <a:pt x="1324" y="413"/>
                    <a:pt x="1589" y="678"/>
                    <a:pt x="1589" y="1000"/>
                  </a:cubicBezTo>
                  <a:cubicBezTo>
                    <a:pt x="1589" y="1324"/>
                    <a:pt x="1327" y="1589"/>
                    <a:pt x="1002" y="1589"/>
                  </a:cubicBezTo>
                  <a:cubicBezTo>
                    <a:pt x="678" y="1589"/>
                    <a:pt x="413" y="1324"/>
                    <a:pt x="413" y="1000"/>
                  </a:cubicBezTo>
                  <a:cubicBezTo>
                    <a:pt x="413" y="678"/>
                    <a:pt x="678" y="413"/>
                    <a:pt x="1002" y="413"/>
                  </a:cubicBezTo>
                  <a:close/>
                  <a:moveTo>
                    <a:pt x="1002" y="0"/>
                  </a:moveTo>
                  <a:cubicBezTo>
                    <a:pt x="450" y="0"/>
                    <a:pt x="0" y="450"/>
                    <a:pt x="0" y="1000"/>
                  </a:cubicBezTo>
                  <a:cubicBezTo>
                    <a:pt x="0" y="1552"/>
                    <a:pt x="450" y="2001"/>
                    <a:pt x="1002" y="2001"/>
                  </a:cubicBezTo>
                  <a:cubicBezTo>
                    <a:pt x="1552" y="2001"/>
                    <a:pt x="2002" y="1552"/>
                    <a:pt x="2002" y="1000"/>
                  </a:cubicBezTo>
                  <a:cubicBezTo>
                    <a:pt x="2002" y="450"/>
                    <a:pt x="1552" y="0"/>
                    <a:pt x="100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4"/>
            <p:cNvSpPr/>
            <p:nvPr/>
          </p:nvSpPr>
          <p:spPr>
            <a:xfrm>
              <a:off x="6378716" y="2890266"/>
              <a:ext cx="60390" cy="60390"/>
            </a:xfrm>
            <a:custGeom>
              <a:rect b="b" l="l" r="r" t="t"/>
              <a:pathLst>
                <a:path extrusionOk="0" h="2002" w="2002">
                  <a:moveTo>
                    <a:pt x="1001" y="411"/>
                  </a:moveTo>
                  <a:cubicBezTo>
                    <a:pt x="1324" y="411"/>
                    <a:pt x="1589" y="675"/>
                    <a:pt x="1589" y="999"/>
                  </a:cubicBezTo>
                  <a:cubicBezTo>
                    <a:pt x="1589" y="1324"/>
                    <a:pt x="1324" y="1587"/>
                    <a:pt x="1001" y="1587"/>
                  </a:cubicBezTo>
                  <a:cubicBezTo>
                    <a:pt x="678" y="1587"/>
                    <a:pt x="413" y="1322"/>
                    <a:pt x="413" y="999"/>
                  </a:cubicBezTo>
                  <a:cubicBezTo>
                    <a:pt x="413" y="675"/>
                    <a:pt x="678" y="411"/>
                    <a:pt x="1001" y="411"/>
                  </a:cubicBezTo>
                  <a:close/>
                  <a:moveTo>
                    <a:pt x="1001" y="0"/>
                  </a:moveTo>
                  <a:cubicBezTo>
                    <a:pt x="450" y="0"/>
                    <a:pt x="0" y="450"/>
                    <a:pt x="0" y="1002"/>
                  </a:cubicBezTo>
                  <a:cubicBezTo>
                    <a:pt x="0" y="1552"/>
                    <a:pt x="450" y="2001"/>
                    <a:pt x="1001" y="2001"/>
                  </a:cubicBezTo>
                  <a:cubicBezTo>
                    <a:pt x="1552" y="2001"/>
                    <a:pt x="2001" y="1552"/>
                    <a:pt x="2001" y="1002"/>
                  </a:cubicBezTo>
                  <a:cubicBezTo>
                    <a:pt x="2001" y="448"/>
                    <a:pt x="1552" y="0"/>
                    <a:pt x="100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4"/>
            <p:cNvSpPr/>
            <p:nvPr/>
          </p:nvSpPr>
          <p:spPr>
            <a:xfrm>
              <a:off x="6078190" y="2795580"/>
              <a:ext cx="346958" cy="401375"/>
            </a:xfrm>
            <a:custGeom>
              <a:rect b="b" l="l" r="r" t="t"/>
              <a:pathLst>
                <a:path extrusionOk="0" h="13306" w="11502">
                  <a:moveTo>
                    <a:pt x="8747" y="9502"/>
                  </a:moveTo>
                  <a:lnTo>
                    <a:pt x="8747" y="10609"/>
                  </a:lnTo>
                  <a:cubicBezTo>
                    <a:pt x="8750" y="10701"/>
                    <a:pt x="8812" y="10779"/>
                    <a:pt x="8898" y="10806"/>
                  </a:cubicBezTo>
                  <a:cubicBezTo>
                    <a:pt x="8931" y="10814"/>
                    <a:pt x="8957" y="10829"/>
                    <a:pt x="8982" y="10850"/>
                  </a:cubicBezTo>
                  <a:lnTo>
                    <a:pt x="9695" y="11449"/>
                  </a:lnTo>
                  <a:cubicBezTo>
                    <a:pt x="9744" y="11487"/>
                    <a:pt x="9771" y="11545"/>
                    <a:pt x="9777" y="11607"/>
                  </a:cubicBezTo>
                  <a:cubicBezTo>
                    <a:pt x="9783" y="11671"/>
                    <a:pt x="9763" y="11730"/>
                    <a:pt x="9723" y="11777"/>
                  </a:cubicBezTo>
                  <a:lnTo>
                    <a:pt x="9503" y="12039"/>
                  </a:lnTo>
                  <a:cubicBezTo>
                    <a:pt x="9465" y="12086"/>
                    <a:pt x="9407" y="12115"/>
                    <a:pt x="9345" y="12121"/>
                  </a:cubicBezTo>
                  <a:cubicBezTo>
                    <a:pt x="9338" y="12121"/>
                    <a:pt x="9332" y="12121"/>
                    <a:pt x="9326" y="12121"/>
                  </a:cubicBezTo>
                  <a:cubicBezTo>
                    <a:pt x="9269" y="12121"/>
                    <a:pt x="9217" y="12103"/>
                    <a:pt x="9175" y="12066"/>
                  </a:cubicBezTo>
                  <a:lnTo>
                    <a:pt x="8684" y="11656"/>
                  </a:lnTo>
                  <a:cubicBezTo>
                    <a:pt x="8647" y="11625"/>
                    <a:pt x="8601" y="11607"/>
                    <a:pt x="8550" y="11607"/>
                  </a:cubicBezTo>
                  <a:lnTo>
                    <a:pt x="7138" y="11607"/>
                  </a:lnTo>
                  <a:cubicBezTo>
                    <a:pt x="7025" y="11607"/>
                    <a:pt x="6932" y="11700"/>
                    <a:pt x="6932" y="11813"/>
                  </a:cubicBezTo>
                  <a:lnTo>
                    <a:pt x="6932" y="12656"/>
                  </a:lnTo>
                  <a:cubicBezTo>
                    <a:pt x="6932" y="12786"/>
                    <a:pt x="6827" y="12890"/>
                    <a:pt x="6700" y="12890"/>
                  </a:cubicBezTo>
                  <a:lnTo>
                    <a:pt x="6360" y="12890"/>
                  </a:lnTo>
                  <a:cubicBezTo>
                    <a:pt x="6230" y="12890"/>
                    <a:pt x="6126" y="12783"/>
                    <a:pt x="6126" y="12656"/>
                  </a:cubicBezTo>
                  <a:lnTo>
                    <a:pt x="6126" y="11813"/>
                  </a:lnTo>
                  <a:cubicBezTo>
                    <a:pt x="6126" y="11699"/>
                    <a:pt x="6034" y="11607"/>
                    <a:pt x="5922" y="11607"/>
                  </a:cubicBezTo>
                  <a:lnTo>
                    <a:pt x="4509" y="11607"/>
                  </a:lnTo>
                  <a:cubicBezTo>
                    <a:pt x="4461" y="11607"/>
                    <a:pt x="4415" y="11624"/>
                    <a:pt x="4376" y="11656"/>
                  </a:cubicBezTo>
                  <a:lnTo>
                    <a:pt x="3885" y="12066"/>
                  </a:lnTo>
                  <a:cubicBezTo>
                    <a:pt x="3842" y="12102"/>
                    <a:pt x="3790" y="12121"/>
                    <a:pt x="3733" y="12121"/>
                  </a:cubicBezTo>
                  <a:cubicBezTo>
                    <a:pt x="3727" y="12121"/>
                    <a:pt x="3721" y="12121"/>
                    <a:pt x="3715" y="12121"/>
                  </a:cubicBezTo>
                  <a:cubicBezTo>
                    <a:pt x="3653" y="12115"/>
                    <a:pt x="3597" y="12085"/>
                    <a:pt x="3557" y="12039"/>
                  </a:cubicBezTo>
                  <a:lnTo>
                    <a:pt x="3336" y="11777"/>
                  </a:lnTo>
                  <a:cubicBezTo>
                    <a:pt x="3298" y="11730"/>
                    <a:pt x="3277" y="11671"/>
                    <a:pt x="3283" y="11607"/>
                  </a:cubicBezTo>
                  <a:cubicBezTo>
                    <a:pt x="3289" y="11545"/>
                    <a:pt x="3319" y="11489"/>
                    <a:pt x="3365" y="11449"/>
                  </a:cubicBezTo>
                  <a:lnTo>
                    <a:pt x="4078" y="10850"/>
                  </a:lnTo>
                  <a:cubicBezTo>
                    <a:pt x="4103" y="10829"/>
                    <a:pt x="4129" y="10814"/>
                    <a:pt x="4162" y="10806"/>
                  </a:cubicBezTo>
                  <a:cubicBezTo>
                    <a:pt x="4248" y="10779"/>
                    <a:pt x="4307" y="10701"/>
                    <a:pt x="4307" y="10607"/>
                  </a:cubicBezTo>
                  <a:lnTo>
                    <a:pt x="4307" y="9502"/>
                  </a:lnTo>
                  <a:cubicBezTo>
                    <a:pt x="4406" y="9507"/>
                    <a:pt x="4504" y="9511"/>
                    <a:pt x="4601" y="9511"/>
                  </a:cubicBezTo>
                  <a:lnTo>
                    <a:pt x="8453" y="9511"/>
                  </a:lnTo>
                  <a:cubicBezTo>
                    <a:pt x="8550" y="9511"/>
                    <a:pt x="8648" y="9507"/>
                    <a:pt x="8747" y="9502"/>
                  </a:cubicBezTo>
                  <a:close/>
                  <a:moveTo>
                    <a:pt x="3054" y="1"/>
                  </a:moveTo>
                  <a:cubicBezTo>
                    <a:pt x="3011" y="1"/>
                    <a:pt x="2968" y="14"/>
                    <a:pt x="2931" y="40"/>
                  </a:cubicBezTo>
                  <a:cubicBezTo>
                    <a:pt x="2487" y="366"/>
                    <a:pt x="2121" y="770"/>
                    <a:pt x="1835" y="1237"/>
                  </a:cubicBezTo>
                  <a:cubicBezTo>
                    <a:pt x="1285" y="1656"/>
                    <a:pt x="828" y="2197"/>
                    <a:pt x="511" y="2809"/>
                  </a:cubicBezTo>
                  <a:cubicBezTo>
                    <a:pt x="178" y="3454"/>
                    <a:pt x="1" y="4180"/>
                    <a:pt x="1" y="4907"/>
                  </a:cubicBezTo>
                  <a:cubicBezTo>
                    <a:pt x="1" y="6131"/>
                    <a:pt x="482" y="7287"/>
                    <a:pt x="1353" y="8159"/>
                  </a:cubicBezTo>
                  <a:cubicBezTo>
                    <a:pt x="2056" y="8862"/>
                    <a:pt x="2942" y="9309"/>
                    <a:pt x="3899" y="9457"/>
                  </a:cubicBezTo>
                  <a:lnTo>
                    <a:pt x="3899" y="10476"/>
                  </a:lnTo>
                  <a:cubicBezTo>
                    <a:pt x="3869" y="10493"/>
                    <a:pt x="3842" y="10513"/>
                    <a:pt x="3816" y="10535"/>
                  </a:cubicBezTo>
                  <a:lnTo>
                    <a:pt x="3103" y="11134"/>
                  </a:lnTo>
                  <a:cubicBezTo>
                    <a:pt x="2971" y="11245"/>
                    <a:pt x="2890" y="11400"/>
                    <a:pt x="2875" y="11572"/>
                  </a:cubicBezTo>
                  <a:cubicBezTo>
                    <a:pt x="2860" y="11745"/>
                    <a:pt x="2912" y="11910"/>
                    <a:pt x="3023" y="12044"/>
                  </a:cubicBezTo>
                  <a:lnTo>
                    <a:pt x="3243" y="12305"/>
                  </a:lnTo>
                  <a:cubicBezTo>
                    <a:pt x="3354" y="12436"/>
                    <a:pt x="3510" y="12517"/>
                    <a:pt x="3681" y="12532"/>
                  </a:cubicBezTo>
                  <a:cubicBezTo>
                    <a:pt x="3700" y="12533"/>
                    <a:pt x="3719" y="12534"/>
                    <a:pt x="3738" y="12534"/>
                  </a:cubicBezTo>
                  <a:cubicBezTo>
                    <a:pt x="3890" y="12534"/>
                    <a:pt x="4035" y="12482"/>
                    <a:pt x="4153" y="12384"/>
                  </a:cubicBezTo>
                  <a:lnTo>
                    <a:pt x="4585" y="12021"/>
                  </a:lnTo>
                  <a:lnTo>
                    <a:pt x="5716" y="12021"/>
                  </a:lnTo>
                  <a:lnTo>
                    <a:pt x="5716" y="12659"/>
                  </a:lnTo>
                  <a:cubicBezTo>
                    <a:pt x="5716" y="13014"/>
                    <a:pt x="6005" y="13305"/>
                    <a:pt x="6361" y="13305"/>
                  </a:cubicBezTo>
                  <a:lnTo>
                    <a:pt x="6702" y="13305"/>
                  </a:lnTo>
                  <a:cubicBezTo>
                    <a:pt x="7057" y="13305"/>
                    <a:pt x="7348" y="13017"/>
                    <a:pt x="7348" y="12659"/>
                  </a:cubicBezTo>
                  <a:lnTo>
                    <a:pt x="7348" y="12021"/>
                  </a:lnTo>
                  <a:lnTo>
                    <a:pt x="8479" y="12021"/>
                  </a:lnTo>
                  <a:lnTo>
                    <a:pt x="8911" y="12384"/>
                  </a:lnTo>
                  <a:cubicBezTo>
                    <a:pt x="9028" y="12482"/>
                    <a:pt x="9174" y="12534"/>
                    <a:pt x="9326" y="12534"/>
                  </a:cubicBezTo>
                  <a:cubicBezTo>
                    <a:pt x="9345" y="12534"/>
                    <a:pt x="9364" y="12533"/>
                    <a:pt x="9383" y="12532"/>
                  </a:cubicBezTo>
                  <a:cubicBezTo>
                    <a:pt x="9555" y="12517"/>
                    <a:pt x="9710" y="12436"/>
                    <a:pt x="9821" y="12305"/>
                  </a:cubicBezTo>
                  <a:lnTo>
                    <a:pt x="10041" y="12044"/>
                  </a:lnTo>
                  <a:cubicBezTo>
                    <a:pt x="10152" y="11912"/>
                    <a:pt x="10204" y="11745"/>
                    <a:pt x="10189" y="11572"/>
                  </a:cubicBezTo>
                  <a:cubicBezTo>
                    <a:pt x="10175" y="11400"/>
                    <a:pt x="10093" y="11245"/>
                    <a:pt x="9962" y="11134"/>
                  </a:cubicBezTo>
                  <a:lnTo>
                    <a:pt x="9249" y="10535"/>
                  </a:lnTo>
                  <a:cubicBezTo>
                    <a:pt x="9222" y="10513"/>
                    <a:pt x="9194" y="10495"/>
                    <a:pt x="9164" y="10476"/>
                  </a:cubicBezTo>
                  <a:lnTo>
                    <a:pt x="9164" y="9455"/>
                  </a:lnTo>
                  <a:cubicBezTo>
                    <a:pt x="9982" y="9328"/>
                    <a:pt x="10759" y="8979"/>
                    <a:pt x="11402" y="8442"/>
                  </a:cubicBezTo>
                  <a:cubicBezTo>
                    <a:pt x="11490" y="8371"/>
                    <a:pt x="11501" y="8239"/>
                    <a:pt x="11427" y="8152"/>
                  </a:cubicBezTo>
                  <a:cubicBezTo>
                    <a:pt x="11386" y="8103"/>
                    <a:pt x="11327" y="8079"/>
                    <a:pt x="11269" y="8079"/>
                  </a:cubicBezTo>
                  <a:cubicBezTo>
                    <a:pt x="11222" y="8079"/>
                    <a:pt x="11175" y="8095"/>
                    <a:pt x="11136" y="8127"/>
                  </a:cubicBezTo>
                  <a:cubicBezTo>
                    <a:pt x="10383" y="8755"/>
                    <a:pt x="9434" y="9100"/>
                    <a:pt x="8459" y="9100"/>
                  </a:cubicBezTo>
                  <a:lnTo>
                    <a:pt x="4607" y="9100"/>
                  </a:lnTo>
                  <a:cubicBezTo>
                    <a:pt x="2297" y="9100"/>
                    <a:pt x="415" y="7220"/>
                    <a:pt x="415" y="4910"/>
                  </a:cubicBezTo>
                  <a:cubicBezTo>
                    <a:pt x="415" y="3593"/>
                    <a:pt x="1051" y="2336"/>
                    <a:pt x="2116" y="1545"/>
                  </a:cubicBezTo>
                  <a:cubicBezTo>
                    <a:pt x="2138" y="1527"/>
                    <a:pt x="2158" y="1508"/>
                    <a:pt x="2171" y="1482"/>
                  </a:cubicBezTo>
                  <a:cubicBezTo>
                    <a:pt x="2427" y="1046"/>
                    <a:pt x="2765" y="673"/>
                    <a:pt x="3177" y="373"/>
                  </a:cubicBezTo>
                  <a:cubicBezTo>
                    <a:pt x="3268" y="307"/>
                    <a:pt x="3288" y="178"/>
                    <a:pt x="3221" y="85"/>
                  </a:cubicBezTo>
                  <a:cubicBezTo>
                    <a:pt x="3180" y="30"/>
                    <a:pt x="3118" y="1"/>
                    <a:pt x="305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4"/>
            <p:cNvSpPr/>
            <p:nvPr/>
          </p:nvSpPr>
          <p:spPr>
            <a:xfrm>
              <a:off x="6188802" y="2772987"/>
              <a:ext cx="283370" cy="257579"/>
            </a:xfrm>
            <a:custGeom>
              <a:rect b="b" l="l" r="r" t="t"/>
              <a:pathLst>
                <a:path extrusionOk="0" h="8539" w="9394">
                  <a:moveTo>
                    <a:pt x="1674" y="1"/>
                  </a:moveTo>
                  <a:cubicBezTo>
                    <a:pt x="1152" y="1"/>
                    <a:pt x="641" y="99"/>
                    <a:pt x="158" y="292"/>
                  </a:cubicBezTo>
                  <a:cubicBezTo>
                    <a:pt x="53" y="335"/>
                    <a:pt x="1" y="455"/>
                    <a:pt x="44" y="560"/>
                  </a:cubicBezTo>
                  <a:cubicBezTo>
                    <a:pt x="75" y="641"/>
                    <a:pt x="153" y="691"/>
                    <a:pt x="235" y="691"/>
                  </a:cubicBezTo>
                  <a:cubicBezTo>
                    <a:pt x="260" y="691"/>
                    <a:pt x="286" y="686"/>
                    <a:pt x="311" y="675"/>
                  </a:cubicBezTo>
                  <a:cubicBezTo>
                    <a:pt x="746" y="501"/>
                    <a:pt x="1205" y="412"/>
                    <a:pt x="1674" y="412"/>
                  </a:cubicBezTo>
                  <a:lnTo>
                    <a:pt x="4060" y="412"/>
                  </a:lnTo>
                  <a:cubicBezTo>
                    <a:pt x="5352" y="412"/>
                    <a:pt x="6567" y="1110"/>
                    <a:pt x="7228" y="2231"/>
                  </a:cubicBezTo>
                  <a:cubicBezTo>
                    <a:pt x="7243" y="2257"/>
                    <a:pt x="7262" y="2276"/>
                    <a:pt x="7283" y="2294"/>
                  </a:cubicBezTo>
                  <a:cubicBezTo>
                    <a:pt x="8348" y="3085"/>
                    <a:pt x="8984" y="4344"/>
                    <a:pt x="8984" y="5659"/>
                  </a:cubicBezTo>
                  <a:cubicBezTo>
                    <a:pt x="8984" y="6588"/>
                    <a:pt x="8682" y="7468"/>
                    <a:pt x="8112" y="8207"/>
                  </a:cubicBezTo>
                  <a:cubicBezTo>
                    <a:pt x="8041" y="8297"/>
                    <a:pt x="8059" y="8428"/>
                    <a:pt x="8149" y="8496"/>
                  </a:cubicBezTo>
                  <a:cubicBezTo>
                    <a:pt x="8186" y="8525"/>
                    <a:pt x="8231" y="8539"/>
                    <a:pt x="8275" y="8539"/>
                  </a:cubicBezTo>
                  <a:cubicBezTo>
                    <a:pt x="8336" y="8539"/>
                    <a:pt x="8396" y="8510"/>
                    <a:pt x="8438" y="8459"/>
                  </a:cubicBezTo>
                  <a:cubicBezTo>
                    <a:pt x="9062" y="7648"/>
                    <a:pt x="9393" y="6679"/>
                    <a:pt x="9393" y="5659"/>
                  </a:cubicBezTo>
                  <a:cubicBezTo>
                    <a:pt x="9393" y="4929"/>
                    <a:pt x="9217" y="4203"/>
                    <a:pt x="8885" y="3558"/>
                  </a:cubicBezTo>
                  <a:cubicBezTo>
                    <a:pt x="8570" y="2946"/>
                    <a:pt x="8112" y="2405"/>
                    <a:pt x="7561" y="1986"/>
                  </a:cubicBezTo>
                  <a:cubicBezTo>
                    <a:pt x="6820" y="760"/>
                    <a:pt x="5483" y="1"/>
                    <a:pt x="406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74"/>
          <p:cNvGrpSpPr/>
          <p:nvPr/>
        </p:nvGrpSpPr>
        <p:grpSpPr>
          <a:xfrm>
            <a:off x="725279" y="1441117"/>
            <a:ext cx="423848" cy="423818"/>
            <a:chOff x="725279" y="1441117"/>
            <a:chExt cx="423848" cy="423818"/>
          </a:xfrm>
        </p:grpSpPr>
        <p:sp>
          <p:nvSpPr>
            <p:cNvPr id="3284" name="Google Shape;3284;p74"/>
            <p:cNvSpPr/>
            <p:nvPr/>
          </p:nvSpPr>
          <p:spPr>
            <a:xfrm>
              <a:off x="898663" y="1560778"/>
              <a:ext cx="128443" cy="146451"/>
            </a:xfrm>
            <a:custGeom>
              <a:rect b="b" l="l" r="r" t="t"/>
              <a:pathLst>
                <a:path extrusionOk="0" h="4855" w="4258">
                  <a:moveTo>
                    <a:pt x="1276" y="0"/>
                  </a:moveTo>
                  <a:cubicBezTo>
                    <a:pt x="860" y="0"/>
                    <a:pt x="604" y="234"/>
                    <a:pt x="667" y="569"/>
                  </a:cubicBezTo>
                  <a:cubicBezTo>
                    <a:pt x="905" y="1730"/>
                    <a:pt x="740" y="2961"/>
                    <a:pt x="172" y="4128"/>
                  </a:cubicBezTo>
                  <a:cubicBezTo>
                    <a:pt x="0" y="4475"/>
                    <a:pt x="352" y="4814"/>
                    <a:pt x="1037" y="4839"/>
                  </a:cubicBezTo>
                  <a:cubicBezTo>
                    <a:pt x="1295" y="4850"/>
                    <a:pt x="1556" y="4855"/>
                    <a:pt x="1819" y="4855"/>
                  </a:cubicBezTo>
                  <a:cubicBezTo>
                    <a:pt x="2082" y="4855"/>
                    <a:pt x="2348" y="4850"/>
                    <a:pt x="2615" y="4839"/>
                  </a:cubicBezTo>
                  <a:cubicBezTo>
                    <a:pt x="3325" y="4814"/>
                    <a:pt x="4009" y="4475"/>
                    <a:pt x="4056" y="4128"/>
                  </a:cubicBezTo>
                  <a:cubicBezTo>
                    <a:pt x="4257" y="2961"/>
                    <a:pt x="4056" y="1730"/>
                    <a:pt x="3451" y="569"/>
                  </a:cubicBezTo>
                  <a:cubicBezTo>
                    <a:pt x="3270" y="233"/>
                    <a:pt x="2770" y="0"/>
                    <a:pt x="2356" y="0"/>
                  </a:cubicBezTo>
                  <a:cubicBezTo>
                    <a:pt x="2343" y="0"/>
                    <a:pt x="2330" y="1"/>
                    <a:pt x="2318" y="1"/>
                  </a:cubicBezTo>
                  <a:cubicBezTo>
                    <a:pt x="2155" y="8"/>
                    <a:pt x="1990" y="11"/>
                    <a:pt x="1823" y="11"/>
                  </a:cubicBezTo>
                  <a:cubicBezTo>
                    <a:pt x="1656" y="11"/>
                    <a:pt x="1488" y="8"/>
                    <a:pt x="1318" y="1"/>
                  </a:cubicBezTo>
                  <a:cubicBezTo>
                    <a:pt x="1304" y="0"/>
                    <a:pt x="1290" y="0"/>
                    <a:pt x="1276"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4"/>
            <p:cNvSpPr/>
            <p:nvPr/>
          </p:nvSpPr>
          <p:spPr>
            <a:xfrm>
              <a:off x="795803" y="1678841"/>
              <a:ext cx="309915" cy="152756"/>
            </a:xfrm>
            <a:custGeom>
              <a:rect b="b" l="l" r="r" t="t"/>
              <a:pathLst>
                <a:path extrusionOk="0" h="5064" w="10274">
                  <a:moveTo>
                    <a:pt x="5136" y="1"/>
                  </a:moveTo>
                  <a:cubicBezTo>
                    <a:pt x="2301" y="1"/>
                    <a:pt x="1" y="1450"/>
                    <a:pt x="1" y="3237"/>
                  </a:cubicBezTo>
                  <a:cubicBezTo>
                    <a:pt x="1" y="3913"/>
                    <a:pt x="331" y="4543"/>
                    <a:pt x="897" y="5064"/>
                  </a:cubicBezTo>
                  <a:lnTo>
                    <a:pt x="9376" y="5064"/>
                  </a:lnTo>
                  <a:cubicBezTo>
                    <a:pt x="9942" y="4543"/>
                    <a:pt x="10273" y="3915"/>
                    <a:pt x="10273" y="3237"/>
                  </a:cubicBezTo>
                  <a:cubicBezTo>
                    <a:pt x="10273" y="1449"/>
                    <a:pt x="7973" y="1"/>
                    <a:pt x="5136" y="1"/>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4"/>
            <p:cNvSpPr/>
            <p:nvPr/>
          </p:nvSpPr>
          <p:spPr>
            <a:xfrm>
              <a:off x="795712" y="1678841"/>
              <a:ext cx="167929" cy="152756"/>
            </a:xfrm>
            <a:custGeom>
              <a:rect b="b" l="l" r="r" t="t"/>
              <a:pathLst>
                <a:path extrusionOk="0" h="5064" w="5567">
                  <a:moveTo>
                    <a:pt x="5138" y="1"/>
                  </a:moveTo>
                  <a:cubicBezTo>
                    <a:pt x="2301" y="1"/>
                    <a:pt x="1" y="1450"/>
                    <a:pt x="1" y="3237"/>
                  </a:cubicBezTo>
                  <a:cubicBezTo>
                    <a:pt x="1" y="3915"/>
                    <a:pt x="332" y="4543"/>
                    <a:pt x="899" y="5064"/>
                  </a:cubicBezTo>
                  <a:lnTo>
                    <a:pt x="5567" y="5064"/>
                  </a:lnTo>
                  <a:cubicBezTo>
                    <a:pt x="4860" y="4348"/>
                    <a:pt x="4444" y="3475"/>
                    <a:pt x="4444" y="2532"/>
                  </a:cubicBezTo>
                  <a:cubicBezTo>
                    <a:pt x="4444" y="1592"/>
                    <a:pt x="4857" y="724"/>
                    <a:pt x="5558" y="11"/>
                  </a:cubicBezTo>
                  <a:cubicBezTo>
                    <a:pt x="5419" y="4"/>
                    <a:pt x="5280" y="1"/>
                    <a:pt x="513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4"/>
            <p:cNvSpPr/>
            <p:nvPr/>
          </p:nvSpPr>
          <p:spPr>
            <a:xfrm>
              <a:off x="731251" y="1754644"/>
              <a:ext cx="411511" cy="104190"/>
            </a:xfrm>
            <a:custGeom>
              <a:rect b="b" l="l" r="r" t="t"/>
              <a:pathLst>
                <a:path extrusionOk="0" h="3454" w="13642">
                  <a:moveTo>
                    <a:pt x="4087" y="1"/>
                  </a:moveTo>
                  <a:cubicBezTo>
                    <a:pt x="3084" y="9"/>
                    <a:pt x="2096" y="565"/>
                    <a:pt x="1103" y="565"/>
                  </a:cubicBezTo>
                  <a:cubicBezTo>
                    <a:pt x="861" y="565"/>
                    <a:pt x="620" y="532"/>
                    <a:pt x="378" y="451"/>
                  </a:cubicBezTo>
                  <a:cubicBezTo>
                    <a:pt x="348" y="440"/>
                    <a:pt x="318" y="435"/>
                    <a:pt x="288" y="435"/>
                  </a:cubicBezTo>
                  <a:cubicBezTo>
                    <a:pt x="136" y="435"/>
                    <a:pt x="3" y="565"/>
                    <a:pt x="3" y="735"/>
                  </a:cubicBezTo>
                  <a:cubicBezTo>
                    <a:pt x="0" y="739"/>
                    <a:pt x="3" y="2733"/>
                    <a:pt x="3" y="3453"/>
                  </a:cubicBezTo>
                  <a:lnTo>
                    <a:pt x="13641" y="3453"/>
                  </a:lnTo>
                  <a:cubicBezTo>
                    <a:pt x="13641" y="2736"/>
                    <a:pt x="13638" y="735"/>
                    <a:pt x="13638" y="735"/>
                  </a:cubicBezTo>
                  <a:cubicBezTo>
                    <a:pt x="13638" y="563"/>
                    <a:pt x="13506" y="435"/>
                    <a:pt x="13354" y="435"/>
                  </a:cubicBezTo>
                  <a:cubicBezTo>
                    <a:pt x="13325" y="435"/>
                    <a:pt x="13294" y="440"/>
                    <a:pt x="13264" y="451"/>
                  </a:cubicBezTo>
                  <a:cubicBezTo>
                    <a:pt x="13022" y="532"/>
                    <a:pt x="12780" y="565"/>
                    <a:pt x="12539" y="565"/>
                  </a:cubicBezTo>
                  <a:cubicBezTo>
                    <a:pt x="11546" y="565"/>
                    <a:pt x="10557" y="9"/>
                    <a:pt x="9554" y="1"/>
                  </a:cubicBezTo>
                  <a:cubicBezTo>
                    <a:pt x="8642" y="8"/>
                    <a:pt x="7750" y="470"/>
                    <a:pt x="6847" y="551"/>
                  </a:cubicBezTo>
                  <a:cubicBezTo>
                    <a:pt x="5924" y="496"/>
                    <a:pt x="5019" y="4"/>
                    <a:pt x="4087"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4"/>
            <p:cNvSpPr/>
            <p:nvPr/>
          </p:nvSpPr>
          <p:spPr>
            <a:xfrm>
              <a:off x="731251" y="1754613"/>
              <a:ext cx="278845" cy="104130"/>
            </a:xfrm>
            <a:custGeom>
              <a:rect b="b" l="l" r="r" t="t"/>
              <a:pathLst>
                <a:path extrusionOk="0" h="3452" w="9244">
                  <a:moveTo>
                    <a:pt x="4086" y="0"/>
                  </a:moveTo>
                  <a:cubicBezTo>
                    <a:pt x="3083" y="9"/>
                    <a:pt x="2095" y="564"/>
                    <a:pt x="1103" y="564"/>
                  </a:cubicBezTo>
                  <a:cubicBezTo>
                    <a:pt x="861" y="564"/>
                    <a:pt x="619" y="531"/>
                    <a:pt x="376" y="449"/>
                  </a:cubicBezTo>
                  <a:cubicBezTo>
                    <a:pt x="346" y="439"/>
                    <a:pt x="317" y="434"/>
                    <a:pt x="288" y="434"/>
                  </a:cubicBezTo>
                  <a:cubicBezTo>
                    <a:pt x="135" y="434"/>
                    <a:pt x="0" y="563"/>
                    <a:pt x="0" y="734"/>
                  </a:cubicBezTo>
                  <a:cubicBezTo>
                    <a:pt x="0" y="737"/>
                    <a:pt x="3" y="2734"/>
                    <a:pt x="3" y="3451"/>
                  </a:cubicBezTo>
                  <a:lnTo>
                    <a:pt x="9244" y="3451"/>
                  </a:lnTo>
                  <a:cubicBezTo>
                    <a:pt x="7800" y="2752"/>
                    <a:pt x="6810" y="1710"/>
                    <a:pt x="6589" y="526"/>
                  </a:cubicBezTo>
                  <a:cubicBezTo>
                    <a:pt x="5754" y="409"/>
                    <a:pt x="4930" y="3"/>
                    <a:pt x="408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4"/>
            <p:cNvSpPr/>
            <p:nvPr/>
          </p:nvSpPr>
          <p:spPr>
            <a:xfrm>
              <a:off x="916912" y="1560778"/>
              <a:ext cx="104552" cy="73210"/>
            </a:xfrm>
            <a:custGeom>
              <a:rect b="b" l="l" r="r" t="t"/>
              <a:pathLst>
                <a:path extrusionOk="0" h="2427" w="3466">
                  <a:moveTo>
                    <a:pt x="1756" y="0"/>
                  </a:moveTo>
                  <a:cubicBezTo>
                    <a:pt x="1742" y="0"/>
                    <a:pt x="1728" y="0"/>
                    <a:pt x="1714" y="1"/>
                  </a:cubicBezTo>
                  <a:cubicBezTo>
                    <a:pt x="1551" y="8"/>
                    <a:pt x="1386" y="11"/>
                    <a:pt x="1219" y="11"/>
                  </a:cubicBezTo>
                  <a:cubicBezTo>
                    <a:pt x="1053" y="11"/>
                    <a:pt x="885" y="8"/>
                    <a:pt x="715" y="1"/>
                  </a:cubicBezTo>
                  <a:cubicBezTo>
                    <a:pt x="702" y="1"/>
                    <a:pt x="689" y="0"/>
                    <a:pt x="676" y="0"/>
                  </a:cubicBezTo>
                  <a:cubicBezTo>
                    <a:pt x="259" y="0"/>
                    <a:pt x="1" y="233"/>
                    <a:pt x="64" y="569"/>
                  </a:cubicBezTo>
                  <a:cubicBezTo>
                    <a:pt x="188" y="1175"/>
                    <a:pt x="203" y="1800"/>
                    <a:pt x="107" y="2427"/>
                  </a:cubicBezTo>
                  <a:cubicBezTo>
                    <a:pt x="107" y="2427"/>
                    <a:pt x="688" y="2300"/>
                    <a:pt x="1683" y="2300"/>
                  </a:cubicBezTo>
                  <a:cubicBezTo>
                    <a:pt x="2181" y="2300"/>
                    <a:pt x="2782" y="2332"/>
                    <a:pt x="3466" y="2427"/>
                  </a:cubicBezTo>
                  <a:cubicBezTo>
                    <a:pt x="3370" y="1800"/>
                    <a:pt x="3164" y="1175"/>
                    <a:pt x="2849" y="569"/>
                  </a:cubicBezTo>
                  <a:cubicBezTo>
                    <a:pt x="2667" y="234"/>
                    <a:pt x="2170" y="0"/>
                    <a:pt x="1756"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4"/>
            <p:cNvSpPr/>
            <p:nvPr/>
          </p:nvSpPr>
          <p:spPr>
            <a:xfrm>
              <a:off x="839450" y="1509016"/>
              <a:ext cx="124521" cy="106965"/>
            </a:xfrm>
            <a:custGeom>
              <a:rect b="b" l="l" r="r" t="t"/>
              <a:pathLst>
                <a:path extrusionOk="0" h="3546" w="4128">
                  <a:moveTo>
                    <a:pt x="1997" y="1"/>
                  </a:moveTo>
                  <a:cubicBezTo>
                    <a:pt x="1770" y="1"/>
                    <a:pt x="1537" y="47"/>
                    <a:pt x="1311" y="155"/>
                  </a:cubicBezTo>
                  <a:cubicBezTo>
                    <a:pt x="428" y="565"/>
                    <a:pt x="57" y="1575"/>
                    <a:pt x="24" y="2315"/>
                  </a:cubicBezTo>
                  <a:cubicBezTo>
                    <a:pt x="0" y="2766"/>
                    <a:pt x="67" y="3130"/>
                    <a:pt x="162" y="3350"/>
                  </a:cubicBezTo>
                  <a:cubicBezTo>
                    <a:pt x="200" y="3436"/>
                    <a:pt x="241" y="3501"/>
                    <a:pt x="287" y="3545"/>
                  </a:cubicBezTo>
                  <a:cubicBezTo>
                    <a:pt x="335" y="3527"/>
                    <a:pt x="383" y="3492"/>
                    <a:pt x="431" y="3442"/>
                  </a:cubicBezTo>
                  <a:cubicBezTo>
                    <a:pt x="555" y="3316"/>
                    <a:pt x="688" y="3103"/>
                    <a:pt x="873" y="2896"/>
                  </a:cubicBezTo>
                  <a:cubicBezTo>
                    <a:pt x="1175" y="2541"/>
                    <a:pt x="1633" y="2250"/>
                    <a:pt x="2175" y="2177"/>
                  </a:cubicBezTo>
                  <a:cubicBezTo>
                    <a:pt x="2710" y="2103"/>
                    <a:pt x="3178" y="2088"/>
                    <a:pt x="3541" y="2063"/>
                  </a:cubicBezTo>
                  <a:cubicBezTo>
                    <a:pt x="3766" y="2041"/>
                    <a:pt x="3933" y="2000"/>
                    <a:pt x="4038" y="1908"/>
                  </a:cubicBezTo>
                  <a:cubicBezTo>
                    <a:pt x="4075" y="1875"/>
                    <a:pt x="4105" y="1838"/>
                    <a:pt x="4127" y="1798"/>
                  </a:cubicBezTo>
                  <a:cubicBezTo>
                    <a:pt x="4127" y="1736"/>
                    <a:pt x="4120" y="1671"/>
                    <a:pt x="4103" y="1594"/>
                  </a:cubicBezTo>
                  <a:cubicBezTo>
                    <a:pt x="4053" y="1380"/>
                    <a:pt x="3920" y="1091"/>
                    <a:pt x="3624" y="772"/>
                  </a:cubicBezTo>
                  <a:cubicBezTo>
                    <a:pt x="3296" y="398"/>
                    <a:pt x="2666" y="1"/>
                    <a:pt x="1997"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4"/>
            <p:cNvSpPr/>
            <p:nvPr/>
          </p:nvSpPr>
          <p:spPr>
            <a:xfrm>
              <a:off x="958810" y="1509016"/>
              <a:ext cx="124491" cy="106965"/>
            </a:xfrm>
            <a:custGeom>
              <a:rect b="b" l="l" r="r" t="t"/>
              <a:pathLst>
                <a:path extrusionOk="0" h="3546" w="4127">
                  <a:moveTo>
                    <a:pt x="2131" y="1"/>
                  </a:moveTo>
                  <a:cubicBezTo>
                    <a:pt x="1462" y="1"/>
                    <a:pt x="832" y="398"/>
                    <a:pt x="503" y="772"/>
                  </a:cubicBezTo>
                  <a:cubicBezTo>
                    <a:pt x="207" y="1091"/>
                    <a:pt x="74" y="1380"/>
                    <a:pt x="25" y="1594"/>
                  </a:cubicBezTo>
                  <a:cubicBezTo>
                    <a:pt x="7" y="1671"/>
                    <a:pt x="0" y="1736"/>
                    <a:pt x="0" y="1798"/>
                  </a:cubicBezTo>
                  <a:cubicBezTo>
                    <a:pt x="22" y="1838"/>
                    <a:pt x="52" y="1875"/>
                    <a:pt x="89" y="1908"/>
                  </a:cubicBezTo>
                  <a:cubicBezTo>
                    <a:pt x="195" y="2000"/>
                    <a:pt x="361" y="2041"/>
                    <a:pt x="587" y="2063"/>
                  </a:cubicBezTo>
                  <a:cubicBezTo>
                    <a:pt x="951" y="2088"/>
                    <a:pt x="1419" y="2103"/>
                    <a:pt x="1953" y="2177"/>
                  </a:cubicBezTo>
                  <a:cubicBezTo>
                    <a:pt x="2495" y="2250"/>
                    <a:pt x="2954" y="2541"/>
                    <a:pt x="3254" y="2896"/>
                  </a:cubicBezTo>
                  <a:cubicBezTo>
                    <a:pt x="3439" y="3103"/>
                    <a:pt x="3572" y="3316"/>
                    <a:pt x="3696" y="3442"/>
                  </a:cubicBezTo>
                  <a:cubicBezTo>
                    <a:pt x="3745" y="3492"/>
                    <a:pt x="3793" y="3527"/>
                    <a:pt x="3841" y="3545"/>
                  </a:cubicBezTo>
                  <a:cubicBezTo>
                    <a:pt x="3887" y="3501"/>
                    <a:pt x="3927" y="3436"/>
                    <a:pt x="3967" y="3350"/>
                  </a:cubicBezTo>
                  <a:cubicBezTo>
                    <a:pt x="4060" y="3130"/>
                    <a:pt x="4127" y="2766"/>
                    <a:pt x="4103" y="2315"/>
                  </a:cubicBezTo>
                  <a:cubicBezTo>
                    <a:pt x="4072" y="1575"/>
                    <a:pt x="3701" y="565"/>
                    <a:pt x="2816" y="155"/>
                  </a:cubicBezTo>
                  <a:cubicBezTo>
                    <a:pt x="2590" y="47"/>
                    <a:pt x="2358" y="1"/>
                    <a:pt x="2131" y="1"/>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4"/>
            <p:cNvSpPr/>
            <p:nvPr/>
          </p:nvSpPr>
          <p:spPr>
            <a:xfrm>
              <a:off x="949339" y="1447240"/>
              <a:ext cx="132636" cy="89469"/>
            </a:xfrm>
            <a:custGeom>
              <a:rect b="b" l="l" r="r" t="t"/>
              <a:pathLst>
                <a:path extrusionOk="0" h="2966" w="4397">
                  <a:moveTo>
                    <a:pt x="1944" y="0"/>
                  </a:moveTo>
                  <a:cubicBezTo>
                    <a:pt x="1863" y="0"/>
                    <a:pt x="1780" y="6"/>
                    <a:pt x="1697" y="17"/>
                  </a:cubicBezTo>
                  <a:cubicBezTo>
                    <a:pt x="715" y="135"/>
                    <a:pt x="179" y="1119"/>
                    <a:pt x="77" y="1779"/>
                  </a:cubicBezTo>
                  <a:cubicBezTo>
                    <a:pt x="0" y="2207"/>
                    <a:pt x="42" y="2524"/>
                    <a:pt x="114" y="2731"/>
                  </a:cubicBezTo>
                  <a:cubicBezTo>
                    <a:pt x="141" y="2804"/>
                    <a:pt x="171" y="2864"/>
                    <a:pt x="202" y="2916"/>
                  </a:cubicBezTo>
                  <a:cubicBezTo>
                    <a:pt x="243" y="2938"/>
                    <a:pt x="286" y="2953"/>
                    <a:pt x="335" y="2960"/>
                  </a:cubicBezTo>
                  <a:cubicBezTo>
                    <a:pt x="355" y="2964"/>
                    <a:pt x="376" y="2965"/>
                    <a:pt x="398" y="2965"/>
                  </a:cubicBezTo>
                  <a:cubicBezTo>
                    <a:pt x="523" y="2965"/>
                    <a:pt x="666" y="2912"/>
                    <a:pt x="838" y="2824"/>
                  </a:cubicBezTo>
                  <a:cubicBezTo>
                    <a:pt x="1163" y="2654"/>
                    <a:pt x="1567" y="2415"/>
                    <a:pt x="2056" y="2190"/>
                  </a:cubicBezTo>
                  <a:cubicBezTo>
                    <a:pt x="2336" y="2060"/>
                    <a:pt x="2631" y="2004"/>
                    <a:pt x="2915" y="2004"/>
                  </a:cubicBezTo>
                  <a:cubicBezTo>
                    <a:pt x="3134" y="2004"/>
                    <a:pt x="3345" y="2037"/>
                    <a:pt x="3539" y="2097"/>
                  </a:cubicBezTo>
                  <a:cubicBezTo>
                    <a:pt x="3808" y="2171"/>
                    <a:pt x="4033" y="2280"/>
                    <a:pt x="4204" y="2321"/>
                  </a:cubicBezTo>
                  <a:cubicBezTo>
                    <a:pt x="4247" y="2331"/>
                    <a:pt x="4285" y="2336"/>
                    <a:pt x="4320" y="2336"/>
                  </a:cubicBezTo>
                  <a:cubicBezTo>
                    <a:pt x="4342" y="2336"/>
                    <a:pt x="4363" y="2334"/>
                    <a:pt x="4382" y="2330"/>
                  </a:cubicBezTo>
                  <a:cubicBezTo>
                    <a:pt x="4397" y="2268"/>
                    <a:pt x="4397" y="2190"/>
                    <a:pt x="4382" y="2097"/>
                  </a:cubicBezTo>
                  <a:cubicBezTo>
                    <a:pt x="4343" y="1863"/>
                    <a:pt x="4204" y="1518"/>
                    <a:pt x="3942" y="1148"/>
                  </a:cubicBezTo>
                  <a:cubicBezTo>
                    <a:pt x="3554" y="594"/>
                    <a:pt x="2808" y="0"/>
                    <a:pt x="1944"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4"/>
            <p:cNvSpPr/>
            <p:nvPr/>
          </p:nvSpPr>
          <p:spPr>
            <a:xfrm>
              <a:off x="835076" y="1447240"/>
              <a:ext cx="132666" cy="89469"/>
            </a:xfrm>
            <a:custGeom>
              <a:rect b="b" l="l" r="r" t="t"/>
              <a:pathLst>
                <a:path extrusionOk="0" h="2966" w="4398">
                  <a:moveTo>
                    <a:pt x="2454" y="0"/>
                  </a:moveTo>
                  <a:cubicBezTo>
                    <a:pt x="1590" y="0"/>
                    <a:pt x="844" y="594"/>
                    <a:pt x="456" y="1148"/>
                  </a:cubicBezTo>
                  <a:cubicBezTo>
                    <a:pt x="191" y="1518"/>
                    <a:pt x="54" y="1863"/>
                    <a:pt x="15" y="2097"/>
                  </a:cubicBezTo>
                  <a:cubicBezTo>
                    <a:pt x="0" y="2190"/>
                    <a:pt x="0" y="2268"/>
                    <a:pt x="15" y="2330"/>
                  </a:cubicBezTo>
                  <a:cubicBezTo>
                    <a:pt x="34" y="2334"/>
                    <a:pt x="55" y="2336"/>
                    <a:pt x="78" y="2336"/>
                  </a:cubicBezTo>
                  <a:cubicBezTo>
                    <a:pt x="113" y="2336"/>
                    <a:pt x="151" y="2331"/>
                    <a:pt x="191" y="2321"/>
                  </a:cubicBezTo>
                  <a:cubicBezTo>
                    <a:pt x="364" y="2280"/>
                    <a:pt x="589" y="2171"/>
                    <a:pt x="857" y="2097"/>
                  </a:cubicBezTo>
                  <a:cubicBezTo>
                    <a:pt x="1050" y="2037"/>
                    <a:pt x="1262" y="2004"/>
                    <a:pt x="1481" y="2004"/>
                  </a:cubicBezTo>
                  <a:cubicBezTo>
                    <a:pt x="1765" y="2004"/>
                    <a:pt x="2060" y="2060"/>
                    <a:pt x="2340" y="2190"/>
                  </a:cubicBezTo>
                  <a:cubicBezTo>
                    <a:pt x="2833" y="2415"/>
                    <a:pt x="3234" y="2654"/>
                    <a:pt x="3559" y="2824"/>
                  </a:cubicBezTo>
                  <a:cubicBezTo>
                    <a:pt x="3731" y="2912"/>
                    <a:pt x="3874" y="2965"/>
                    <a:pt x="3999" y="2965"/>
                  </a:cubicBezTo>
                  <a:cubicBezTo>
                    <a:pt x="4020" y="2965"/>
                    <a:pt x="4041" y="2964"/>
                    <a:pt x="4062" y="2960"/>
                  </a:cubicBezTo>
                  <a:cubicBezTo>
                    <a:pt x="4109" y="2953"/>
                    <a:pt x="4154" y="2938"/>
                    <a:pt x="4195" y="2916"/>
                  </a:cubicBezTo>
                  <a:cubicBezTo>
                    <a:pt x="4228" y="2864"/>
                    <a:pt x="4257" y="2804"/>
                    <a:pt x="4284" y="2731"/>
                  </a:cubicBezTo>
                  <a:cubicBezTo>
                    <a:pt x="4356" y="2524"/>
                    <a:pt x="4398" y="2207"/>
                    <a:pt x="4321" y="1779"/>
                  </a:cubicBezTo>
                  <a:cubicBezTo>
                    <a:pt x="4219" y="1119"/>
                    <a:pt x="3683" y="135"/>
                    <a:pt x="2701" y="17"/>
                  </a:cubicBezTo>
                  <a:cubicBezTo>
                    <a:pt x="2618" y="6"/>
                    <a:pt x="2535" y="0"/>
                    <a:pt x="2454"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4"/>
            <p:cNvSpPr/>
            <p:nvPr/>
          </p:nvSpPr>
          <p:spPr>
            <a:xfrm>
              <a:off x="928314" y="1542107"/>
              <a:ext cx="60451" cy="55111"/>
            </a:xfrm>
            <a:custGeom>
              <a:rect b="b" l="l" r="r" t="t"/>
              <a:pathLst>
                <a:path extrusionOk="0" h="1827" w="2004">
                  <a:moveTo>
                    <a:pt x="1002" y="1"/>
                  </a:moveTo>
                  <a:cubicBezTo>
                    <a:pt x="768" y="1"/>
                    <a:pt x="535" y="90"/>
                    <a:pt x="357" y="268"/>
                  </a:cubicBezTo>
                  <a:cubicBezTo>
                    <a:pt x="1" y="626"/>
                    <a:pt x="1" y="1203"/>
                    <a:pt x="357" y="1559"/>
                  </a:cubicBezTo>
                  <a:cubicBezTo>
                    <a:pt x="535" y="1738"/>
                    <a:pt x="769" y="1827"/>
                    <a:pt x="1002" y="1827"/>
                  </a:cubicBezTo>
                  <a:cubicBezTo>
                    <a:pt x="1236" y="1827"/>
                    <a:pt x="1469" y="1738"/>
                    <a:pt x="1647" y="1559"/>
                  </a:cubicBezTo>
                  <a:cubicBezTo>
                    <a:pt x="2004" y="1203"/>
                    <a:pt x="2004" y="626"/>
                    <a:pt x="1647" y="268"/>
                  </a:cubicBezTo>
                  <a:cubicBezTo>
                    <a:pt x="1469" y="90"/>
                    <a:pt x="1235" y="1"/>
                    <a:pt x="1002"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4"/>
            <p:cNvSpPr/>
            <p:nvPr/>
          </p:nvSpPr>
          <p:spPr>
            <a:xfrm>
              <a:off x="897577" y="1521233"/>
              <a:ext cx="60541" cy="55111"/>
            </a:xfrm>
            <a:custGeom>
              <a:rect b="b" l="l" r="r" t="t"/>
              <a:pathLst>
                <a:path extrusionOk="0" h="1827" w="2007">
                  <a:moveTo>
                    <a:pt x="1002" y="0"/>
                  </a:moveTo>
                  <a:cubicBezTo>
                    <a:pt x="589" y="0"/>
                    <a:pt x="214" y="283"/>
                    <a:pt x="115" y="703"/>
                  </a:cubicBezTo>
                  <a:cubicBezTo>
                    <a:pt x="1" y="1194"/>
                    <a:pt x="304" y="1685"/>
                    <a:pt x="793" y="1802"/>
                  </a:cubicBezTo>
                  <a:cubicBezTo>
                    <a:pt x="864" y="1818"/>
                    <a:pt x="934" y="1826"/>
                    <a:pt x="1003" y="1826"/>
                  </a:cubicBezTo>
                  <a:cubicBezTo>
                    <a:pt x="1417" y="1826"/>
                    <a:pt x="1792" y="1543"/>
                    <a:pt x="1892" y="1123"/>
                  </a:cubicBezTo>
                  <a:cubicBezTo>
                    <a:pt x="2006" y="633"/>
                    <a:pt x="1703" y="142"/>
                    <a:pt x="1214" y="25"/>
                  </a:cubicBezTo>
                  <a:cubicBezTo>
                    <a:pt x="1143" y="8"/>
                    <a:pt x="1072" y="0"/>
                    <a:pt x="1002"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4"/>
            <p:cNvSpPr/>
            <p:nvPr/>
          </p:nvSpPr>
          <p:spPr>
            <a:xfrm>
              <a:off x="955794" y="1521142"/>
              <a:ext cx="60511" cy="55111"/>
            </a:xfrm>
            <a:custGeom>
              <a:rect b="b" l="l" r="r" t="t"/>
              <a:pathLst>
                <a:path extrusionOk="0" h="1827" w="2006">
                  <a:moveTo>
                    <a:pt x="1004" y="0"/>
                  </a:moveTo>
                  <a:cubicBezTo>
                    <a:pt x="770" y="0"/>
                    <a:pt x="536" y="90"/>
                    <a:pt x="357" y="268"/>
                  </a:cubicBezTo>
                  <a:cubicBezTo>
                    <a:pt x="1" y="626"/>
                    <a:pt x="1" y="1203"/>
                    <a:pt x="357" y="1559"/>
                  </a:cubicBezTo>
                  <a:cubicBezTo>
                    <a:pt x="536" y="1737"/>
                    <a:pt x="769" y="1826"/>
                    <a:pt x="1003" y="1826"/>
                  </a:cubicBezTo>
                  <a:cubicBezTo>
                    <a:pt x="1236" y="1826"/>
                    <a:pt x="1470" y="1737"/>
                    <a:pt x="1649" y="1559"/>
                  </a:cubicBezTo>
                  <a:cubicBezTo>
                    <a:pt x="2005" y="1203"/>
                    <a:pt x="2005" y="626"/>
                    <a:pt x="1649" y="268"/>
                  </a:cubicBezTo>
                  <a:cubicBezTo>
                    <a:pt x="1471" y="90"/>
                    <a:pt x="1238" y="0"/>
                    <a:pt x="1004" y="0"/>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4"/>
            <p:cNvSpPr/>
            <p:nvPr/>
          </p:nvSpPr>
          <p:spPr>
            <a:xfrm>
              <a:off x="928314" y="1514627"/>
              <a:ext cx="60451" cy="55051"/>
            </a:xfrm>
            <a:custGeom>
              <a:rect b="b" l="l" r="r" t="t"/>
              <a:pathLst>
                <a:path extrusionOk="0" h="1825" w="2004">
                  <a:moveTo>
                    <a:pt x="1002" y="0"/>
                  </a:moveTo>
                  <a:cubicBezTo>
                    <a:pt x="769" y="0"/>
                    <a:pt x="535" y="89"/>
                    <a:pt x="357" y="266"/>
                  </a:cubicBezTo>
                  <a:cubicBezTo>
                    <a:pt x="1" y="623"/>
                    <a:pt x="1" y="1200"/>
                    <a:pt x="357" y="1556"/>
                  </a:cubicBezTo>
                  <a:cubicBezTo>
                    <a:pt x="535" y="1735"/>
                    <a:pt x="769" y="1825"/>
                    <a:pt x="1002" y="1825"/>
                  </a:cubicBezTo>
                  <a:cubicBezTo>
                    <a:pt x="1236" y="1825"/>
                    <a:pt x="1469" y="1735"/>
                    <a:pt x="1647" y="1556"/>
                  </a:cubicBezTo>
                  <a:cubicBezTo>
                    <a:pt x="2004" y="1200"/>
                    <a:pt x="2004" y="623"/>
                    <a:pt x="1647" y="266"/>
                  </a:cubicBezTo>
                  <a:cubicBezTo>
                    <a:pt x="1469" y="89"/>
                    <a:pt x="1236" y="0"/>
                    <a:pt x="1002"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4"/>
            <p:cNvSpPr/>
            <p:nvPr/>
          </p:nvSpPr>
          <p:spPr>
            <a:xfrm>
              <a:off x="725279" y="1441117"/>
              <a:ext cx="423848" cy="423818"/>
            </a:xfrm>
            <a:custGeom>
              <a:rect b="b" l="l" r="r" t="t"/>
              <a:pathLst>
                <a:path extrusionOk="0" h="14050" w="14051">
                  <a:moveTo>
                    <a:pt x="9369" y="414"/>
                  </a:moveTo>
                  <a:cubicBezTo>
                    <a:pt x="10121" y="414"/>
                    <a:pt x="10818" y="926"/>
                    <a:pt x="11202" y="1476"/>
                  </a:cubicBezTo>
                  <a:cubicBezTo>
                    <a:pt x="11407" y="1761"/>
                    <a:pt x="11555" y="2069"/>
                    <a:pt x="11601" y="2304"/>
                  </a:cubicBezTo>
                  <a:cubicBezTo>
                    <a:pt x="11546" y="2285"/>
                    <a:pt x="11483" y="2263"/>
                    <a:pt x="11413" y="2237"/>
                  </a:cubicBezTo>
                  <a:cubicBezTo>
                    <a:pt x="11298" y="2195"/>
                    <a:pt x="11168" y="2147"/>
                    <a:pt x="11024" y="2106"/>
                  </a:cubicBezTo>
                  <a:cubicBezTo>
                    <a:pt x="10801" y="2037"/>
                    <a:pt x="10569" y="2003"/>
                    <a:pt x="10338" y="2003"/>
                  </a:cubicBezTo>
                  <a:cubicBezTo>
                    <a:pt x="10185" y="2003"/>
                    <a:pt x="10032" y="2018"/>
                    <a:pt x="9882" y="2048"/>
                  </a:cubicBezTo>
                  <a:cubicBezTo>
                    <a:pt x="9878" y="2048"/>
                    <a:pt x="9876" y="2051"/>
                    <a:pt x="9872" y="2051"/>
                  </a:cubicBezTo>
                  <a:cubicBezTo>
                    <a:pt x="9708" y="2084"/>
                    <a:pt x="9547" y="2137"/>
                    <a:pt x="9397" y="2208"/>
                  </a:cubicBezTo>
                  <a:cubicBezTo>
                    <a:pt x="9229" y="2285"/>
                    <a:pt x="9054" y="2372"/>
                    <a:pt x="8865" y="2470"/>
                  </a:cubicBezTo>
                  <a:cubicBezTo>
                    <a:pt x="8800" y="2458"/>
                    <a:pt x="8735" y="2450"/>
                    <a:pt x="8671" y="2447"/>
                  </a:cubicBezTo>
                  <a:cubicBezTo>
                    <a:pt x="8664" y="2447"/>
                    <a:pt x="8657" y="2447"/>
                    <a:pt x="8650" y="2447"/>
                  </a:cubicBezTo>
                  <a:cubicBezTo>
                    <a:pt x="8573" y="2447"/>
                    <a:pt x="8499" y="2455"/>
                    <a:pt x="8425" y="2470"/>
                  </a:cubicBezTo>
                  <a:cubicBezTo>
                    <a:pt x="8359" y="2416"/>
                    <a:pt x="8285" y="2372"/>
                    <a:pt x="8206" y="2335"/>
                  </a:cubicBezTo>
                  <a:cubicBezTo>
                    <a:pt x="8204" y="2211"/>
                    <a:pt x="8189" y="2084"/>
                    <a:pt x="8164" y="1950"/>
                  </a:cubicBezTo>
                  <a:cubicBezTo>
                    <a:pt x="8131" y="1739"/>
                    <a:pt x="8063" y="1517"/>
                    <a:pt x="7964" y="1303"/>
                  </a:cubicBezTo>
                  <a:cubicBezTo>
                    <a:pt x="8149" y="976"/>
                    <a:pt x="8519" y="505"/>
                    <a:pt x="9153" y="428"/>
                  </a:cubicBezTo>
                  <a:cubicBezTo>
                    <a:pt x="9225" y="419"/>
                    <a:pt x="9297" y="414"/>
                    <a:pt x="9369" y="414"/>
                  </a:cubicBezTo>
                  <a:close/>
                  <a:moveTo>
                    <a:pt x="7738" y="2643"/>
                  </a:moveTo>
                  <a:cubicBezTo>
                    <a:pt x="7806" y="2643"/>
                    <a:pt x="7874" y="2653"/>
                    <a:pt x="7940" y="2674"/>
                  </a:cubicBezTo>
                  <a:cubicBezTo>
                    <a:pt x="8230" y="2763"/>
                    <a:pt x="8439" y="3047"/>
                    <a:pt x="8439" y="3350"/>
                  </a:cubicBezTo>
                  <a:cubicBezTo>
                    <a:pt x="8439" y="3474"/>
                    <a:pt x="8406" y="3597"/>
                    <a:pt x="8346" y="3703"/>
                  </a:cubicBezTo>
                  <a:cubicBezTo>
                    <a:pt x="8346" y="3705"/>
                    <a:pt x="8344" y="3706"/>
                    <a:pt x="8344" y="3709"/>
                  </a:cubicBezTo>
                  <a:cubicBezTo>
                    <a:pt x="8226" y="3933"/>
                    <a:pt x="7974" y="4055"/>
                    <a:pt x="7726" y="4055"/>
                  </a:cubicBezTo>
                  <a:cubicBezTo>
                    <a:pt x="7634" y="4055"/>
                    <a:pt x="7543" y="4038"/>
                    <a:pt x="7460" y="4004"/>
                  </a:cubicBezTo>
                  <a:cubicBezTo>
                    <a:pt x="7202" y="3894"/>
                    <a:pt x="7028" y="3629"/>
                    <a:pt x="7028" y="3353"/>
                  </a:cubicBezTo>
                  <a:cubicBezTo>
                    <a:pt x="7028" y="3047"/>
                    <a:pt x="7236" y="2764"/>
                    <a:pt x="7525" y="2675"/>
                  </a:cubicBezTo>
                  <a:cubicBezTo>
                    <a:pt x="7594" y="2655"/>
                    <a:pt x="7666" y="2643"/>
                    <a:pt x="7738" y="2643"/>
                  </a:cubicBezTo>
                  <a:close/>
                  <a:moveTo>
                    <a:pt x="8745" y="2869"/>
                  </a:moveTo>
                  <a:lnTo>
                    <a:pt x="8745" y="2869"/>
                  </a:lnTo>
                  <a:cubicBezTo>
                    <a:pt x="8776" y="2873"/>
                    <a:pt x="8809" y="2881"/>
                    <a:pt x="8841" y="2890"/>
                  </a:cubicBezTo>
                  <a:cubicBezTo>
                    <a:pt x="9144" y="2976"/>
                    <a:pt x="9354" y="3257"/>
                    <a:pt x="9354" y="3570"/>
                  </a:cubicBezTo>
                  <a:cubicBezTo>
                    <a:pt x="9353" y="3822"/>
                    <a:pt x="9214" y="4058"/>
                    <a:pt x="8992" y="4184"/>
                  </a:cubicBezTo>
                  <a:cubicBezTo>
                    <a:pt x="8990" y="4184"/>
                    <a:pt x="8989" y="4185"/>
                    <a:pt x="8989" y="4185"/>
                  </a:cubicBezTo>
                  <a:cubicBezTo>
                    <a:pt x="8987" y="4188"/>
                    <a:pt x="8985" y="4188"/>
                    <a:pt x="8983" y="4190"/>
                  </a:cubicBezTo>
                  <a:cubicBezTo>
                    <a:pt x="8943" y="4212"/>
                    <a:pt x="8899" y="4230"/>
                    <a:pt x="8854" y="4243"/>
                  </a:cubicBezTo>
                  <a:cubicBezTo>
                    <a:pt x="8851" y="4171"/>
                    <a:pt x="8844" y="4101"/>
                    <a:pt x="8829" y="4033"/>
                  </a:cubicBezTo>
                  <a:cubicBezTo>
                    <a:pt x="8813" y="3955"/>
                    <a:pt x="8789" y="3879"/>
                    <a:pt x="8755" y="3807"/>
                  </a:cubicBezTo>
                  <a:cubicBezTo>
                    <a:pt x="8819" y="3665"/>
                    <a:pt x="8854" y="3509"/>
                    <a:pt x="8854" y="3353"/>
                  </a:cubicBezTo>
                  <a:cubicBezTo>
                    <a:pt x="8854" y="3184"/>
                    <a:pt x="8814" y="3020"/>
                    <a:pt x="8745" y="2869"/>
                  </a:cubicBezTo>
                  <a:close/>
                  <a:moveTo>
                    <a:pt x="6714" y="2860"/>
                  </a:moveTo>
                  <a:cubicBezTo>
                    <a:pt x="6719" y="2860"/>
                    <a:pt x="6724" y="2860"/>
                    <a:pt x="6729" y="2860"/>
                  </a:cubicBezTo>
                  <a:cubicBezTo>
                    <a:pt x="6622" y="3082"/>
                    <a:pt x="6590" y="3341"/>
                    <a:pt x="6642" y="3583"/>
                  </a:cubicBezTo>
                  <a:cubicBezTo>
                    <a:pt x="6693" y="3826"/>
                    <a:pt x="6826" y="4048"/>
                    <a:pt x="7017" y="4206"/>
                  </a:cubicBezTo>
                  <a:cubicBezTo>
                    <a:pt x="6924" y="4251"/>
                    <a:pt x="6821" y="4273"/>
                    <a:pt x="6717" y="4273"/>
                  </a:cubicBezTo>
                  <a:cubicBezTo>
                    <a:pt x="6674" y="4273"/>
                    <a:pt x="6632" y="4270"/>
                    <a:pt x="6590" y="4262"/>
                  </a:cubicBezTo>
                  <a:cubicBezTo>
                    <a:pt x="6341" y="4218"/>
                    <a:pt x="6133" y="4036"/>
                    <a:pt x="6048" y="3798"/>
                  </a:cubicBezTo>
                  <a:cubicBezTo>
                    <a:pt x="6022" y="3720"/>
                    <a:pt x="6008" y="3638"/>
                    <a:pt x="6010" y="3555"/>
                  </a:cubicBezTo>
                  <a:cubicBezTo>
                    <a:pt x="6011" y="3370"/>
                    <a:pt x="6091" y="3186"/>
                    <a:pt x="6226" y="3058"/>
                  </a:cubicBezTo>
                  <a:cubicBezTo>
                    <a:pt x="6321" y="2964"/>
                    <a:pt x="6446" y="2899"/>
                    <a:pt x="6579" y="2873"/>
                  </a:cubicBezTo>
                  <a:cubicBezTo>
                    <a:pt x="6625" y="2865"/>
                    <a:pt x="6670" y="2860"/>
                    <a:pt x="6714" y="2860"/>
                  </a:cubicBezTo>
                  <a:close/>
                  <a:moveTo>
                    <a:pt x="8439" y="4218"/>
                  </a:moveTo>
                  <a:cubicBezTo>
                    <a:pt x="8452" y="4410"/>
                    <a:pt x="8383" y="4606"/>
                    <a:pt x="8249" y="4746"/>
                  </a:cubicBezTo>
                  <a:cubicBezTo>
                    <a:pt x="8118" y="4887"/>
                    <a:pt x="7925" y="4969"/>
                    <a:pt x="7733" y="4969"/>
                  </a:cubicBezTo>
                  <a:cubicBezTo>
                    <a:pt x="7621" y="4969"/>
                    <a:pt x="7507" y="4941"/>
                    <a:pt x="7408" y="4890"/>
                  </a:cubicBezTo>
                  <a:cubicBezTo>
                    <a:pt x="7304" y="4836"/>
                    <a:pt x="7214" y="4759"/>
                    <a:pt x="7149" y="4663"/>
                  </a:cubicBezTo>
                  <a:cubicBezTo>
                    <a:pt x="7139" y="4645"/>
                    <a:pt x="7127" y="4629"/>
                    <a:pt x="7118" y="4611"/>
                  </a:cubicBezTo>
                  <a:cubicBezTo>
                    <a:pt x="7223" y="4570"/>
                    <a:pt x="7320" y="4512"/>
                    <a:pt x="7409" y="4443"/>
                  </a:cubicBezTo>
                  <a:cubicBezTo>
                    <a:pt x="7417" y="4437"/>
                    <a:pt x="7423" y="4431"/>
                    <a:pt x="7431" y="4430"/>
                  </a:cubicBezTo>
                  <a:cubicBezTo>
                    <a:pt x="7434" y="4429"/>
                    <a:pt x="7436" y="4429"/>
                    <a:pt x="7438" y="4429"/>
                  </a:cubicBezTo>
                  <a:cubicBezTo>
                    <a:pt x="7443" y="4429"/>
                    <a:pt x="7448" y="4430"/>
                    <a:pt x="7454" y="4431"/>
                  </a:cubicBezTo>
                  <a:cubicBezTo>
                    <a:pt x="7543" y="4454"/>
                    <a:pt x="7636" y="4465"/>
                    <a:pt x="7729" y="4465"/>
                  </a:cubicBezTo>
                  <a:cubicBezTo>
                    <a:pt x="7985" y="4465"/>
                    <a:pt x="8241" y="4379"/>
                    <a:pt x="8439" y="4218"/>
                  </a:cubicBezTo>
                  <a:close/>
                  <a:moveTo>
                    <a:pt x="5585" y="2470"/>
                  </a:moveTo>
                  <a:cubicBezTo>
                    <a:pt x="5692" y="2498"/>
                    <a:pt x="5797" y="2533"/>
                    <a:pt x="5898" y="2581"/>
                  </a:cubicBezTo>
                  <a:cubicBezTo>
                    <a:pt x="5951" y="2606"/>
                    <a:pt x="6007" y="2632"/>
                    <a:pt x="6062" y="2659"/>
                  </a:cubicBezTo>
                  <a:cubicBezTo>
                    <a:pt x="5778" y="2865"/>
                    <a:pt x="5596" y="3199"/>
                    <a:pt x="5596" y="3567"/>
                  </a:cubicBezTo>
                  <a:cubicBezTo>
                    <a:pt x="5596" y="3816"/>
                    <a:pt x="5677" y="4051"/>
                    <a:pt x="5822" y="4242"/>
                  </a:cubicBezTo>
                  <a:cubicBezTo>
                    <a:pt x="5321" y="4336"/>
                    <a:pt x="4846" y="4613"/>
                    <a:pt x="4506" y="5011"/>
                  </a:cubicBezTo>
                  <a:cubicBezTo>
                    <a:pt x="4405" y="5122"/>
                    <a:pt x="4322" y="5233"/>
                    <a:pt x="4248" y="5330"/>
                  </a:cubicBezTo>
                  <a:cubicBezTo>
                    <a:pt x="4204" y="5389"/>
                    <a:pt x="4162" y="5443"/>
                    <a:pt x="4126" y="5487"/>
                  </a:cubicBezTo>
                  <a:cubicBezTo>
                    <a:pt x="4038" y="5264"/>
                    <a:pt x="4000" y="4925"/>
                    <a:pt x="4019" y="4573"/>
                  </a:cubicBezTo>
                  <a:cubicBezTo>
                    <a:pt x="4050" y="3841"/>
                    <a:pt x="4424" y="2946"/>
                    <a:pt x="5189" y="2591"/>
                  </a:cubicBezTo>
                  <a:cubicBezTo>
                    <a:pt x="5315" y="2529"/>
                    <a:pt x="5448" y="2490"/>
                    <a:pt x="5585" y="2470"/>
                  </a:cubicBezTo>
                  <a:close/>
                  <a:moveTo>
                    <a:pt x="9942" y="2467"/>
                  </a:moveTo>
                  <a:cubicBezTo>
                    <a:pt x="10118" y="2467"/>
                    <a:pt x="10280" y="2516"/>
                    <a:pt x="10446" y="2572"/>
                  </a:cubicBezTo>
                  <a:cubicBezTo>
                    <a:pt x="10721" y="2690"/>
                    <a:pt x="10949" y="2903"/>
                    <a:pt x="11128" y="3143"/>
                  </a:cubicBezTo>
                  <a:cubicBezTo>
                    <a:pt x="11435" y="3555"/>
                    <a:pt x="11610" y="4060"/>
                    <a:pt x="11640" y="4574"/>
                  </a:cubicBezTo>
                  <a:cubicBezTo>
                    <a:pt x="11657" y="4884"/>
                    <a:pt x="11620" y="5196"/>
                    <a:pt x="11527" y="5492"/>
                  </a:cubicBezTo>
                  <a:cubicBezTo>
                    <a:pt x="11305" y="5151"/>
                    <a:pt x="11032" y="4842"/>
                    <a:pt x="10699" y="4610"/>
                  </a:cubicBezTo>
                  <a:cubicBezTo>
                    <a:pt x="10366" y="4376"/>
                    <a:pt x="9973" y="4225"/>
                    <a:pt x="9567" y="4208"/>
                  </a:cubicBezTo>
                  <a:cubicBezTo>
                    <a:pt x="9727" y="3977"/>
                    <a:pt x="9794" y="3686"/>
                    <a:pt x="9752" y="3406"/>
                  </a:cubicBezTo>
                  <a:cubicBezTo>
                    <a:pt x="9712" y="3128"/>
                    <a:pt x="9564" y="2868"/>
                    <a:pt x="9345" y="2690"/>
                  </a:cubicBezTo>
                  <a:cubicBezTo>
                    <a:pt x="9527" y="2601"/>
                    <a:pt x="9692" y="2480"/>
                    <a:pt x="9899" y="2468"/>
                  </a:cubicBezTo>
                  <a:cubicBezTo>
                    <a:pt x="9913" y="2467"/>
                    <a:pt x="9928" y="2467"/>
                    <a:pt x="9942" y="2467"/>
                  </a:cubicBezTo>
                  <a:close/>
                  <a:moveTo>
                    <a:pt x="9013" y="4625"/>
                  </a:moveTo>
                  <a:cubicBezTo>
                    <a:pt x="9039" y="4665"/>
                    <a:pt x="9061" y="4708"/>
                    <a:pt x="9084" y="4752"/>
                  </a:cubicBezTo>
                  <a:cubicBezTo>
                    <a:pt x="9161" y="4924"/>
                    <a:pt x="9243" y="5101"/>
                    <a:pt x="9310" y="5280"/>
                  </a:cubicBezTo>
                  <a:cubicBezTo>
                    <a:pt x="9418" y="5564"/>
                    <a:pt x="9505" y="5855"/>
                    <a:pt x="9566" y="6153"/>
                  </a:cubicBezTo>
                  <a:cubicBezTo>
                    <a:pt x="8983" y="6084"/>
                    <a:pt x="8466" y="6060"/>
                    <a:pt x="8029" y="6060"/>
                  </a:cubicBezTo>
                  <a:cubicBezTo>
                    <a:pt x="7422" y="6060"/>
                    <a:pt x="6967" y="6106"/>
                    <a:pt x="6698" y="6144"/>
                  </a:cubicBezTo>
                  <a:cubicBezTo>
                    <a:pt x="6732" y="5820"/>
                    <a:pt x="6736" y="5495"/>
                    <a:pt x="6713" y="5169"/>
                  </a:cubicBezTo>
                  <a:cubicBezTo>
                    <a:pt x="6707" y="5105"/>
                    <a:pt x="6702" y="5040"/>
                    <a:pt x="6696" y="4977"/>
                  </a:cubicBezTo>
                  <a:cubicBezTo>
                    <a:pt x="6687" y="4881"/>
                    <a:pt x="6670" y="4786"/>
                    <a:pt x="6653" y="4696"/>
                  </a:cubicBezTo>
                  <a:cubicBezTo>
                    <a:pt x="6649" y="4685"/>
                    <a:pt x="6654" y="4682"/>
                    <a:pt x="6662" y="4682"/>
                  </a:cubicBezTo>
                  <a:cubicBezTo>
                    <a:pt x="6671" y="4682"/>
                    <a:pt x="6685" y="4686"/>
                    <a:pt x="6695" y="4686"/>
                  </a:cubicBezTo>
                  <a:cubicBezTo>
                    <a:pt x="6696" y="4686"/>
                    <a:pt x="6698" y="4686"/>
                    <a:pt x="6699" y="4685"/>
                  </a:cubicBezTo>
                  <a:cubicBezTo>
                    <a:pt x="6868" y="5103"/>
                    <a:pt x="7273" y="5381"/>
                    <a:pt x="7735" y="5381"/>
                  </a:cubicBezTo>
                  <a:cubicBezTo>
                    <a:pt x="8199" y="5381"/>
                    <a:pt x="8607" y="5097"/>
                    <a:pt x="8774" y="4678"/>
                  </a:cubicBezTo>
                  <a:cubicBezTo>
                    <a:pt x="8856" y="4669"/>
                    <a:pt x="8937" y="4650"/>
                    <a:pt x="9013" y="4625"/>
                  </a:cubicBezTo>
                  <a:close/>
                  <a:moveTo>
                    <a:pt x="8043" y="6474"/>
                  </a:moveTo>
                  <a:cubicBezTo>
                    <a:pt x="8493" y="6474"/>
                    <a:pt x="9030" y="6500"/>
                    <a:pt x="9635" y="6577"/>
                  </a:cubicBezTo>
                  <a:cubicBezTo>
                    <a:pt x="9693" y="7042"/>
                    <a:pt x="9687" y="7506"/>
                    <a:pt x="9619" y="7963"/>
                  </a:cubicBezTo>
                  <a:cubicBezTo>
                    <a:pt x="8945" y="7772"/>
                    <a:pt x="8223" y="7676"/>
                    <a:pt x="7474" y="7676"/>
                  </a:cubicBezTo>
                  <a:cubicBezTo>
                    <a:pt x="7465" y="7676"/>
                    <a:pt x="7455" y="7676"/>
                    <a:pt x="7446" y="7676"/>
                  </a:cubicBezTo>
                  <a:cubicBezTo>
                    <a:pt x="7056" y="7676"/>
                    <a:pt x="6671" y="7706"/>
                    <a:pt x="6292" y="7761"/>
                  </a:cubicBezTo>
                  <a:cubicBezTo>
                    <a:pt x="6451" y="7370"/>
                    <a:pt x="6565" y="6971"/>
                    <a:pt x="6637" y="6571"/>
                  </a:cubicBezTo>
                  <a:cubicBezTo>
                    <a:pt x="6860" y="6536"/>
                    <a:pt x="7350" y="6474"/>
                    <a:pt x="8043" y="6474"/>
                  </a:cubicBezTo>
                  <a:close/>
                  <a:moveTo>
                    <a:pt x="9749" y="10601"/>
                  </a:moveTo>
                  <a:cubicBezTo>
                    <a:pt x="10218" y="10605"/>
                    <a:pt x="10686" y="10737"/>
                    <a:pt x="11180" y="10876"/>
                  </a:cubicBezTo>
                  <a:cubicBezTo>
                    <a:pt x="11637" y="11004"/>
                    <a:pt x="12103" y="11136"/>
                    <a:pt x="12576" y="11160"/>
                  </a:cubicBezTo>
                  <a:lnTo>
                    <a:pt x="12594" y="11160"/>
                  </a:lnTo>
                  <a:cubicBezTo>
                    <a:pt x="12641" y="11162"/>
                    <a:pt x="12688" y="11163"/>
                    <a:pt x="12736" y="11163"/>
                  </a:cubicBezTo>
                  <a:cubicBezTo>
                    <a:pt x="12997" y="11163"/>
                    <a:pt x="13259" y="11127"/>
                    <a:pt x="13523" y="11038"/>
                  </a:cubicBezTo>
                  <a:cubicBezTo>
                    <a:pt x="13531" y="11036"/>
                    <a:pt x="13539" y="11035"/>
                    <a:pt x="13546" y="11035"/>
                  </a:cubicBezTo>
                  <a:cubicBezTo>
                    <a:pt x="13564" y="11035"/>
                    <a:pt x="13579" y="11041"/>
                    <a:pt x="13589" y="11049"/>
                  </a:cubicBezTo>
                  <a:cubicBezTo>
                    <a:pt x="13599" y="11056"/>
                    <a:pt x="13628" y="11083"/>
                    <a:pt x="13628" y="11129"/>
                  </a:cubicBezTo>
                  <a:cubicBezTo>
                    <a:pt x="13628" y="11129"/>
                    <a:pt x="13629" y="12807"/>
                    <a:pt x="13629" y="13642"/>
                  </a:cubicBezTo>
                  <a:lnTo>
                    <a:pt x="405" y="13642"/>
                  </a:lnTo>
                  <a:cubicBezTo>
                    <a:pt x="405" y="12804"/>
                    <a:pt x="404" y="11130"/>
                    <a:pt x="404" y="11129"/>
                  </a:cubicBezTo>
                  <a:cubicBezTo>
                    <a:pt x="404" y="11081"/>
                    <a:pt x="432" y="11056"/>
                    <a:pt x="442" y="11049"/>
                  </a:cubicBezTo>
                  <a:cubicBezTo>
                    <a:pt x="453" y="11042"/>
                    <a:pt x="468" y="11035"/>
                    <a:pt x="487" y="11035"/>
                  </a:cubicBezTo>
                  <a:cubicBezTo>
                    <a:pt x="494" y="11035"/>
                    <a:pt x="501" y="11036"/>
                    <a:pt x="509" y="11038"/>
                  </a:cubicBezTo>
                  <a:cubicBezTo>
                    <a:pt x="776" y="11128"/>
                    <a:pt x="1040" y="11164"/>
                    <a:pt x="1302" y="11164"/>
                  </a:cubicBezTo>
                  <a:cubicBezTo>
                    <a:pt x="1675" y="11164"/>
                    <a:pt x="2043" y="11091"/>
                    <a:pt x="2407" y="10997"/>
                  </a:cubicBezTo>
                  <a:cubicBezTo>
                    <a:pt x="2413" y="10995"/>
                    <a:pt x="2417" y="10995"/>
                    <a:pt x="2423" y="10994"/>
                  </a:cubicBezTo>
                  <a:cubicBezTo>
                    <a:pt x="2568" y="10957"/>
                    <a:pt x="2711" y="10916"/>
                    <a:pt x="2853" y="10876"/>
                  </a:cubicBezTo>
                  <a:cubicBezTo>
                    <a:pt x="3347" y="10737"/>
                    <a:pt x="3815" y="10603"/>
                    <a:pt x="4284" y="10601"/>
                  </a:cubicBezTo>
                  <a:cubicBezTo>
                    <a:pt x="4747" y="10602"/>
                    <a:pt x="5205" y="10731"/>
                    <a:pt x="5690" y="10870"/>
                  </a:cubicBezTo>
                  <a:cubicBezTo>
                    <a:pt x="6124" y="10994"/>
                    <a:pt x="6574" y="11121"/>
                    <a:pt x="7031" y="11149"/>
                  </a:cubicBezTo>
                  <a:lnTo>
                    <a:pt x="7060" y="11149"/>
                  </a:lnTo>
                  <a:cubicBezTo>
                    <a:pt x="7489" y="11111"/>
                    <a:pt x="7914" y="10990"/>
                    <a:pt x="8325" y="10874"/>
                  </a:cubicBezTo>
                  <a:cubicBezTo>
                    <a:pt x="8814" y="10735"/>
                    <a:pt x="9279" y="10603"/>
                    <a:pt x="9749" y="10601"/>
                  </a:cubicBezTo>
                  <a:close/>
                  <a:moveTo>
                    <a:pt x="9384" y="0"/>
                  </a:moveTo>
                  <a:cubicBezTo>
                    <a:pt x="9292" y="0"/>
                    <a:pt x="9199" y="6"/>
                    <a:pt x="9104" y="19"/>
                  </a:cubicBezTo>
                  <a:cubicBezTo>
                    <a:pt x="8567" y="82"/>
                    <a:pt x="8082" y="397"/>
                    <a:pt x="7736" y="896"/>
                  </a:cubicBezTo>
                  <a:cubicBezTo>
                    <a:pt x="7393" y="397"/>
                    <a:pt x="6908" y="82"/>
                    <a:pt x="6371" y="19"/>
                  </a:cubicBezTo>
                  <a:cubicBezTo>
                    <a:pt x="6279" y="7"/>
                    <a:pt x="6187" y="1"/>
                    <a:pt x="6094" y="1"/>
                  </a:cubicBezTo>
                  <a:cubicBezTo>
                    <a:pt x="5904" y="1"/>
                    <a:pt x="5712" y="26"/>
                    <a:pt x="5522" y="78"/>
                  </a:cubicBezTo>
                  <a:cubicBezTo>
                    <a:pt x="5412" y="107"/>
                    <a:pt x="5347" y="220"/>
                    <a:pt x="5377" y="331"/>
                  </a:cubicBezTo>
                  <a:cubicBezTo>
                    <a:pt x="5402" y="422"/>
                    <a:pt x="5486" y="482"/>
                    <a:pt x="5577" y="482"/>
                  </a:cubicBezTo>
                  <a:cubicBezTo>
                    <a:pt x="5595" y="482"/>
                    <a:pt x="5613" y="479"/>
                    <a:pt x="5631" y="474"/>
                  </a:cubicBezTo>
                  <a:cubicBezTo>
                    <a:pt x="5786" y="433"/>
                    <a:pt x="5940" y="412"/>
                    <a:pt x="6094" y="412"/>
                  </a:cubicBezTo>
                  <a:cubicBezTo>
                    <a:pt x="6169" y="412"/>
                    <a:pt x="6245" y="417"/>
                    <a:pt x="6321" y="427"/>
                  </a:cubicBezTo>
                  <a:cubicBezTo>
                    <a:pt x="7010" y="510"/>
                    <a:pt x="7389" y="1066"/>
                    <a:pt x="7554" y="1391"/>
                  </a:cubicBezTo>
                  <a:cubicBezTo>
                    <a:pt x="7658" y="1595"/>
                    <a:pt x="7732" y="1817"/>
                    <a:pt x="7761" y="2017"/>
                  </a:cubicBezTo>
                  <a:cubicBezTo>
                    <a:pt x="7761" y="2019"/>
                    <a:pt x="7761" y="2020"/>
                    <a:pt x="7763" y="2023"/>
                  </a:cubicBezTo>
                  <a:cubicBezTo>
                    <a:pt x="7776" y="2094"/>
                    <a:pt x="7785" y="2165"/>
                    <a:pt x="7791" y="2232"/>
                  </a:cubicBezTo>
                  <a:cubicBezTo>
                    <a:pt x="7773" y="2231"/>
                    <a:pt x="7754" y="2230"/>
                    <a:pt x="7736" y="2230"/>
                  </a:cubicBezTo>
                  <a:cubicBezTo>
                    <a:pt x="7625" y="2230"/>
                    <a:pt x="7514" y="2246"/>
                    <a:pt x="7408" y="2279"/>
                  </a:cubicBezTo>
                  <a:cubicBezTo>
                    <a:pt x="7267" y="2323"/>
                    <a:pt x="7136" y="2394"/>
                    <a:pt x="7023" y="2490"/>
                  </a:cubicBezTo>
                  <a:cubicBezTo>
                    <a:pt x="6926" y="2462"/>
                    <a:pt x="6823" y="2447"/>
                    <a:pt x="6718" y="2447"/>
                  </a:cubicBezTo>
                  <a:cubicBezTo>
                    <a:pt x="6671" y="2447"/>
                    <a:pt x="6624" y="2452"/>
                    <a:pt x="6578" y="2456"/>
                  </a:cubicBezTo>
                  <a:cubicBezTo>
                    <a:pt x="6397" y="2363"/>
                    <a:pt x="6232" y="2282"/>
                    <a:pt x="6071" y="2208"/>
                  </a:cubicBezTo>
                  <a:cubicBezTo>
                    <a:pt x="5936" y="2144"/>
                    <a:pt x="5791" y="2097"/>
                    <a:pt x="5646" y="2061"/>
                  </a:cubicBezTo>
                  <a:cubicBezTo>
                    <a:pt x="5479" y="2023"/>
                    <a:pt x="5306" y="2004"/>
                    <a:pt x="5131" y="2004"/>
                  </a:cubicBezTo>
                  <a:cubicBezTo>
                    <a:pt x="4898" y="2004"/>
                    <a:pt x="4664" y="2038"/>
                    <a:pt x="4444" y="2106"/>
                  </a:cubicBezTo>
                  <a:cubicBezTo>
                    <a:pt x="4300" y="2146"/>
                    <a:pt x="4170" y="2195"/>
                    <a:pt x="4056" y="2237"/>
                  </a:cubicBezTo>
                  <a:cubicBezTo>
                    <a:pt x="3986" y="2263"/>
                    <a:pt x="3924" y="2286"/>
                    <a:pt x="3868" y="2304"/>
                  </a:cubicBezTo>
                  <a:cubicBezTo>
                    <a:pt x="3915" y="2069"/>
                    <a:pt x="4063" y="1761"/>
                    <a:pt x="4270" y="1473"/>
                  </a:cubicBezTo>
                  <a:cubicBezTo>
                    <a:pt x="4423" y="1255"/>
                    <a:pt x="4621" y="1050"/>
                    <a:pt x="4843" y="880"/>
                  </a:cubicBezTo>
                  <a:cubicBezTo>
                    <a:pt x="4933" y="812"/>
                    <a:pt x="4951" y="681"/>
                    <a:pt x="4881" y="591"/>
                  </a:cubicBezTo>
                  <a:cubicBezTo>
                    <a:pt x="4841" y="538"/>
                    <a:pt x="4781" y="511"/>
                    <a:pt x="4719" y="511"/>
                  </a:cubicBezTo>
                  <a:cubicBezTo>
                    <a:pt x="4675" y="511"/>
                    <a:pt x="4631" y="525"/>
                    <a:pt x="4593" y="553"/>
                  </a:cubicBezTo>
                  <a:cubicBezTo>
                    <a:pt x="4339" y="748"/>
                    <a:pt x="4111" y="985"/>
                    <a:pt x="3935" y="1235"/>
                  </a:cubicBezTo>
                  <a:cubicBezTo>
                    <a:pt x="3682" y="1590"/>
                    <a:pt x="3509" y="1967"/>
                    <a:pt x="3458" y="2268"/>
                  </a:cubicBezTo>
                  <a:cubicBezTo>
                    <a:pt x="3439" y="2387"/>
                    <a:pt x="3439" y="2492"/>
                    <a:pt x="3461" y="2582"/>
                  </a:cubicBezTo>
                  <a:cubicBezTo>
                    <a:pt x="3481" y="2659"/>
                    <a:pt x="3540" y="2718"/>
                    <a:pt x="3617" y="2736"/>
                  </a:cubicBezTo>
                  <a:cubicBezTo>
                    <a:pt x="3650" y="2743"/>
                    <a:pt x="3685" y="2747"/>
                    <a:pt x="3723" y="2747"/>
                  </a:cubicBezTo>
                  <a:cubicBezTo>
                    <a:pt x="3773" y="2747"/>
                    <a:pt x="3827" y="2740"/>
                    <a:pt x="3886" y="2726"/>
                  </a:cubicBezTo>
                  <a:cubicBezTo>
                    <a:pt x="3984" y="2703"/>
                    <a:pt x="4089" y="2662"/>
                    <a:pt x="4201" y="2619"/>
                  </a:cubicBezTo>
                  <a:cubicBezTo>
                    <a:pt x="4315" y="2578"/>
                    <a:pt x="4430" y="2535"/>
                    <a:pt x="4559" y="2498"/>
                  </a:cubicBezTo>
                  <a:cubicBezTo>
                    <a:pt x="4560" y="2498"/>
                    <a:pt x="4562" y="2496"/>
                    <a:pt x="4563" y="2496"/>
                  </a:cubicBezTo>
                  <a:cubicBezTo>
                    <a:pt x="4568" y="2496"/>
                    <a:pt x="4569" y="2495"/>
                    <a:pt x="4574" y="2495"/>
                  </a:cubicBezTo>
                  <a:cubicBezTo>
                    <a:pt x="3917" y="3029"/>
                    <a:pt x="3642" y="3893"/>
                    <a:pt x="3614" y="4551"/>
                  </a:cubicBezTo>
                  <a:cubicBezTo>
                    <a:pt x="3590" y="4986"/>
                    <a:pt x="3645" y="5397"/>
                    <a:pt x="3768" y="5679"/>
                  </a:cubicBezTo>
                  <a:cubicBezTo>
                    <a:pt x="3815" y="5789"/>
                    <a:pt x="3873" y="5878"/>
                    <a:pt x="3938" y="5940"/>
                  </a:cubicBezTo>
                  <a:cubicBezTo>
                    <a:pt x="3976" y="5980"/>
                    <a:pt x="4028" y="5999"/>
                    <a:pt x="4081" y="5999"/>
                  </a:cubicBezTo>
                  <a:cubicBezTo>
                    <a:pt x="4194" y="5999"/>
                    <a:pt x="4300" y="5909"/>
                    <a:pt x="4374" y="5833"/>
                  </a:cubicBezTo>
                  <a:cubicBezTo>
                    <a:pt x="4538" y="5665"/>
                    <a:pt x="4662" y="5458"/>
                    <a:pt x="4821" y="5282"/>
                  </a:cubicBezTo>
                  <a:cubicBezTo>
                    <a:pt x="4822" y="5280"/>
                    <a:pt x="4822" y="5279"/>
                    <a:pt x="4825" y="5279"/>
                  </a:cubicBezTo>
                  <a:cubicBezTo>
                    <a:pt x="5125" y="4925"/>
                    <a:pt x="5553" y="4688"/>
                    <a:pt x="5997" y="4629"/>
                  </a:cubicBezTo>
                  <a:cubicBezTo>
                    <a:pt x="6071" y="4620"/>
                    <a:pt x="6146" y="4608"/>
                    <a:pt x="6227" y="4601"/>
                  </a:cubicBezTo>
                  <a:cubicBezTo>
                    <a:pt x="6238" y="4659"/>
                    <a:pt x="6247" y="4715"/>
                    <a:pt x="6255" y="4768"/>
                  </a:cubicBezTo>
                  <a:cubicBezTo>
                    <a:pt x="6349" y="5293"/>
                    <a:pt x="6343" y="5832"/>
                    <a:pt x="6263" y="6360"/>
                  </a:cubicBezTo>
                  <a:cubicBezTo>
                    <a:pt x="6187" y="6860"/>
                    <a:pt x="6038" y="7358"/>
                    <a:pt x="5818" y="7843"/>
                  </a:cubicBezTo>
                  <a:cubicBezTo>
                    <a:pt x="3876" y="8250"/>
                    <a:pt x="2476" y="9325"/>
                    <a:pt x="2194" y="10626"/>
                  </a:cubicBezTo>
                  <a:cubicBezTo>
                    <a:pt x="1893" y="10698"/>
                    <a:pt x="1598" y="10750"/>
                    <a:pt x="1307" y="10750"/>
                  </a:cubicBezTo>
                  <a:cubicBezTo>
                    <a:pt x="1086" y="10750"/>
                    <a:pt x="866" y="10720"/>
                    <a:pt x="648" y="10646"/>
                  </a:cubicBezTo>
                  <a:cubicBezTo>
                    <a:pt x="597" y="10629"/>
                    <a:pt x="544" y="10621"/>
                    <a:pt x="492" y="10621"/>
                  </a:cubicBezTo>
                  <a:cubicBezTo>
                    <a:pt x="393" y="10621"/>
                    <a:pt x="295" y="10652"/>
                    <a:pt x="210" y="10713"/>
                  </a:cubicBezTo>
                  <a:cubicBezTo>
                    <a:pt x="79" y="10806"/>
                    <a:pt x="0" y="10961"/>
                    <a:pt x="0" y="11127"/>
                  </a:cubicBezTo>
                  <a:cubicBezTo>
                    <a:pt x="0" y="11134"/>
                    <a:pt x="3" y="13105"/>
                    <a:pt x="3" y="13844"/>
                  </a:cubicBezTo>
                  <a:cubicBezTo>
                    <a:pt x="3" y="13957"/>
                    <a:pt x="95" y="14050"/>
                    <a:pt x="207" y="14050"/>
                  </a:cubicBezTo>
                  <a:lnTo>
                    <a:pt x="13845" y="14050"/>
                  </a:lnTo>
                  <a:cubicBezTo>
                    <a:pt x="13960" y="14050"/>
                    <a:pt x="14051" y="13957"/>
                    <a:pt x="14051" y="13844"/>
                  </a:cubicBezTo>
                  <a:cubicBezTo>
                    <a:pt x="14043" y="13130"/>
                    <a:pt x="14042" y="11129"/>
                    <a:pt x="14042" y="11129"/>
                  </a:cubicBezTo>
                  <a:cubicBezTo>
                    <a:pt x="14042" y="10964"/>
                    <a:pt x="13965" y="10809"/>
                    <a:pt x="13830" y="10714"/>
                  </a:cubicBezTo>
                  <a:cubicBezTo>
                    <a:pt x="13745" y="10654"/>
                    <a:pt x="13648" y="10622"/>
                    <a:pt x="13547" y="10622"/>
                  </a:cubicBezTo>
                  <a:cubicBezTo>
                    <a:pt x="13496" y="10622"/>
                    <a:pt x="13444" y="10631"/>
                    <a:pt x="13392" y="10648"/>
                  </a:cubicBezTo>
                  <a:cubicBezTo>
                    <a:pt x="13191" y="10716"/>
                    <a:pt x="12987" y="10745"/>
                    <a:pt x="12784" y="10751"/>
                  </a:cubicBezTo>
                  <a:cubicBezTo>
                    <a:pt x="12694" y="10194"/>
                    <a:pt x="12392" y="9657"/>
                    <a:pt x="11910" y="9192"/>
                  </a:cubicBezTo>
                  <a:cubicBezTo>
                    <a:pt x="11871" y="9154"/>
                    <a:pt x="11820" y="9135"/>
                    <a:pt x="11769" y="9135"/>
                  </a:cubicBezTo>
                  <a:cubicBezTo>
                    <a:pt x="11714" y="9135"/>
                    <a:pt x="11659" y="9156"/>
                    <a:pt x="11619" y="9198"/>
                  </a:cubicBezTo>
                  <a:cubicBezTo>
                    <a:pt x="11541" y="9280"/>
                    <a:pt x="11543" y="9411"/>
                    <a:pt x="11625" y="9488"/>
                  </a:cubicBezTo>
                  <a:cubicBezTo>
                    <a:pt x="12015" y="9862"/>
                    <a:pt x="12267" y="10287"/>
                    <a:pt x="12361" y="10726"/>
                  </a:cubicBezTo>
                  <a:cubicBezTo>
                    <a:pt x="12011" y="10679"/>
                    <a:pt x="11656" y="10580"/>
                    <a:pt x="11291" y="10478"/>
                  </a:cubicBezTo>
                  <a:cubicBezTo>
                    <a:pt x="10791" y="10337"/>
                    <a:pt x="10276" y="10191"/>
                    <a:pt x="9751" y="10188"/>
                  </a:cubicBezTo>
                  <a:lnTo>
                    <a:pt x="9746" y="10188"/>
                  </a:lnTo>
                  <a:cubicBezTo>
                    <a:pt x="9221" y="10191"/>
                    <a:pt x="8708" y="10337"/>
                    <a:pt x="8212" y="10478"/>
                  </a:cubicBezTo>
                  <a:cubicBezTo>
                    <a:pt x="7807" y="10592"/>
                    <a:pt x="7424" y="10701"/>
                    <a:pt x="7038" y="10737"/>
                  </a:cubicBezTo>
                  <a:cubicBezTo>
                    <a:pt x="6631" y="10711"/>
                    <a:pt x="6227" y="10595"/>
                    <a:pt x="5801" y="10475"/>
                  </a:cubicBezTo>
                  <a:cubicBezTo>
                    <a:pt x="5310" y="10334"/>
                    <a:pt x="4803" y="10189"/>
                    <a:pt x="4279" y="10188"/>
                  </a:cubicBezTo>
                  <a:cubicBezTo>
                    <a:pt x="3754" y="10194"/>
                    <a:pt x="3238" y="10337"/>
                    <a:pt x="2740" y="10478"/>
                  </a:cubicBezTo>
                  <a:cubicBezTo>
                    <a:pt x="2707" y="10487"/>
                    <a:pt x="2676" y="10497"/>
                    <a:pt x="2645" y="10504"/>
                  </a:cubicBezTo>
                  <a:cubicBezTo>
                    <a:pt x="2802" y="10038"/>
                    <a:pt x="3139" y="9599"/>
                    <a:pt x="3631" y="9222"/>
                  </a:cubicBezTo>
                  <a:cubicBezTo>
                    <a:pt x="4248" y="8752"/>
                    <a:pt x="5063" y="8407"/>
                    <a:pt x="5991" y="8225"/>
                  </a:cubicBezTo>
                  <a:cubicBezTo>
                    <a:pt x="6468" y="8133"/>
                    <a:pt x="6967" y="8086"/>
                    <a:pt x="7474" y="8086"/>
                  </a:cubicBezTo>
                  <a:cubicBezTo>
                    <a:pt x="8257" y="8086"/>
                    <a:pt x="9005" y="8197"/>
                    <a:pt x="9699" y="8414"/>
                  </a:cubicBezTo>
                  <a:cubicBezTo>
                    <a:pt x="10137" y="8552"/>
                    <a:pt x="10538" y="8729"/>
                    <a:pt x="10893" y="8939"/>
                  </a:cubicBezTo>
                  <a:cubicBezTo>
                    <a:pt x="10926" y="8959"/>
                    <a:pt x="10962" y="8968"/>
                    <a:pt x="10998" y="8968"/>
                  </a:cubicBezTo>
                  <a:cubicBezTo>
                    <a:pt x="11068" y="8968"/>
                    <a:pt x="11136" y="8933"/>
                    <a:pt x="11175" y="8867"/>
                  </a:cubicBezTo>
                  <a:cubicBezTo>
                    <a:pt x="11233" y="8769"/>
                    <a:pt x="11202" y="8644"/>
                    <a:pt x="11104" y="8584"/>
                  </a:cubicBezTo>
                  <a:cubicBezTo>
                    <a:pt x="10774" y="8389"/>
                    <a:pt x="10409" y="8221"/>
                    <a:pt x="10014" y="8083"/>
                  </a:cubicBezTo>
                  <a:cubicBezTo>
                    <a:pt x="10107" y="7519"/>
                    <a:pt x="10109" y="6941"/>
                    <a:pt x="10020" y="6363"/>
                  </a:cubicBezTo>
                  <a:lnTo>
                    <a:pt x="10020" y="6357"/>
                  </a:lnTo>
                  <a:lnTo>
                    <a:pt x="10018" y="6344"/>
                  </a:lnTo>
                  <a:lnTo>
                    <a:pt x="10018" y="6342"/>
                  </a:lnTo>
                  <a:cubicBezTo>
                    <a:pt x="9943" y="5854"/>
                    <a:pt x="9803" y="5369"/>
                    <a:pt x="9603" y="4903"/>
                  </a:cubicBezTo>
                  <a:cubicBezTo>
                    <a:pt x="9600" y="4901"/>
                    <a:pt x="9600" y="4897"/>
                    <a:pt x="9598" y="4895"/>
                  </a:cubicBezTo>
                  <a:cubicBezTo>
                    <a:pt x="9576" y="4850"/>
                    <a:pt x="9555" y="4801"/>
                    <a:pt x="9533" y="4752"/>
                  </a:cubicBezTo>
                  <a:cubicBezTo>
                    <a:pt x="9511" y="4702"/>
                    <a:pt x="9492" y="4653"/>
                    <a:pt x="9467" y="4604"/>
                  </a:cubicBezTo>
                  <a:lnTo>
                    <a:pt x="9467" y="4604"/>
                  </a:lnTo>
                  <a:cubicBezTo>
                    <a:pt x="9536" y="4611"/>
                    <a:pt x="9600" y="4620"/>
                    <a:pt x="9666" y="4629"/>
                  </a:cubicBezTo>
                  <a:cubicBezTo>
                    <a:pt x="10110" y="4688"/>
                    <a:pt x="10538" y="4925"/>
                    <a:pt x="10839" y="5279"/>
                  </a:cubicBezTo>
                  <a:cubicBezTo>
                    <a:pt x="10841" y="5280"/>
                    <a:pt x="10841" y="5282"/>
                    <a:pt x="10842" y="5282"/>
                  </a:cubicBezTo>
                  <a:cubicBezTo>
                    <a:pt x="11002" y="5458"/>
                    <a:pt x="11123" y="5663"/>
                    <a:pt x="11291" y="5833"/>
                  </a:cubicBezTo>
                  <a:cubicBezTo>
                    <a:pt x="11363" y="5909"/>
                    <a:pt x="11471" y="5999"/>
                    <a:pt x="11582" y="5999"/>
                  </a:cubicBezTo>
                  <a:cubicBezTo>
                    <a:pt x="11637" y="5999"/>
                    <a:pt x="11688" y="5980"/>
                    <a:pt x="11727" y="5940"/>
                  </a:cubicBezTo>
                  <a:cubicBezTo>
                    <a:pt x="11792" y="5876"/>
                    <a:pt x="11848" y="5789"/>
                    <a:pt x="11897" y="5678"/>
                  </a:cubicBezTo>
                  <a:cubicBezTo>
                    <a:pt x="12017" y="5395"/>
                    <a:pt x="12074" y="4984"/>
                    <a:pt x="12051" y="4552"/>
                  </a:cubicBezTo>
                  <a:cubicBezTo>
                    <a:pt x="12023" y="3933"/>
                    <a:pt x="11780" y="3134"/>
                    <a:pt x="11209" y="2595"/>
                  </a:cubicBezTo>
                  <a:lnTo>
                    <a:pt x="11209" y="2595"/>
                  </a:lnTo>
                  <a:cubicBezTo>
                    <a:pt x="11230" y="2603"/>
                    <a:pt x="11252" y="2610"/>
                    <a:pt x="11271" y="2619"/>
                  </a:cubicBezTo>
                  <a:cubicBezTo>
                    <a:pt x="11385" y="2662"/>
                    <a:pt x="11490" y="2702"/>
                    <a:pt x="11588" y="2726"/>
                  </a:cubicBezTo>
                  <a:cubicBezTo>
                    <a:pt x="11649" y="2739"/>
                    <a:pt x="11704" y="2746"/>
                    <a:pt x="11755" y="2746"/>
                  </a:cubicBezTo>
                  <a:cubicBezTo>
                    <a:pt x="11791" y="2746"/>
                    <a:pt x="11825" y="2743"/>
                    <a:pt x="11859" y="2736"/>
                  </a:cubicBezTo>
                  <a:cubicBezTo>
                    <a:pt x="11935" y="2720"/>
                    <a:pt x="11995" y="2660"/>
                    <a:pt x="12014" y="2582"/>
                  </a:cubicBezTo>
                  <a:cubicBezTo>
                    <a:pt x="12036" y="2493"/>
                    <a:pt x="12036" y="2388"/>
                    <a:pt x="12017" y="2268"/>
                  </a:cubicBezTo>
                  <a:cubicBezTo>
                    <a:pt x="11967" y="1965"/>
                    <a:pt x="11793" y="1588"/>
                    <a:pt x="11542" y="1236"/>
                  </a:cubicBezTo>
                  <a:cubicBezTo>
                    <a:pt x="11127" y="643"/>
                    <a:pt x="10332" y="0"/>
                    <a:pt x="938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4"/>
            <p:cNvSpPr/>
            <p:nvPr/>
          </p:nvSpPr>
          <p:spPr>
            <a:xfrm>
              <a:off x="882193" y="1709820"/>
              <a:ext cx="35142" cy="23861"/>
            </a:xfrm>
            <a:custGeom>
              <a:rect b="b" l="l" r="r" t="t"/>
              <a:pathLst>
                <a:path extrusionOk="0" h="791" w="1165">
                  <a:moveTo>
                    <a:pt x="580" y="0"/>
                  </a:moveTo>
                  <a:cubicBezTo>
                    <a:pt x="259" y="0"/>
                    <a:pt x="0" y="262"/>
                    <a:pt x="0" y="585"/>
                  </a:cubicBezTo>
                  <a:cubicBezTo>
                    <a:pt x="0" y="697"/>
                    <a:pt x="92" y="790"/>
                    <a:pt x="204" y="790"/>
                  </a:cubicBezTo>
                  <a:cubicBezTo>
                    <a:pt x="320" y="790"/>
                    <a:pt x="410" y="697"/>
                    <a:pt x="410" y="585"/>
                  </a:cubicBezTo>
                  <a:cubicBezTo>
                    <a:pt x="410" y="490"/>
                    <a:pt x="488" y="413"/>
                    <a:pt x="582" y="413"/>
                  </a:cubicBezTo>
                  <a:cubicBezTo>
                    <a:pt x="676" y="413"/>
                    <a:pt x="755" y="490"/>
                    <a:pt x="755" y="585"/>
                  </a:cubicBezTo>
                  <a:cubicBezTo>
                    <a:pt x="755" y="697"/>
                    <a:pt x="846" y="790"/>
                    <a:pt x="959" y="790"/>
                  </a:cubicBezTo>
                  <a:cubicBezTo>
                    <a:pt x="1074" y="790"/>
                    <a:pt x="1164" y="697"/>
                    <a:pt x="1164" y="585"/>
                  </a:cubicBezTo>
                  <a:cubicBezTo>
                    <a:pt x="1164" y="262"/>
                    <a:pt x="903" y="0"/>
                    <a:pt x="58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4"/>
            <p:cNvSpPr/>
            <p:nvPr/>
          </p:nvSpPr>
          <p:spPr>
            <a:xfrm>
              <a:off x="983997" y="1709820"/>
              <a:ext cx="35293" cy="23861"/>
            </a:xfrm>
            <a:custGeom>
              <a:rect b="b" l="l" r="r" t="t"/>
              <a:pathLst>
                <a:path extrusionOk="0" h="791" w="1170">
                  <a:moveTo>
                    <a:pt x="585" y="0"/>
                  </a:moveTo>
                  <a:cubicBezTo>
                    <a:pt x="264" y="0"/>
                    <a:pt x="1" y="262"/>
                    <a:pt x="1" y="585"/>
                  </a:cubicBezTo>
                  <a:cubicBezTo>
                    <a:pt x="1" y="697"/>
                    <a:pt x="94" y="790"/>
                    <a:pt x="206" y="790"/>
                  </a:cubicBezTo>
                  <a:cubicBezTo>
                    <a:pt x="319" y="790"/>
                    <a:pt x="412" y="697"/>
                    <a:pt x="412" y="585"/>
                  </a:cubicBezTo>
                  <a:cubicBezTo>
                    <a:pt x="412" y="490"/>
                    <a:pt x="489" y="413"/>
                    <a:pt x="584" y="413"/>
                  </a:cubicBezTo>
                  <a:cubicBezTo>
                    <a:pt x="678" y="413"/>
                    <a:pt x="755" y="490"/>
                    <a:pt x="755" y="585"/>
                  </a:cubicBezTo>
                  <a:cubicBezTo>
                    <a:pt x="755" y="697"/>
                    <a:pt x="848" y="790"/>
                    <a:pt x="961" y="790"/>
                  </a:cubicBezTo>
                  <a:cubicBezTo>
                    <a:pt x="1073" y="790"/>
                    <a:pt x="1166" y="697"/>
                    <a:pt x="1166" y="585"/>
                  </a:cubicBezTo>
                  <a:cubicBezTo>
                    <a:pt x="1169" y="262"/>
                    <a:pt x="907" y="0"/>
                    <a:pt x="58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4"/>
            <p:cNvSpPr/>
            <p:nvPr/>
          </p:nvSpPr>
          <p:spPr>
            <a:xfrm>
              <a:off x="931723" y="1734524"/>
              <a:ext cx="38038" cy="17918"/>
            </a:xfrm>
            <a:custGeom>
              <a:rect b="b" l="l" r="r" t="t"/>
              <a:pathLst>
                <a:path extrusionOk="0" h="594" w="1261">
                  <a:moveTo>
                    <a:pt x="228" y="0"/>
                  </a:moveTo>
                  <a:cubicBezTo>
                    <a:pt x="181" y="0"/>
                    <a:pt x="133" y="16"/>
                    <a:pt x="95" y="50"/>
                  </a:cubicBezTo>
                  <a:cubicBezTo>
                    <a:pt x="9" y="124"/>
                    <a:pt x="0" y="255"/>
                    <a:pt x="74" y="341"/>
                  </a:cubicBezTo>
                  <a:cubicBezTo>
                    <a:pt x="215" y="501"/>
                    <a:pt x="416" y="594"/>
                    <a:pt x="630" y="594"/>
                  </a:cubicBezTo>
                  <a:cubicBezTo>
                    <a:pt x="843" y="594"/>
                    <a:pt x="1046" y="501"/>
                    <a:pt x="1186" y="341"/>
                  </a:cubicBezTo>
                  <a:cubicBezTo>
                    <a:pt x="1260" y="255"/>
                    <a:pt x="1253" y="124"/>
                    <a:pt x="1167" y="50"/>
                  </a:cubicBezTo>
                  <a:cubicBezTo>
                    <a:pt x="1128" y="16"/>
                    <a:pt x="1080" y="0"/>
                    <a:pt x="1032" y="0"/>
                  </a:cubicBezTo>
                  <a:cubicBezTo>
                    <a:pt x="974" y="0"/>
                    <a:pt x="916" y="24"/>
                    <a:pt x="876" y="70"/>
                  </a:cubicBezTo>
                  <a:cubicBezTo>
                    <a:pt x="814" y="143"/>
                    <a:pt x="725" y="183"/>
                    <a:pt x="630" y="183"/>
                  </a:cubicBezTo>
                  <a:cubicBezTo>
                    <a:pt x="536" y="183"/>
                    <a:pt x="447" y="143"/>
                    <a:pt x="385" y="70"/>
                  </a:cubicBezTo>
                  <a:cubicBezTo>
                    <a:pt x="344" y="24"/>
                    <a:pt x="286" y="0"/>
                    <a:pt x="22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5" name="Shape 3305"/>
        <p:cNvGrpSpPr/>
        <p:nvPr/>
      </p:nvGrpSpPr>
      <p:grpSpPr>
        <a:xfrm>
          <a:off x="0" y="0"/>
          <a:ext cx="0" cy="0"/>
          <a:chOff x="0" y="0"/>
          <a:chExt cx="0" cy="0"/>
        </a:xfrm>
      </p:grpSpPr>
      <p:sp>
        <p:nvSpPr>
          <p:cNvPr id="3306" name="Google Shape;3306;p75"/>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
        <p:nvSpPr>
          <p:cNvPr id="3307" name="Google Shape;3307;p75"/>
          <p:cNvSpPr txBox="1"/>
          <p:nvPr>
            <p:ph idx="1" type="body"/>
          </p:nvPr>
        </p:nvSpPr>
        <p:spPr>
          <a:xfrm>
            <a:off x="720000" y="1228675"/>
            <a:ext cx="3566100" cy="25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assortment of alternative resources whose style fits that of this template: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Vectors</a:t>
            </a:r>
            <a:br>
              <a:rPr lang="en" sz="1300">
                <a:highlight>
                  <a:schemeClr val="lt2"/>
                </a:highlight>
              </a:rPr>
            </a:br>
            <a:endParaRPr sz="1300">
              <a:highlight>
                <a:schemeClr val="lt2"/>
              </a:highlight>
            </a:endParaRPr>
          </a:p>
          <a:p>
            <a:pPr indent="-304800" lvl="0" marL="457200" rtl="0" algn="l">
              <a:spcBef>
                <a:spcPts val="0"/>
              </a:spcBef>
              <a:spcAft>
                <a:spcPts val="0"/>
              </a:spcAft>
              <a:buClr>
                <a:schemeClr val="dk1"/>
              </a:buClr>
              <a:buSzPts val="1200"/>
              <a:buFont typeface="Anaheim"/>
              <a:buChar char="●"/>
            </a:pPr>
            <a:r>
              <a:rPr lang="en" sz="1200">
                <a:solidFill>
                  <a:schemeClr val="hlink"/>
                </a:solidFill>
                <a:uFill>
                  <a:noFill/>
                </a:uFill>
                <a:hlinkClick r:id="rId3"/>
              </a:rPr>
              <a:t>Hand drawn world environment day background</a:t>
            </a:r>
            <a:endParaRPr/>
          </a:p>
        </p:txBody>
      </p:sp>
      <p:grpSp>
        <p:nvGrpSpPr>
          <p:cNvPr id="3308" name="Google Shape;3308;p75"/>
          <p:cNvGrpSpPr/>
          <p:nvPr/>
        </p:nvGrpSpPr>
        <p:grpSpPr>
          <a:xfrm>
            <a:off x="5076675" y="2466975"/>
            <a:ext cx="3232426" cy="2471160"/>
            <a:chOff x="3225775" y="1609025"/>
            <a:chExt cx="3232426" cy="2471160"/>
          </a:xfrm>
        </p:grpSpPr>
        <p:sp>
          <p:nvSpPr>
            <p:cNvPr id="3309" name="Google Shape;3309;p75"/>
            <p:cNvSpPr/>
            <p:nvPr/>
          </p:nvSpPr>
          <p:spPr>
            <a:xfrm>
              <a:off x="3342920" y="3689060"/>
              <a:ext cx="2468591" cy="391125"/>
            </a:xfrm>
            <a:custGeom>
              <a:rect b="b" l="l" r="r" t="t"/>
              <a:pathLst>
                <a:path extrusionOk="0" h="12511" w="78957">
                  <a:moveTo>
                    <a:pt x="39478" y="1"/>
                  </a:moveTo>
                  <a:cubicBezTo>
                    <a:pt x="29007" y="1"/>
                    <a:pt x="18967" y="659"/>
                    <a:pt x="11563" y="1832"/>
                  </a:cubicBezTo>
                  <a:cubicBezTo>
                    <a:pt x="4159" y="3005"/>
                    <a:pt x="0" y="4596"/>
                    <a:pt x="0" y="6256"/>
                  </a:cubicBezTo>
                  <a:cubicBezTo>
                    <a:pt x="0" y="7914"/>
                    <a:pt x="4159" y="9505"/>
                    <a:pt x="11563" y="10678"/>
                  </a:cubicBezTo>
                  <a:cubicBezTo>
                    <a:pt x="18967" y="11851"/>
                    <a:pt x="29007" y="12510"/>
                    <a:pt x="39478" y="12510"/>
                  </a:cubicBezTo>
                  <a:cubicBezTo>
                    <a:pt x="49948" y="12510"/>
                    <a:pt x="59990" y="11851"/>
                    <a:pt x="67393" y="10678"/>
                  </a:cubicBezTo>
                  <a:cubicBezTo>
                    <a:pt x="74797" y="9505"/>
                    <a:pt x="78956" y="7914"/>
                    <a:pt x="78956" y="6256"/>
                  </a:cubicBezTo>
                  <a:cubicBezTo>
                    <a:pt x="78956" y="4596"/>
                    <a:pt x="74797" y="3005"/>
                    <a:pt x="67393" y="1832"/>
                  </a:cubicBezTo>
                  <a:cubicBezTo>
                    <a:pt x="59990" y="659"/>
                    <a:pt x="49948" y="1"/>
                    <a:pt x="3947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5"/>
            <p:cNvSpPr/>
            <p:nvPr/>
          </p:nvSpPr>
          <p:spPr>
            <a:xfrm>
              <a:off x="3735125" y="3864512"/>
              <a:ext cx="783376" cy="70122"/>
            </a:xfrm>
            <a:custGeom>
              <a:rect b="b" l="l" r="r" t="t"/>
              <a:pathLst>
                <a:path extrusionOk="0" h="2243" w="25056">
                  <a:moveTo>
                    <a:pt x="24981" y="1"/>
                  </a:moveTo>
                  <a:cubicBezTo>
                    <a:pt x="24862" y="190"/>
                    <a:pt x="24730" y="383"/>
                    <a:pt x="24585" y="575"/>
                  </a:cubicBezTo>
                  <a:lnTo>
                    <a:pt x="412" y="575"/>
                  </a:lnTo>
                  <a:cubicBezTo>
                    <a:pt x="412" y="575"/>
                    <a:pt x="256" y="441"/>
                    <a:pt x="15" y="195"/>
                  </a:cubicBezTo>
                  <a:cubicBezTo>
                    <a:pt x="5" y="239"/>
                    <a:pt x="1" y="288"/>
                    <a:pt x="1" y="335"/>
                  </a:cubicBezTo>
                  <a:lnTo>
                    <a:pt x="1" y="1451"/>
                  </a:lnTo>
                  <a:cubicBezTo>
                    <a:pt x="1" y="1890"/>
                    <a:pt x="353" y="2243"/>
                    <a:pt x="793" y="2243"/>
                  </a:cubicBezTo>
                  <a:lnTo>
                    <a:pt x="24264" y="2243"/>
                  </a:lnTo>
                  <a:cubicBezTo>
                    <a:pt x="24704" y="2243"/>
                    <a:pt x="25056" y="1890"/>
                    <a:pt x="25056" y="1451"/>
                  </a:cubicBezTo>
                  <a:lnTo>
                    <a:pt x="25056" y="335"/>
                  </a:lnTo>
                  <a:cubicBezTo>
                    <a:pt x="25056" y="220"/>
                    <a:pt x="25028" y="102"/>
                    <a:pt x="24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5"/>
            <p:cNvSpPr/>
            <p:nvPr/>
          </p:nvSpPr>
          <p:spPr>
            <a:xfrm>
              <a:off x="4707366" y="3864481"/>
              <a:ext cx="783345" cy="70091"/>
            </a:xfrm>
            <a:custGeom>
              <a:rect b="b" l="l" r="r" t="t"/>
              <a:pathLst>
                <a:path extrusionOk="0" h="2242" w="25055">
                  <a:moveTo>
                    <a:pt x="75" y="0"/>
                  </a:moveTo>
                  <a:cubicBezTo>
                    <a:pt x="28" y="102"/>
                    <a:pt x="0" y="218"/>
                    <a:pt x="0" y="333"/>
                  </a:cubicBezTo>
                  <a:lnTo>
                    <a:pt x="0" y="1450"/>
                  </a:lnTo>
                  <a:cubicBezTo>
                    <a:pt x="0" y="1889"/>
                    <a:pt x="356" y="2241"/>
                    <a:pt x="792" y="2241"/>
                  </a:cubicBezTo>
                  <a:lnTo>
                    <a:pt x="24263" y="2241"/>
                  </a:lnTo>
                  <a:cubicBezTo>
                    <a:pt x="24703" y="2241"/>
                    <a:pt x="25055" y="1889"/>
                    <a:pt x="25055" y="1450"/>
                  </a:cubicBezTo>
                  <a:lnTo>
                    <a:pt x="25055" y="333"/>
                  </a:lnTo>
                  <a:cubicBezTo>
                    <a:pt x="25055" y="288"/>
                    <a:pt x="25051" y="238"/>
                    <a:pt x="25041" y="194"/>
                  </a:cubicBezTo>
                  <a:cubicBezTo>
                    <a:pt x="24801" y="441"/>
                    <a:pt x="24644" y="575"/>
                    <a:pt x="24644" y="575"/>
                  </a:cubicBezTo>
                  <a:lnTo>
                    <a:pt x="474" y="575"/>
                  </a:lnTo>
                  <a:cubicBezTo>
                    <a:pt x="328" y="383"/>
                    <a:pt x="196" y="19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5"/>
            <p:cNvSpPr/>
            <p:nvPr/>
          </p:nvSpPr>
          <p:spPr>
            <a:xfrm>
              <a:off x="3547198" y="3496413"/>
              <a:ext cx="1057757" cy="386092"/>
            </a:xfrm>
            <a:custGeom>
              <a:rect b="b" l="l" r="r" t="t"/>
              <a:pathLst>
                <a:path extrusionOk="0" h="12350" w="33832">
                  <a:moveTo>
                    <a:pt x="11681" y="1"/>
                  </a:moveTo>
                  <a:cubicBezTo>
                    <a:pt x="10354" y="1"/>
                    <a:pt x="8976" y="309"/>
                    <a:pt x="7575" y="1040"/>
                  </a:cubicBezTo>
                  <a:cubicBezTo>
                    <a:pt x="1" y="5002"/>
                    <a:pt x="4576" y="10488"/>
                    <a:pt x="6027" y="11968"/>
                  </a:cubicBezTo>
                  <a:cubicBezTo>
                    <a:pt x="6269" y="12215"/>
                    <a:pt x="6424" y="12349"/>
                    <a:pt x="6424" y="12349"/>
                  </a:cubicBezTo>
                  <a:lnTo>
                    <a:pt x="30597" y="12349"/>
                  </a:lnTo>
                  <a:cubicBezTo>
                    <a:pt x="30741" y="12157"/>
                    <a:pt x="30872" y="11964"/>
                    <a:pt x="30993" y="11775"/>
                  </a:cubicBezTo>
                  <a:cubicBezTo>
                    <a:pt x="33832" y="7404"/>
                    <a:pt x="30597" y="5191"/>
                    <a:pt x="30597" y="5191"/>
                  </a:cubicBezTo>
                  <a:cubicBezTo>
                    <a:pt x="30523" y="5141"/>
                    <a:pt x="30450" y="5095"/>
                    <a:pt x="30379" y="5053"/>
                  </a:cubicBezTo>
                  <a:cubicBezTo>
                    <a:pt x="29900" y="5334"/>
                    <a:pt x="29213" y="5526"/>
                    <a:pt x="28425" y="5587"/>
                  </a:cubicBezTo>
                  <a:cubicBezTo>
                    <a:pt x="28419" y="5590"/>
                    <a:pt x="28410" y="5590"/>
                    <a:pt x="28399" y="5590"/>
                  </a:cubicBezTo>
                  <a:cubicBezTo>
                    <a:pt x="28330" y="5602"/>
                    <a:pt x="28261" y="5607"/>
                    <a:pt x="28191" y="5607"/>
                  </a:cubicBezTo>
                  <a:cubicBezTo>
                    <a:pt x="28159" y="5607"/>
                    <a:pt x="28126" y="5606"/>
                    <a:pt x="28093" y="5604"/>
                  </a:cubicBezTo>
                  <a:lnTo>
                    <a:pt x="28093" y="5602"/>
                  </a:lnTo>
                  <a:lnTo>
                    <a:pt x="28074" y="5602"/>
                  </a:lnTo>
                  <a:cubicBezTo>
                    <a:pt x="28024" y="5605"/>
                    <a:pt x="27979" y="5605"/>
                    <a:pt x="27932" y="5605"/>
                  </a:cubicBezTo>
                  <a:cubicBezTo>
                    <a:pt x="26631" y="5605"/>
                    <a:pt x="25518" y="5231"/>
                    <a:pt x="25039" y="4702"/>
                  </a:cubicBezTo>
                  <a:cubicBezTo>
                    <a:pt x="24948" y="4766"/>
                    <a:pt x="24867" y="4831"/>
                    <a:pt x="24792" y="4890"/>
                  </a:cubicBezTo>
                  <a:cubicBezTo>
                    <a:pt x="24352" y="4704"/>
                    <a:pt x="23933" y="4629"/>
                    <a:pt x="23545" y="4629"/>
                  </a:cubicBezTo>
                  <a:cubicBezTo>
                    <a:pt x="22728" y="4629"/>
                    <a:pt x="22046" y="4960"/>
                    <a:pt x="21581" y="5275"/>
                  </a:cubicBezTo>
                  <a:cubicBezTo>
                    <a:pt x="19279" y="2849"/>
                    <a:pt x="15718" y="1"/>
                    <a:pt x="116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5"/>
            <p:cNvSpPr/>
            <p:nvPr/>
          </p:nvSpPr>
          <p:spPr>
            <a:xfrm>
              <a:off x="4621046" y="3496476"/>
              <a:ext cx="1057789" cy="386092"/>
            </a:xfrm>
            <a:custGeom>
              <a:rect b="b" l="l" r="r" t="t"/>
              <a:pathLst>
                <a:path extrusionOk="0" h="12350" w="33833">
                  <a:moveTo>
                    <a:pt x="22151" y="0"/>
                  </a:moveTo>
                  <a:cubicBezTo>
                    <a:pt x="18116" y="0"/>
                    <a:pt x="14555" y="2848"/>
                    <a:pt x="12253" y="5276"/>
                  </a:cubicBezTo>
                  <a:cubicBezTo>
                    <a:pt x="11787" y="4959"/>
                    <a:pt x="11105" y="4629"/>
                    <a:pt x="10289" y="4629"/>
                  </a:cubicBezTo>
                  <a:cubicBezTo>
                    <a:pt x="9900" y="4629"/>
                    <a:pt x="9481" y="4704"/>
                    <a:pt x="9040" y="4890"/>
                  </a:cubicBezTo>
                  <a:cubicBezTo>
                    <a:pt x="8965" y="4830"/>
                    <a:pt x="8884" y="4765"/>
                    <a:pt x="8793" y="4702"/>
                  </a:cubicBezTo>
                  <a:cubicBezTo>
                    <a:pt x="8316" y="5230"/>
                    <a:pt x="7201" y="5605"/>
                    <a:pt x="5899" y="5605"/>
                  </a:cubicBezTo>
                  <a:cubicBezTo>
                    <a:pt x="5853" y="5605"/>
                    <a:pt x="5808" y="5605"/>
                    <a:pt x="5761" y="5602"/>
                  </a:cubicBezTo>
                  <a:lnTo>
                    <a:pt x="5738" y="5602"/>
                  </a:lnTo>
                  <a:cubicBezTo>
                    <a:pt x="5705" y="5604"/>
                    <a:pt x="5672" y="5605"/>
                    <a:pt x="5639" y="5605"/>
                  </a:cubicBezTo>
                  <a:cubicBezTo>
                    <a:pt x="5569" y="5605"/>
                    <a:pt x="5499" y="5600"/>
                    <a:pt x="5430" y="5588"/>
                  </a:cubicBezTo>
                  <a:cubicBezTo>
                    <a:pt x="5420" y="5588"/>
                    <a:pt x="5410" y="5588"/>
                    <a:pt x="5407" y="5586"/>
                  </a:cubicBezTo>
                  <a:cubicBezTo>
                    <a:pt x="4622" y="5526"/>
                    <a:pt x="3933" y="5333"/>
                    <a:pt x="3457" y="5052"/>
                  </a:cubicBezTo>
                  <a:cubicBezTo>
                    <a:pt x="3382" y="5095"/>
                    <a:pt x="3309" y="5142"/>
                    <a:pt x="3238" y="5190"/>
                  </a:cubicBezTo>
                  <a:cubicBezTo>
                    <a:pt x="3238" y="5190"/>
                    <a:pt x="0" y="7403"/>
                    <a:pt x="2838" y="11774"/>
                  </a:cubicBezTo>
                  <a:cubicBezTo>
                    <a:pt x="2959" y="11964"/>
                    <a:pt x="3091" y="12157"/>
                    <a:pt x="3238" y="12350"/>
                  </a:cubicBezTo>
                  <a:lnTo>
                    <a:pt x="27409" y="12350"/>
                  </a:lnTo>
                  <a:cubicBezTo>
                    <a:pt x="27409" y="12350"/>
                    <a:pt x="27564" y="12214"/>
                    <a:pt x="27805" y="11967"/>
                  </a:cubicBezTo>
                  <a:cubicBezTo>
                    <a:pt x="29259" y="10490"/>
                    <a:pt x="33833" y="5001"/>
                    <a:pt x="26258" y="1040"/>
                  </a:cubicBezTo>
                  <a:cubicBezTo>
                    <a:pt x="24856" y="308"/>
                    <a:pt x="23478" y="0"/>
                    <a:pt x="22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5"/>
            <p:cNvSpPr/>
            <p:nvPr/>
          </p:nvSpPr>
          <p:spPr>
            <a:xfrm>
              <a:off x="4941594" y="1692937"/>
              <a:ext cx="87511" cy="37953"/>
            </a:xfrm>
            <a:custGeom>
              <a:rect b="b" l="l" r="r" t="t"/>
              <a:pathLst>
                <a:path extrusionOk="0" h="1214" w="2799">
                  <a:moveTo>
                    <a:pt x="2798" y="1"/>
                  </a:moveTo>
                  <a:lnTo>
                    <a:pt x="2798" y="1"/>
                  </a:lnTo>
                  <a:cubicBezTo>
                    <a:pt x="1829" y="312"/>
                    <a:pt x="896" y="676"/>
                    <a:pt x="0" y="1064"/>
                  </a:cubicBezTo>
                  <a:cubicBezTo>
                    <a:pt x="330" y="1166"/>
                    <a:pt x="610" y="1214"/>
                    <a:pt x="857" y="1214"/>
                  </a:cubicBezTo>
                  <a:cubicBezTo>
                    <a:pt x="1404" y="1214"/>
                    <a:pt x="1784" y="978"/>
                    <a:pt x="2163" y="568"/>
                  </a:cubicBezTo>
                  <a:cubicBezTo>
                    <a:pt x="2367" y="346"/>
                    <a:pt x="2580" y="154"/>
                    <a:pt x="2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5"/>
            <p:cNvSpPr/>
            <p:nvPr/>
          </p:nvSpPr>
          <p:spPr>
            <a:xfrm>
              <a:off x="4780585" y="1776598"/>
              <a:ext cx="81070" cy="60274"/>
            </a:xfrm>
            <a:custGeom>
              <a:rect b="b" l="l" r="r" t="t"/>
              <a:pathLst>
                <a:path extrusionOk="0" h="1928" w="2593">
                  <a:moveTo>
                    <a:pt x="1927" y="1"/>
                  </a:moveTo>
                  <a:lnTo>
                    <a:pt x="1927" y="1"/>
                  </a:lnTo>
                  <a:cubicBezTo>
                    <a:pt x="1240" y="389"/>
                    <a:pt x="595" y="779"/>
                    <a:pt x="0" y="1157"/>
                  </a:cubicBezTo>
                  <a:cubicBezTo>
                    <a:pt x="623" y="1646"/>
                    <a:pt x="1146" y="1928"/>
                    <a:pt x="1548" y="1928"/>
                  </a:cubicBezTo>
                  <a:cubicBezTo>
                    <a:pt x="1815" y="1928"/>
                    <a:pt x="2029" y="1803"/>
                    <a:pt x="2184" y="1531"/>
                  </a:cubicBezTo>
                  <a:cubicBezTo>
                    <a:pt x="2592" y="815"/>
                    <a:pt x="1731" y="508"/>
                    <a:pt x="1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5"/>
            <p:cNvSpPr/>
            <p:nvPr/>
          </p:nvSpPr>
          <p:spPr>
            <a:xfrm>
              <a:off x="4768299" y="2979593"/>
              <a:ext cx="323749" cy="279362"/>
            </a:xfrm>
            <a:custGeom>
              <a:rect b="b" l="l" r="r" t="t"/>
              <a:pathLst>
                <a:path extrusionOk="0" h="8936" w="10355">
                  <a:moveTo>
                    <a:pt x="6554" y="1"/>
                  </a:moveTo>
                  <a:cubicBezTo>
                    <a:pt x="5317" y="1"/>
                    <a:pt x="4315" y="722"/>
                    <a:pt x="3573" y="1801"/>
                  </a:cubicBezTo>
                  <a:cubicBezTo>
                    <a:pt x="3398" y="2060"/>
                    <a:pt x="3236" y="2339"/>
                    <a:pt x="3092" y="2632"/>
                  </a:cubicBezTo>
                  <a:cubicBezTo>
                    <a:pt x="2957" y="2893"/>
                    <a:pt x="2808" y="3135"/>
                    <a:pt x="2648" y="3355"/>
                  </a:cubicBezTo>
                  <a:cubicBezTo>
                    <a:pt x="1555" y="4866"/>
                    <a:pt x="0" y="5532"/>
                    <a:pt x="939" y="6783"/>
                  </a:cubicBezTo>
                  <a:cubicBezTo>
                    <a:pt x="1608" y="7672"/>
                    <a:pt x="1842" y="8346"/>
                    <a:pt x="2142" y="8936"/>
                  </a:cubicBezTo>
                  <a:cubicBezTo>
                    <a:pt x="2571" y="8734"/>
                    <a:pt x="2994" y="8534"/>
                    <a:pt x="3414" y="8330"/>
                  </a:cubicBezTo>
                  <a:cubicBezTo>
                    <a:pt x="4482" y="7807"/>
                    <a:pt x="5520" y="7280"/>
                    <a:pt x="6528" y="6739"/>
                  </a:cubicBezTo>
                  <a:cubicBezTo>
                    <a:pt x="7854" y="6029"/>
                    <a:pt x="9131" y="5302"/>
                    <a:pt x="10354" y="4561"/>
                  </a:cubicBezTo>
                  <a:cubicBezTo>
                    <a:pt x="10191" y="4087"/>
                    <a:pt x="9976" y="3636"/>
                    <a:pt x="9755" y="3193"/>
                  </a:cubicBezTo>
                  <a:cubicBezTo>
                    <a:pt x="9037" y="1757"/>
                    <a:pt x="9347" y="938"/>
                    <a:pt x="8269" y="425"/>
                  </a:cubicBezTo>
                  <a:cubicBezTo>
                    <a:pt x="7655" y="133"/>
                    <a:pt x="7083"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5"/>
            <p:cNvSpPr/>
            <p:nvPr/>
          </p:nvSpPr>
          <p:spPr>
            <a:xfrm>
              <a:off x="3527056" y="1625831"/>
              <a:ext cx="701024" cy="1525579"/>
            </a:xfrm>
            <a:custGeom>
              <a:rect b="b" l="l" r="r" t="t"/>
              <a:pathLst>
                <a:path extrusionOk="0" h="48799" w="22422">
                  <a:moveTo>
                    <a:pt x="16058" y="1"/>
                  </a:moveTo>
                  <a:cubicBezTo>
                    <a:pt x="12615" y="1"/>
                    <a:pt x="9033" y="997"/>
                    <a:pt x="5591" y="3642"/>
                  </a:cubicBezTo>
                  <a:cubicBezTo>
                    <a:pt x="2999" y="5634"/>
                    <a:pt x="1129" y="8035"/>
                    <a:pt x="0" y="10725"/>
                  </a:cubicBezTo>
                  <a:cubicBezTo>
                    <a:pt x="317" y="13069"/>
                    <a:pt x="1114" y="14722"/>
                    <a:pt x="2151" y="14722"/>
                  </a:cubicBezTo>
                  <a:cubicBezTo>
                    <a:pt x="2254" y="14722"/>
                    <a:pt x="2360" y="14705"/>
                    <a:pt x="2468" y="14672"/>
                  </a:cubicBezTo>
                  <a:cubicBezTo>
                    <a:pt x="3954" y="14211"/>
                    <a:pt x="1905" y="9493"/>
                    <a:pt x="3085" y="8823"/>
                  </a:cubicBezTo>
                  <a:cubicBezTo>
                    <a:pt x="3329" y="8685"/>
                    <a:pt x="3534" y="8624"/>
                    <a:pt x="3709" y="8624"/>
                  </a:cubicBezTo>
                  <a:cubicBezTo>
                    <a:pt x="4374" y="8624"/>
                    <a:pt x="4595" y="9509"/>
                    <a:pt x="4879" y="10363"/>
                  </a:cubicBezTo>
                  <a:cubicBezTo>
                    <a:pt x="5237" y="11439"/>
                    <a:pt x="4569" y="15180"/>
                    <a:pt x="6364" y="15643"/>
                  </a:cubicBezTo>
                  <a:cubicBezTo>
                    <a:pt x="8159" y="16102"/>
                    <a:pt x="9797" y="16461"/>
                    <a:pt x="9849" y="17488"/>
                  </a:cubicBezTo>
                  <a:cubicBezTo>
                    <a:pt x="9902" y="18514"/>
                    <a:pt x="11492" y="17948"/>
                    <a:pt x="11592" y="18666"/>
                  </a:cubicBezTo>
                  <a:cubicBezTo>
                    <a:pt x="11695" y="19385"/>
                    <a:pt x="9901" y="19332"/>
                    <a:pt x="9697" y="20103"/>
                  </a:cubicBezTo>
                  <a:cubicBezTo>
                    <a:pt x="9491" y="20870"/>
                    <a:pt x="6468" y="21076"/>
                    <a:pt x="6006" y="22306"/>
                  </a:cubicBezTo>
                  <a:cubicBezTo>
                    <a:pt x="5546" y="23536"/>
                    <a:pt x="6468" y="25074"/>
                    <a:pt x="4468" y="26767"/>
                  </a:cubicBezTo>
                  <a:cubicBezTo>
                    <a:pt x="4415" y="26814"/>
                    <a:pt x="4361" y="26860"/>
                    <a:pt x="4310" y="26909"/>
                  </a:cubicBezTo>
                  <a:cubicBezTo>
                    <a:pt x="3729" y="27478"/>
                    <a:pt x="3353" y="28302"/>
                    <a:pt x="3198" y="29285"/>
                  </a:cubicBezTo>
                  <a:cubicBezTo>
                    <a:pt x="3110" y="29838"/>
                    <a:pt x="3091" y="30437"/>
                    <a:pt x="3143" y="31069"/>
                  </a:cubicBezTo>
                  <a:lnTo>
                    <a:pt x="3143" y="31072"/>
                  </a:lnTo>
                  <a:cubicBezTo>
                    <a:pt x="5222" y="34386"/>
                    <a:pt x="8034" y="37722"/>
                    <a:pt x="11590" y="40967"/>
                  </a:cubicBezTo>
                  <a:cubicBezTo>
                    <a:pt x="11846" y="40941"/>
                    <a:pt x="12112" y="40928"/>
                    <a:pt x="12388" y="40928"/>
                  </a:cubicBezTo>
                  <a:cubicBezTo>
                    <a:pt x="13223" y="40928"/>
                    <a:pt x="14152" y="41052"/>
                    <a:pt x="15170" y="41362"/>
                  </a:cubicBezTo>
                  <a:cubicBezTo>
                    <a:pt x="19645" y="42721"/>
                    <a:pt x="20246" y="45330"/>
                    <a:pt x="20068" y="47544"/>
                  </a:cubicBezTo>
                  <a:cubicBezTo>
                    <a:pt x="20699" y="47967"/>
                    <a:pt x="21346" y="48385"/>
                    <a:pt x="22008" y="48798"/>
                  </a:cubicBezTo>
                  <a:cubicBezTo>
                    <a:pt x="22421" y="46316"/>
                    <a:pt x="19233" y="41520"/>
                    <a:pt x="17949" y="40046"/>
                  </a:cubicBezTo>
                  <a:cubicBezTo>
                    <a:pt x="16564" y="38456"/>
                    <a:pt x="21948" y="32305"/>
                    <a:pt x="21384" y="28357"/>
                  </a:cubicBezTo>
                  <a:cubicBezTo>
                    <a:pt x="20819" y="24409"/>
                    <a:pt x="18713" y="21634"/>
                    <a:pt x="17385" y="20308"/>
                  </a:cubicBezTo>
                  <a:cubicBezTo>
                    <a:pt x="15589" y="18517"/>
                    <a:pt x="13999" y="18205"/>
                    <a:pt x="12308" y="17489"/>
                  </a:cubicBezTo>
                  <a:cubicBezTo>
                    <a:pt x="10618" y="16773"/>
                    <a:pt x="11026" y="15493"/>
                    <a:pt x="11693" y="15286"/>
                  </a:cubicBezTo>
                  <a:cubicBezTo>
                    <a:pt x="12361" y="15080"/>
                    <a:pt x="14311" y="15029"/>
                    <a:pt x="14873" y="13594"/>
                  </a:cubicBezTo>
                  <a:cubicBezTo>
                    <a:pt x="15437" y="12159"/>
                    <a:pt x="14568" y="11135"/>
                    <a:pt x="13540" y="10875"/>
                  </a:cubicBezTo>
                  <a:cubicBezTo>
                    <a:pt x="13467" y="10857"/>
                    <a:pt x="13400" y="10848"/>
                    <a:pt x="13339" y="10848"/>
                  </a:cubicBezTo>
                  <a:cubicBezTo>
                    <a:pt x="12540" y="10848"/>
                    <a:pt x="12661" y="12284"/>
                    <a:pt x="11898" y="12571"/>
                  </a:cubicBezTo>
                  <a:cubicBezTo>
                    <a:pt x="11870" y="12581"/>
                    <a:pt x="11842" y="12586"/>
                    <a:pt x="11815" y="12586"/>
                  </a:cubicBezTo>
                  <a:cubicBezTo>
                    <a:pt x="11041" y="12586"/>
                    <a:pt x="10503" y="8546"/>
                    <a:pt x="11540" y="7903"/>
                  </a:cubicBezTo>
                  <a:cubicBezTo>
                    <a:pt x="11972" y="7636"/>
                    <a:pt x="12354" y="7501"/>
                    <a:pt x="12697" y="7501"/>
                  </a:cubicBezTo>
                  <a:cubicBezTo>
                    <a:pt x="13209" y="7501"/>
                    <a:pt x="13633" y="7803"/>
                    <a:pt x="14000" y="8419"/>
                  </a:cubicBezTo>
                  <a:cubicBezTo>
                    <a:pt x="14512" y="9269"/>
                    <a:pt x="15094" y="10121"/>
                    <a:pt x="15687" y="10121"/>
                  </a:cubicBezTo>
                  <a:cubicBezTo>
                    <a:pt x="15809" y="10121"/>
                    <a:pt x="15930" y="10086"/>
                    <a:pt x="16052" y="10007"/>
                  </a:cubicBezTo>
                  <a:cubicBezTo>
                    <a:pt x="16770" y="9547"/>
                    <a:pt x="17283" y="8366"/>
                    <a:pt x="16310" y="7495"/>
                  </a:cubicBezTo>
                  <a:cubicBezTo>
                    <a:pt x="15334" y="6624"/>
                    <a:pt x="14871" y="4419"/>
                    <a:pt x="15793" y="4008"/>
                  </a:cubicBezTo>
                  <a:cubicBezTo>
                    <a:pt x="16718" y="3598"/>
                    <a:pt x="18204" y="3752"/>
                    <a:pt x="19179" y="2881"/>
                  </a:cubicBezTo>
                  <a:cubicBezTo>
                    <a:pt x="20153" y="2010"/>
                    <a:pt x="19406" y="1220"/>
                    <a:pt x="20001" y="882"/>
                  </a:cubicBezTo>
                  <a:cubicBezTo>
                    <a:pt x="20221" y="754"/>
                    <a:pt x="20471" y="649"/>
                    <a:pt x="20693" y="570"/>
                  </a:cubicBezTo>
                  <a:cubicBezTo>
                    <a:pt x="19196" y="212"/>
                    <a:pt x="17642" y="1"/>
                    <a:pt x="16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5"/>
            <p:cNvSpPr/>
            <p:nvPr/>
          </p:nvSpPr>
          <p:spPr>
            <a:xfrm>
              <a:off x="4988333" y="1656483"/>
              <a:ext cx="845937" cy="1353854"/>
            </a:xfrm>
            <a:custGeom>
              <a:rect b="b" l="l" r="r" t="t"/>
              <a:pathLst>
                <a:path extrusionOk="0" h="43306" w="27057">
                  <a:moveTo>
                    <a:pt x="8199" y="1"/>
                  </a:moveTo>
                  <a:cubicBezTo>
                    <a:pt x="8034" y="1"/>
                    <a:pt x="7869" y="3"/>
                    <a:pt x="7705" y="7"/>
                  </a:cubicBezTo>
                  <a:cubicBezTo>
                    <a:pt x="7728" y="63"/>
                    <a:pt x="7742" y="128"/>
                    <a:pt x="7742" y="195"/>
                  </a:cubicBezTo>
                  <a:cubicBezTo>
                    <a:pt x="7742" y="750"/>
                    <a:pt x="7576" y="1346"/>
                    <a:pt x="6378" y="1346"/>
                  </a:cubicBezTo>
                  <a:cubicBezTo>
                    <a:pt x="6247" y="1346"/>
                    <a:pt x="6104" y="1339"/>
                    <a:pt x="5947" y="1324"/>
                  </a:cubicBezTo>
                  <a:cubicBezTo>
                    <a:pt x="5007" y="1233"/>
                    <a:pt x="4497" y="980"/>
                    <a:pt x="4068" y="980"/>
                  </a:cubicBezTo>
                  <a:cubicBezTo>
                    <a:pt x="3772" y="980"/>
                    <a:pt x="3514" y="1101"/>
                    <a:pt x="3179" y="1477"/>
                  </a:cubicBezTo>
                  <a:cubicBezTo>
                    <a:pt x="2357" y="2402"/>
                    <a:pt x="2820" y="3220"/>
                    <a:pt x="1846" y="4039"/>
                  </a:cubicBezTo>
                  <a:cubicBezTo>
                    <a:pt x="874" y="4861"/>
                    <a:pt x="614" y="5065"/>
                    <a:pt x="307" y="6038"/>
                  </a:cubicBezTo>
                  <a:cubicBezTo>
                    <a:pt x="1" y="7014"/>
                    <a:pt x="156" y="11165"/>
                    <a:pt x="3384" y="12037"/>
                  </a:cubicBezTo>
                  <a:cubicBezTo>
                    <a:pt x="6207" y="12800"/>
                    <a:pt x="7738" y="14620"/>
                    <a:pt x="9139" y="14620"/>
                  </a:cubicBezTo>
                  <a:cubicBezTo>
                    <a:pt x="9340" y="14620"/>
                    <a:pt x="9539" y="14582"/>
                    <a:pt x="9738" y="14499"/>
                  </a:cubicBezTo>
                  <a:cubicBezTo>
                    <a:pt x="9929" y="14419"/>
                    <a:pt x="10138" y="14383"/>
                    <a:pt x="10359" y="14383"/>
                  </a:cubicBezTo>
                  <a:cubicBezTo>
                    <a:pt x="11984" y="14383"/>
                    <a:pt x="14198" y="16360"/>
                    <a:pt x="13431" y="17624"/>
                  </a:cubicBezTo>
                  <a:cubicBezTo>
                    <a:pt x="12561" y="19061"/>
                    <a:pt x="10456" y="22650"/>
                    <a:pt x="11378" y="23881"/>
                  </a:cubicBezTo>
                  <a:cubicBezTo>
                    <a:pt x="12302" y="25112"/>
                    <a:pt x="8252" y="26393"/>
                    <a:pt x="8252" y="28239"/>
                  </a:cubicBezTo>
                  <a:cubicBezTo>
                    <a:pt x="8252" y="30084"/>
                    <a:pt x="10917" y="32032"/>
                    <a:pt x="9176" y="34134"/>
                  </a:cubicBezTo>
                  <a:cubicBezTo>
                    <a:pt x="7431" y="36237"/>
                    <a:pt x="7330" y="38044"/>
                    <a:pt x="8405" y="39755"/>
                  </a:cubicBezTo>
                  <a:cubicBezTo>
                    <a:pt x="9253" y="41099"/>
                    <a:pt x="8673" y="42497"/>
                    <a:pt x="8686" y="43305"/>
                  </a:cubicBezTo>
                  <a:cubicBezTo>
                    <a:pt x="10065" y="42294"/>
                    <a:pt x="11363" y="41268"/>
                    <a:pt x="12573" y="40225"/>
                  </a:cubicBezTo>
                  <a:cubicBezTo>
                    <a:pt x="13411" y="39508"/>
                    <a:pt x="14208" y="38779"/>
                    <a:pt x="14962" y="38048"/>
                  </a:cubicBezTo>
                  <a:cubicBezTo>
                    <a:pt x="18347" y="34772"/>
                    <a:pt x="20920" y="31390"/>
                    <a:pt x="22690" y="28040"/>
                  </a:cubicBezTo>
                  <a:lnTo>
                    <a:pt x="24332" y="24319"/>
                  </a:lnTo>
                  <a:cubicBezTo>
                    <a:pt x="27057" y="16615"/>
                    <a:pt x="25413" y="9352"/>
                    <a:pt x="19430" y="4221"/>
                  </a:cubicBezTo>
                  <a:cubicBezTo>
                    <a:pt x="15823" y="1130"/>
                    <a:pt x="11941" y="1"/>
                    <a:pt x="8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5"/>
            <p:cNvSpPr/>
            <p:nvPr/>
          </p:nvSpPr>
          <p:spPr>
            <a:xfrm>
              <a:off x="3462661" y="1893524"/>
              <a:ext cx="426173" cy="701687"/>
            </a:xfrm>
            <a:custGeom>
              <a:rect b="b" l="l" r="r" t="t"/>
              <a:pathLst>
                <a:path extrusionOk="0" h="22445" w="13631">
                  <a:moveTo>
                    <a:pt x="5644" y="1"/>
                  </a:moveTo>
                  <a:cubicBezTo>
                    <a:pt x="5470" y="1"/>
                    <a:pt x="5265" y="62"/>
                    <a:pt x="5020" y="199"/>
                  </a:cubicBezTo>
                  <a:cubicBezTo>
                    <a:pt x="3841" y="866"/>
                    <a:pt x="5891" y="5583"/>
                    <a:pt x="4405" y="6046"/>
                  </a:cubicBezTo>
                  <a:cubicBezTo>
                    <a:pt x="4297" y="6079"/>
                    <a:pt x="4191" y="6096"/>
                    <a:pt x="4088" y="6096"/>
                  </a:cubicBezTo>
                  <a:cubicBezTo>
                    <a:pt x="3051" y="6096"/>
                    <a:pt x="2254" y="4443"/>
                    <a:pt x="1937" y="2099"/>
                  </a:cubicBezTo>
                  <a:lnTo>
                    <a:pt x="1937" y="2099"/>
                  </a:lnTo>
                  <a:cubicBezTo>
                    <a:pt x="0" y="6694"/>
                    <a:pt x="217" y="12128"/>
                    <a:pt x="2631" y="17793"/>
                  </a:cubicBezTo>
                  <a:cubicBezTo>
                    <a:pt x="3049" y="18783"/>
                    <a:pt x="3537" y="19776"/>
                    <a:pt x="4091" y="20775"/>
                  </a:cubicBezTo>
                  <a:cubicBezTo>
                    <a:pt x="4398" y="21329"/>
                    <a:pt x="4728" y="21887"/>
                    <a:pt x="5079" y="22444"/>
                  </a:cubicBezTo>
                  <a:cubicBezTo>
                    <a:pt x="5026" y="21812"/>
                    <a:pt x="5046" y="21213"/>
                    <a:pt x="5134" y="20660"/>
                  </a:cubicBezTo>
                  <a:cubicBezTo>
                    <a:pt x="5289" y="19677"/>
                    <a:pt x="5665" y="18852"/>
                    <a:pt x="6246" y="18284"/>
                  </a:cubicBezTo>
                  <a:cubicBezTo>
                    <a:pt x="6297" y="18234"/>
                    <a:pt x="6351" y="18189"/>
                    <a:pt x="6403" y="18143"/>
                  </a:cubicBezTo>
                  <a:cubicBezTo>
                    <a:pt x="8404" y="16449"/>
                    <a:pt x="7482" y="14912"/>
                    <a:pt x="7942" y="13681"/>
                  </a:cubicBezTo>
                  <a:cubicBezTo>
                    <a:pt x="8402" y="12451"/>
                    <a:pt x="11427" y="12245"/>
                    <a:pt x="11633" y="11478"/>
                  </a:cubicBezTo>
                  <a:cubicBezTo>
                    <a:pt x="11838" y="10707"/>
                    <a:pt x="13630" y="10761"/>
                    <a:pt x="13528" y="10041"/>
                  </a:cubicBezTo>
                  <a:cubicBezTo>
                    <a:pt x="13428" y="9324"/>
                    <a:pt x="11838" y="9891"/>
                    <a:pt x="11785" y="8863"/>
                  </a:cubicBezTo>
                  <a:cubicBezTo>
                    <a:pt x="11733" y="7838"/>
                    <a:pt x="10095" y="7477"/>
                    <a:pt x="8300" y="7018"/>
                  </a:cubicBezTo>
                  <a:cubicBezTo>
                    <a:pt x="6505" y="6557"/>
                    <a:pt x="7173" y="2816"/>
                    <a:pt x="6815" y="1738"/>
                  </a:cubicBezTo>
                  <a:cubicBezTo>
                    <a:pt x="6531" y="885"/>
                    <a:pt x="6309" y="1"/>
                    <a:pt x="5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5"/>
            <p:cNvSpPr/>
            <p:nvPr/>
          </p:nvSpPr>
          <p:spPr>
            <a:xfrm>
              <a:off x="3851551" y="1641727"/>
              <a:ext cx="1580727" cy="1714842"/>
            </a:xfrm>
            <a:custGeom>
              <a:rect b="b" l="l" r="r" t="t"/>
              <a:pathLst>
                <a:path extrusionOk="0" h="54853" w="50559">
                  <a:moveTo>
                    <a:pt x="14370" y="18035"/>
                  </a:moveTo>
                  <a:cubicBezTo>
                    <a:pt x="14375" y="18035"/>
                    <a:pt x="14379" y="18035"/>
                    <a:pt x="14384" y="18035"/>
                  </a:cubicBezTo>
                  <a:cubicBezTo>
                    <a:pt x="15325" y="18062"/>
                    <a:pt x="16047" y="20364"/>
                    <a:pt x="16071" y="23298"/>
                  </a:cubicBezTo>
                  <a:lnTo>
                    <a:pt x="14807" y="24013"/>
                  </a:lnTo>
                  <a:lnTo>
                    <a:pt x="16043" y="24575"/>
                  </a:lnTo>
                  <a:cubicBezTo>
                    <a:pt x="15872" y="27489"/>
                    <a:pt x="15048" y="29743"/>
                    <a:pt x="14109" y="29743"/>
                  </a:cubicBezTo>
                  <a:cubicBezTo>
                    <a:pt x="14103" y="29743"/>
                    <a:pt x="14098" y="29743"/>
                    <a:pt x="14093" y="29743"/>
                  </a:cubicBezTo>
                  <a:cubicBezTo>
                    <a:pt x="13083" y="29716"/>
                    <a:pt x="12325" y="27076"/>
                    <a:pt x="12407" y="23842"/>
                  </a:cubicBezTo>
                  <a:cubicBezTo>
                    <a:pt x="12486" y="20625"/>
                    <a:pt x="13363" y="18035"/>
                    <a:pt x="14370" y="18035"/>
                  </a:cubicBezTo>
                  <a:close/>
                  <a:moveTo>
                    <a:pt x="30557" y="18035"/>
                  </a:moveTo>
                  <a:cubicBezTo>
                    <a:pt x="30562" y="18035"/>
                    <a:pt x="30566" y="18035"/>
                    <a:pt x="30571" y="18035"/>
                  </a:cubicBezTo>
                  <a:cubicBezTo>
                    <a:pt x="31512" y="18062"/>
                    <a:pt x="32235" y="20364"/>
                    <a:pt x="32258" y="23298"/>
                  </a:cubicBezTo>
                  <a:lnTo>
                    <a:pt x="30995" y="24013"/>
                  </a:lnTo>
                  <a:lnTo>
                    <a:pt x="32230" y="24575"/>
                  </a:lnTo>
                  <a:cubicBezTo>
                    <a:pt x="32059" y="27489"/>
                    <a:pt x="31232" y="29743"/>
                    <a:pt x="30296" y="29743"/>
                  </a:cubicBezTo>
                  <a:cubicBezTo>
                    <a:pt x="30290" y="29743"/>
                    <a:pt x="30285" y="29743"/>
                    <a:pt x="30280" y="29743"/>
                  </a:cubicBezTo>
                  <a:cubicBezTo>
                    <a:pt x="29267" y="29716"/>
                    <a:pt x="28509" y="27076"/>
                    <a:pt x="28594" y="23842"/>
                  </a:cubicBezTo>
                  <a:cubicBezTo>
                    <a:pt x="28673" y="20625"/>
                    <a:pt x="29550" y="18035"/>
                    <a:pt x="30557" y="18035"/>
                  </a:cubicBezTo>
                  <a:close/>
                  <a:moveTo>
                    <a:pt x="31243" y="31014"/>
                  </a:moveTo>
                  <a:cubicBezTo>
                    <a:pt x="32399" y="31014"/>
                    <a:pt x="33532" y="31575"/>
                    <a:pt x="34218" y="32611"/>
                  </a:cubicBezTo>
                  <a:cubicBezTo>
                    <a:pt x="35305" y="34253"/>
                    <a:pt x="34854" y="36463"/>
                    <a:pt x="33215" y="37552"/>
                  </a:cubicBezTo>
                  <a:cubicBezTo>
                    <a:pt x="29383" y="40088"/>
                    <a:pt x="25169" y="40722"/>
                    <a:pt x="21918" y="40723"/>
                  </a:cubicBezTo>
                  <a:cubicBezTo>
                    <a:pt x="18822" y="40723"/>
                    <a:pt x="16601" y="40146"/>
                    <a:pt x="16415" y="40097"/>
                  </a:cubicBezTo>
                  <a:cubicBezTo>
                    <a:pt x="14512" y="39591"/>
                    <a:pt x="13383" y="37636"/>
                    <a:pt x="13890" y="35734"/>
                  </a:cubicBezTo>
                  <a:cubicBezTo>
                    <a:pt x="14316" y="34140"/>
                    <a:pt x="15756" y="33089"/>
                    <a:pt x="17331" y="33089"/>
                  </a:cubicBezTo>
                  <a:cubicBezTo>
                    <a:pt x="17630" y="33089"/>
                    <a:pt x="17935" y="33127"/>
                    <a:pt x="18238" y="33206"/>
                  </a:cubicBezTo>
                  <a:cubicBezTo>
                    <a:pt x="18300" y="33221"/>
                    <a:pt x="19831" y="33596"/>
                    <a:pt x="21936" y="33596"/>
                  </a:cubicBezTo>
                  <a:cubicBezTo>
                    <a:pt x="24102" y="33596"/>
                    <a:pt x="26874" y="33200"/>
                    <a:pt x="29277" y="31607"/>
                  </a:cubicBezTo>
                  <a:cubicBezTo>
                    <a:pt x="29883" y="31206"/>
                    <a:pt x="30567" y="31014"/>
                    <a:pt x="31243" y="31014"/>
                  </a:cubicBezTo>
                  <a:close/>
                  <a:moveTo>
                    <a:pt x="10192" y="0"/>
                  </a:moveTo>
                  <a:cubicBezTo>
                    <a:pt x="9969" y="78"/>
                    <a:pt x="9719" y="183"/>
                    <a:pt x="9499" y="311"/>
                  </a:cubicBezTo>
                  <a:cubicBezTo>
                    <a:pt x="8904" y="651"/>
                    <a:pt x="9651" y="1439"/>
                    <a:pt x="8678" y="2310"/>
                  </a:cubicBezTo>
                  <a:cubicBezTo>
                    <a:pt x="7702" y="3180"/>
                    <a:pt x="6215" y="3028"/>
                    <a:pt x="5292" y="3437"/>
                  </a:cubicBezTo>
                  <a:cubicBezTo>
                    <a:pt x="4371" y="3849"/>
                    <a:pt x="4832" y="6053"/>
                    <a:pt x="5808" y="6924"/>
                  </a:cubicBezTo>
                  <a:cubicBezTo>
                    <a:pt x="6781" y="7794"/>
                    <a:pt x="6268" y="8975"/>
                    <a:pt x="5551" y="9437"/>
                  </a:cubicBezTo>
                  <a:cubicBezTo>
                    <a:pt x="5429" y="9516"/>
                    <a:pt x="5307" y="9551"/>
                    <a:pt x="5186" y="9551"/>
                  </a:cubicBezTo>
                  <a:cubicBezTo>
                    <a:pt x="4593" y="9551"/>
                    <a:pt x="4011" y="8699"/>
                    <a:pt x="3498" y="7848"/>
                  </a:cubicBezTo>
                  <a:cubicBezTo>
                    <a:pt x="3131" y="7232"/>
                    <a:pt x="2707" y="6931"/>
                    <a:pt x="2195" y="6931"/>
                  </a:cubicBezTo>
                  <a:cubicBezTo>
                    <a:pt x="1852" y="6931"/>
                    <a:pt x="1470" y="7066"/>
                    <a:pt x="1038" y="7332"/>
                  </a:cubicBezTo>
                  <a:cubicBezTo>
                    <a:pt x="1" y="7975"/>
                    <a:pt x="539" y="12015"/>
                    <a:pt x="1313" y="12015"/>
                  </a:cubicBezTo>
                  <a:cubicBezTo>
                    <a:pt x="1340" y="12015"/>
                    <a:pt x="1368" y="12010"/>
                    <a:pt x="1396" y="12000"/>
                  </a:cubicBezTo>
                  <a:cubicBezTo>
                    <a:pt x="2161" y="11712"/>
                    <a:pt x="2038" y="10278"/>
                    <a:pt x="2835" y="10278"/>
                  </a:cubicBezTo>
                  <a:cubicBezTo>
                    <a:pt x="2897" y="10278"/>
                    <a:pt x="2964" y="10286"/>
                    <a:pt x="3038" y="10305"/>
                  </a:cubicBezTo>
                  <a:cubicBezTo>
                    <a:pt x="4064" y="10564"/>
                    <a:pt x="4935" y="11588"/>
                    <a:pt x="4371" y="13024"/>
                  </a:cubicBezTo>
                  <a:cubicBezTo>
                    <a:pt x="3808" y="14461"/>
                    <a:pt x="1858" y="14510"/>
                    <a:pt x="1191" y="14716"/>
                  </a:cubicBezTo>
                  <a:cubicBezTo>
                    <a:pt x="525" y="14923"/>
                    <a:pt x="117" y="16203"/>
                    <a:pt x="1807" y="16921"/>
                  </a:cubicBezTo>
                  <a:cubicBezTo>
                    <a:pt x="3497" y="17637"/>
                    <a:pt x="5089" y="17947"/>
                    <a:pt x="6883" y="19740"/>
                  </a:cubicBezTo>
                  <a:cubicBezTo>
                    <a:pt x="8211" y="21065"/>
                    <a:pt x="10317" y="23839"/>
                    <a:pt x="10882" y="27787"/>
                  </a:cubicBezTo>
                  <a:cubicBezTo>
                    <a:pt x="11446" y="31734"/>
                    <a:pt x="6064" y="37885"/>
                    <a:pt x="7447" y="39476"/>
                  </a:cubicBezTo>
                  <a:cubicBezTo>
                    <a:pt x="8731" y="40951"/>
                    <a:pt x="11919" y="45746"/>
                    <a:pt x="11506" y="48228"/>
                  </a:cubicBezTo>
                  <a:lnTo>
                    <a:pt x="11506" y="48230"/>
                  </a:lnTo>
                  <a:cubicBezTo>
                    <a:pt x="11966" y="48519"/>
                    <a:pt x="12431" y="48801"/>
                    <a:pt x="12902" y="49087"/>
                  </a:cubicBezTo>
                  <a:cubicBezTo>
                    <a:pt x="13899" y="49684"/>
                    <a:pt x="14920" y="50273"/>
                    <a:pt x="15975" y="50855"/>
                  </a:cubicBezTo>
                  <a:cubicBezTo>
                    <a:pt x="18501" y="52243"/>
                    <a:pt x="21200" y="53580"/>
                    <a:pt x="24076" y="54853"/>
                  </a:cubicBezTo>
                  <a:cubicBezTo>
                    <a:pt x="26673" y="53866"/>
                    <a:pt x="29134" y="52821"/>
                    <a:pt x="31463" y="51727"/>
                  </a:cubicBezTo>
                  <a:cubicBezTo>
                    <a:pt x="31162" y="51136"/>
                    <a:pt x="30929" y="50464"/>
                    <a:pt x="30259" y="49574"/>
                  </a:cubicBezTo>
                  <a:cubicBezTo>
                    <a:pt x="29322" y="48323"/>
                    <a:pt x="30875" y="47657"/>
                    <a:pt x="31969" y="46147"/>
                  </a:cubicBezTo>
                  <a:cubicBezTo>
                    <a:pt x="32129" y="45927"/>
                    <a:pt x="32278" y="45686"/>
                    <a:pt x="32412" y="45422"/>
                  </a:cubicBezTo>
                  <a:cubicBezTo>
                    <a:pt x="32558" y="45131"/>
                    <a:pt x="32720" y="44852"/>
                    <a:pt x="32895" y="44594"/>
                  </a:cubicBezTo>
                  <a:cubicBezTo>
                    <a:pt x="33636" y="43515"/>
                    <a:pt x="34638" y="42794"/>
                    <a:pt x="35875" y="42794"/>
                  </a:cubicBezTo>
                  <a:cubicBezTo>
                    <a:pt x="36405" y="42794"/>
                    <a:pt x="36977" y="42926"/>
                    <a:pt x="37591" y="43218"/>
                  </a:cubicBezTo>
                  <a:cubicBezTo>
                    <a:pt x="38669" y="43731"/>
                    <a:pt x="38360" y="44550"/>
                    <a:pt x="39077" y="45986"/>
                  </a:cubicBezTo>
                  <a:cubicBezTo>
                    <a:pt x="39298" y="46430"/>
                    <a:pt x="39513" y="46880"/>
                    <a:pt x="39676" y="47354"/>
                  </a:cubicBezTo>
                  <a:cubicBezTo>
                    <a:pt x="41592" y="46195"/>
                    <a:pt x="43380" y="45002"/>
                    <a:pt x="45047" y="43778"/>
                  </a:cubicBezTo>
                  <a:cubicBezTo>
                    <a:pt x="45034" y="42970"/>
                    <a:pt x="45614" y="41573"/>
                    <a:pt x="44766" y="40228"/>
                  </a:cubicBezTo>
                  <a:cubicBezTo>
                    <a:pt x="43691" y="38517"/>
                    <a:pt x="43792" y="36710"/>
                    <a:pt x="45537" y="34607"/>
                  </a:cubicBezTo>
                  <a:cubicBezTo>
                    <a:pt x="47280" y="32505"/>
                    <a:pt x="44613" y="30556"/>
                    <a:pt x="44613" y="28712"/>
                  </a:cubicBezTo>
                  <a:cubicBezTo>
                    <a:pt x="44613" y="26865"/>
                    <a:pt x="48663" y="25584"/>
                    <a:pt x="47739" y="24354"/>
                  </a:cubicBezTo>
                  <a:cubicBezTo>
                    <a:pt x="46817" y="23123"/>
                    <a:pt x="48921" y="19534"/>
                    <a:pt x="49792" y="18097"/>
                  </a:cubicBezTo>
                  <a:cubicBezTo>
                    <a:pt x="50559" y="16834"/>
                    <a:pt x="48346" y="14856"/>
                    <a:pt x="46720" y="14856"/>
                  </a:cubicBezTo>
                  <a:cubicBezTo>
                    <a:pt x="46500" y="14856"/>
                    <a:pt x="46290" y="14892"/>
                    <a:pt x="46099" y="14972"/>
                  </a:cubicBezTo>
                  <a:cubicBezTo>
                    <a:pt x="45900" y="15055"/>
                    <a:pt x="45701" y="15093"/>
                    <a:pt x="45500" y="15093"/>
                  </a:cubicBezTo>
                  <a:cubicBezTo>
                    <a:pt x="44099" y="15093"/>
                    <a:pt x="42569" y="13273"/>
                    <a:pt x="39745" y="12511"/>
                  </a:cubicBezTo>
                  <a:cubicBezTo>
                    <a:pt x="36517" y="11638"/>
                    <a:pt x="36362" y="7487"/>
                    <a:pt x="36668" y="6511"/>
                  </a:cubicBezTo>
                  <a:cubicBezTo>
                    <a:pt x="36974" y="5538"/>
                    <a:pt x="37234" y="5333"/>
                    <a:pt x="38207" y="4512"/>
                  </a:cubicBezTo>
                  <a:cubicBezTo>
                    <a:pt x="39181" y="3692"/>
                    <a:pt x="38718" y="2872"/>
                    <a:pt x="39540" y="1948"/>
                  </a:cubicBezTo>
                  <a:cubicBezTo>
                    <a:pt x="39874" y="1573"/>
                    <a:pt x="40132" y="1453"/>
                    <a:pt x="40428" y="1453"/>
                  </a:cubicBezTo>
                  <a:cubicBezTo>
                    <a:pt x="40858" y="1453"/>
                    <a:pt x="41367" y="1706"/>
                    <a:pt x="42308" y="1796"/>
                  </a:cubicBezTo>
                  <a:cubicBezTo>
                    <a:pt x="42464" y="1811"/>
                    <a:pt x="42607" y="1818"/>
                    <a:pt x="42737" y="1818"/>
                  </a:cubicBezTo>
                  <a:cubicBezTo>
                    <a:pt x="43937" y="1818"/>
                    <a:pt x="44103" y="1222"/>
                    <a:pt x="44103" y="667"/>
                  </a:cubicBezTo>
                  <a:cubicBezTo>
                    <a:pt x="44103" y="599"/>
                    <a:pt x="44089" y="533"/>
                    <a:pt x="44066" y="478"/>
                  </a:cubicBezTo>
                  <a:cubicBezTo>
                    <a:pt x="41848" y="538"/>
                    <a:pt x="39684" y="984"/>
                    <a:pt x="37663" y="1640"/>
                  </a:cubicBezTo>
                  <a:cubicBezTo>
                    <a:pt x="37446" y="1794"/>
                    <a:pt x="37232" y="1987"/>
                    <a:pt x="37028" y="2207"/>
                  </a:cubicBezTo>
                  <a:cubicBezTo>
                    <a:pt x="36649" y="2618"/>
                    <a:pt x="36269" y="2853"/>
                    <a:pt x="35722" y="2853"/>
                  </a:cubicBezTo>
                  <a:cubicBezTo>
                    <a:pt x="35475" y="2853"/>
                    <a:pt x="35195" y="2805"/>
                    <a:pt x="34865" y="2705"/>
                  </a:cubicBezTo>
                  <a:cubicBezTo>
                    <a:pt x="33716" y="3208"/>
                    <a:pt x="32632" y="3758"/>
                    <a:pt x="31641" y="4317"/>
                  </a:cubicBezTo>
                  <a:cubicBezTo>
                    <a:pt x="31446" y="4826"/>
                    <a:pt x="32307" y="5132"/>
                    <a:pt x="31899" y="5847"/>
                  </a:cubicBezTo>
                  <a:cubicBezTo>
                    <a:pt x="31745" y="6118"/>
                    <a:pt x="31531" y="6243"/>
                    <a:pt x="31264" y="6243"/>
                  </a:cubicBezTo>
                  <a:cubicBezTo>
                    <a:pt x="30862" y="6243"/>
                    <a:pt x="30338" y="5961"/>
                    <a:pt x="29714" y="5473"/>
                  </a:cubicBezTo>
                  <a:cubicBezTo>
                    <a:pt x="27091" y="7152"/>
                    <a:pt x="25428" y="8629"/>
                    <a:pt x="25309" y="8738"/>
                  </a:cubicBezTo>
                  <a:lnTo>
                    <a:pt x="25314" y="8741"/>
                  </a:lnTo>
                  <a:lnTo>
                    <a:pt x="25303" y="8741"/>
                  </a:lnTo>
                  <a:cubicBezTo>
                    <a:pt x="25303" y="8741"/>
                    <a:pt x="25305" y="8740"/>
                    <a:pt x="25309" y="8738"/>
                  </a:cubicBezTo>
                  <a:cubicBezTo>
                    <a:pt x="25098" y="8527"/>
                    <a:pt x="18517" y="1994"/>
                    <a:pt x="10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5"/>
            <p:cNvSpPr/>
            <p:nvPr/>
          </p:nvSpPr>
          <p:spPr>
            <a:xfrm>
              <a:off x="4707366" y="3583326"/>
              <a:ext cx="196313" cy="88254"/>
            </a:xfrm>
            <a:custGeom>
              <a:rect b="b" l="l" r="r" t="t"/>
              <a:pathLst>
                <a:path extrusionOk="0" h="2823" w="6279">
                  <a:moveTo>
                    <a:pt x="1819" y="0"/>
                  </a:moveTo>
                  <a:lnTo>
                    <a:pt x="1819" y="0"/>
                  </a:lnTo>
                  <a:cubicBezTo>
                    <a:pt x="747" y="234"/>
                    <a:pt x="0" y="748"/>
                    <a:pt x="0" y="1342"/>
                  </a:cubicBezTo>
                  <a:cubicBezTo>
                    <a:pt x="0" y="1694"/>
                    <a:pt x="261" y="2013"/>
                    <a:pt x="693" y="2269"/>
                  </a:cubicBezTo>
                  <a:cubicBezTo>
                    <a:pt x="1169" y="2549"/>
                    <a:pt x="1859" y="2742"/>
                    <a:pt x="2643" y="2803"/>
                  </a:cubicBezTo>
                  <a:cubicBezTo>
                    <a:pt x="2651" y="2806"/>
                    <a:pt x="2659" y="2806"/>
                    <a:pt x="2669" y="2806"/>
                  </a:cubicBezTo>
                  <a:cubicBezTo>
                    <a:pt x="2769" y="2813"/>
                    <a:pt x="2874" y="2817"/>
                    <a:pt x="2977" y="2819"/>
                  </a:cubicBezTo>
                  <a:lnTo>
                    <a:pt x="3000" y="2819"/>
                  </a:lnTo>
                  <a:cubicBezTo>
                    <a:pt x="3047" y="2822"/>
                    <a:pt x="3092" y="2822"/>
                    <a:pt x="3138" y="2822"/>
                  </a:cubicBezTo>
                  <a:cubicBezTo>
                    <a:pt x="4440" y="2822"/>
                    <a:pt x="5555" y="2449"/>
                    <a:pt x="6032" y="1919"/>
                  </a:cubicBezTo>
                  <a:cubicBezTo>
                    <a:pt x="6191" y="1740"/>
                    <a:pt x="6279" y="1547"/>
                    <a:pt x="6279" y="1344"/>
                  </a:cubicBezTo>
                  <a:cubicBezTo>
                    <a:pt x="6279" y="955"/>
                    <a:pt x="5957" y="599"/>
                    <a:pt x="5438" y="336"/>
                  </a:cubicBezTo>
                  <a:cubicBezTo>
                    <a:pt x="5394" y="410"/>
                    <a:pt x="5350" y="484"/>
                    <a:pt x="5302" y="555"/>
                  </a:cubicBezTo>
                  <a:cubicBezTo>
                    <a:pt x="5257" y="628"/>
                    <a:pt x="5212" y="703"/>
                    <a:pt x="5165" y="774"/>
                  </a:cubicBezTo>
                  <a:lnTo>
                    <a:pt x="5162" y="776"/>
                  </a:lnTo>
                  <a:cubicBezTo>
                    <a:pt x="5162" y="776"/>
                    <a:pt x="5162" y="775"/>
                    <a:pt x="5161" y="775"/>
                  </a:cubicBezTo>
                  <a:cubicBezTo>
                    <a:pt x="5161" y="775"/>
                    <a:pt x="5160" y="776"/>
                    <a:pt x="5159" y="776"/>
                  </a:cubicBezTo>
                  <a:cubicBezTo>
                    <a:pt x="5109" y="798"/>
                    <a:pt x="4270" y="1142"/>
                    <a:pt x="3340" y="1142"/>
                  </a:cubicBezTo>
                  <a:cubicBezTo>
                    <a:pt x="2698" y="1142"/>
                    <a:pt x="2013" y="978"/>
                    <a:pt x="1512" y="432"/>
                  </a:cubicBezTo>
                  <a:cubicBezTo>
                    <a:pt x="1545" y="377"/>
                    <a:pt x="1582" y="318"/>
                    <a:pt x="1623" y="261"/>
                  </a:cubicBezTo>
                  <a:cubicBezTo>
                    <a:pt x="1690" y="175"/>
                    <a:pt x="1754" y="86"/>
                    <a:pt x="1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5"/>
            <p:cNvSpPr/>
            <p:nvPr/>
          </p:nvSpPr>
          <p:spPr>
            <a:xfrm>
              <a:off x="4322227" y="3583545"/>
              <a:ext cx="196250" cy="88160"/>
            </a:xfrm>
            <a:custGeom>
              <a:rect b="b" l="l" r="r" t="t"/>
              <a:pathLst>
                <a:path extrusionOk="0" h="2820" w="6277">
                  <a:moveTo>
                    <a:pt x="4461" y="1"/>
                  </a:moveTo>
                  <a:cubicBezTo>
                    <a:pt x="4525" y="86"/>
                    <a:pt x="4589" y="175"/>
                    <a:pt x="4654" y="261"/>
                  </a:cubicBezTo>
                  <a:cubicBezTo>
                    <a:pt x="4696" y="312"/>
                    <a:pt x="4732" y="372"/>
                    <a:pt x="4765" y="427"/>
                  </a:cubicBezTo>
                  <a:cubicBezTo>
                    <a:pt x="4266" y="974"/>
                    <a:pt x="3581" y="1137"/>
                    <a:pt x="2939" y="1137"/>
                  </a:cubicBezTo>
                  <a:cubicBezTo>
                    <a:pt x="2008" y="1137"/>
                    <a:pt x="1168" y="793"/>
                    <a:pt x="1118" y="773"/>
                  </a:cubicBezTo>
                  <a:lnTo>
                    <a:pt x="1115" y="769"/>
                  </a:lnTo>
                  <a:cubicBezTo>
                    <a:pt x="1023" y="626"/>
                    <a:pt x="930" y="478"/>
                    <a:pt x="842" y="333"/>
                  </a:cubicBezTo>
                  <a:cubicBezTo>
                    <a:pt x="321" y="595"/>
                    <a:pt x="0" y="951"/>
                    <a:pt x="0" y="1341"/>
                  </a:cubicBezTo>
                  <a:cubicBezTo>
                    <a:pt x="0" y="1545"/>
                    <a:pt x="88" y="1737"/>
                    <a:pt x="247" y="1917"/>
                  </a:cubicBezTo>
                  <a:cubicBezTo>
                    <a:pt x="724" y="2445"/>
                    <a:pt x="1839" y="2820"/>
                    <a:pt x="3140" y="2820"/>
                  </a:cubicBezTo>
                  <a:cubicBezTo>
                    <a:pt x="3187" y="2820"/>
                    <a:pt x="3233" y="2820"/>
                    <a:pt x="3282" y="2817"/>
                  </a:cubicBezTo>
                  <a:lnTo>
                    <a:pt x="3303" y="2817"/>
                  </a:lnTo>
                  <a:cubicBezTo>
                    <a:pt x="3407" y="2814"/>
                    <a:pt x="3509" y="2810"/>
                    <a:pt x="3609" y="2803"/>
                  </a:cubicBezTo>
                  <a:lnTo>
                    <a:pt x="3634" y="2803"/>
                  </a:lnTo>
                  <a:cubicBezTo>
                    <a:pt x="4421" y="2743"/>
                    <a:pt x="5107" y="2550"/>
                    <a:pt x="5586" y="2269"/>
                  </a:cubicBezTo>
                  <a:cubicBezTo>
                    <a:pt x="6017" y="2014"/>
                    <a:pt x="6277" y="1693"/>
                    <a:pt x="6277" y="1342"/>
                  </a:cubicBezTo>
                  <a:cubicBezTo>
                    <a:pt x="6277" y="747"/>
                    <a:pt x="5533" y="233"/>
                    <a:pt x="44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5"/>
            <p:cNvSpPr/>
            <p:nvPr/>
          </p:nvSpPr>
          <p:spPr>
            <a:xfrm>
              <a:off x="4742881" y="2205599"/>
              <a:ext cx="117181" cy="366053"/>
            </a:xfrm>
            <a:custGeom>
              <a:rect b="b" l="l" r="r" t="t"/>
              <a:pathLst>
                <a:path extrusionOk="0" h="11709" w="3748">
                  <a:moveTo>
                    <a:pt x="2047" y="0"/>
                  </a:moveTo>
                  <a:cubicBezTo>
                    <a:pt x="1039" y="0"/>
                    <a:pt x="161" y="2590"/>
                    <a:pt x="83" y="5807"/>
                  </a:cubicBezTo>
                  <a:cubicBezTo>
                    <a:pt x="0" y="9041"/>
                    <a:pt x="756" y="11682"/>
                    <a:pt x="1769" y="11708"/>
                  </a:cubicBezTo>
                  <a:cubicBezTo>
                    <a:pt x="1774" y="11708"/>
                    <a:pt x="1779" y="11708"/>
                    <a:pt x="1784" y="11708"/>
                  </a:cubicBezTo>
                  <a:cubicBezTo>
                    <a:pt x="2720" y="11708"/>
                    <a:pt x="3548" y="9455"/>
                    <a:pt x="3719" y="6540"/>
                  </a:cubicBezTo>
                  <a:lnTo>
                    <a:pt x="2485" y="5979"/>
                  </a:lnTo>
                  <a:lnTo>
                    <a:pt x="3748" y="5263"/>
                  </a:lnTo>
                  <a:cubicBezTo>
                    <a:pt x="3725" y="2330"/>
                    <a:pt x="3002" y="26"/>
                    <a:pt x="2060" y="0"/>
                  </a:cubicBezTo>
                  <a:cubicBezTo>
                    <a:pt x="2055" y="0"/>
                    <a:pt x="2051" y="0"/>
                    <a:pt x="20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5"/>
            <p:cNvSpPr/>
            <p:nvPr/>
          </p:nvSpPr>
          <p:spPr>
            <a:xfrm>
              <a:off x="4236846" y="2205599"/>
              <a:ext cx="117150" cy="366053"/>
            </a:xfrm>
            <a:custGeom>
              <a:rect b="b" l="l" r="r" t="t"/>
              <a:pathLst>
                <a:path extrusionOk="0" h="11709" w="3747">
                  <a:moveTo>
                    <a:pt x="2046" y="0"/>
                  </a:moveTo>
                  <a:cubicBezTo>
                    <a:pt x="1038" y="0"/>
                    <a:pt x="160" y="2590"/>
                    <a:pt x="82" y="5807"/>
                  </a:cubicBezTo>
                  <a:cubicBezTo>
                    <a:pt x="0" y="9041"/>
                    <a:pt x="757" y="11682"/>
                    <a:pt x="1768" y="11708"/>
                  </a:cubicBezTo>
                  <a:cubicBezTo>
                    <a:pt x="1773" y="11708"/>
                    <a:pt x="1778" y="11708"/>
                    <a:pt x="1783" y="11708"/>
                  </a:cubicBezTo>
                  <a:cubicBezTo>
                    <a:pt x="2722" y="11708"/>
                    <a:pt x="3547" y="9455"/>
                    <a:pt x="3718" y="6540"/>
                  </a:cubicBezTo>
                  <a:lnTo>
                    <a:pt x="2483" y="5979"/>
                  </a:lnTo>
                  <a:lnTo>
                    <a:pt x="3747" y="5263"/>
                  </a:lnTo>
                  <a:cubicBezTo>
                    <a:pt x="3723" y="2330"/>
                    <a:pt x="3001" y="26"/>
                    <a:pt x="2058" y="0"/>
                  </a:cubicBezTo>
                  <a:cubicBezTo>
                    <a:pt x="2054" y="0"/>
                    <a:pt x="2050" y="0"/>
                    <a:pt x="20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5"/>
            <p:cNvSpPr/>
            <p:nvPr/>
          </p:nvSpPr>
          <p:spPr>
            <a:xfrm>
              <a:off x="3239875" y="2449830"/>
              <a:ext cx="390218" cy="655262"/>
            </a:xfrm>
            <a:custGeom>
              <a:rect b="b" l="l" r="r" t="t"/>
              <a:pathLst>
                <a:path extrusionOk="0" h="20960" w="12481">
                  <a:moveTo>
                    <a:pt x="9757" y="0"/>
                  </a:moveTo>
                  <a:cubicBezTo>
                    <a:pt x="8736" y="209"/>
                    <a:pt x="7465" y="564"/>
                    <a:pt x="6190" y="1145"/>
                  </a:cubicBezTo>
                  <a:cubicBezTo>
                    <a:pt x="2219" y="2961"/>
                    <a:pt x="94" y="6084"/>
                    <a:pt x="46" y="10174"/>
                  </a:cubicBezTo>
                  <a:cubicBezTo>
                    <a:pt x="1" y="14295"/>
                    <a:pt x="2492" y="17573"/>
                    <a:pt x="7255" y="19648"/>
                  </a:cubicBezTo>
                  <a:cubicBezTo>
                    <a:pt x="8661" y="20261"/>
                    <a:pt x="10061" y="20679"/>
                    <a:pt x="11223" y="20960"/>
                  </a:cubicBezTo>
                  <a:cubicBezTo>
                    <a:pt x="11523" y="19983"/>
                    <a:pt x="11959" y="18960"/>
                    <a:pt x="12420" y="18080"/>
                  </a:cubicBezTo>
                  <a:cubicBezTo>
                    <a:pt x="12439" y="18043"/>
                    <a:pt x="12459" y="18006"/>
                    <a:pt x="12480" y="17969"/>
                  </a:cubicBezTo>
                  <a:cubicBezTo>
                    <a:pt x="9287" y="17280"/>
                    <a:pt x="3184" y="15292"/>
                    <a:pt x="3242" y="10211"/>
                  </a:cubicBezTo>
                  <a:cubicBezTo>
                    <a:pt x="3306" y="4645"/>
                    <a:pt x="9004" y="3296"/>
                    <a:pt x="11219" y="2982"/>
                  </a:cubicBezTo>
                  <a:cubicBezTo>
                    <a:pt x="10664" y="1984"/>
                    <a:pt x="10175" y="990"/>
                    <a:pt x="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5"/>
            <p:cNvSpPr/>
            <p:nvPr/>
          </p:nvSpPr>
          <p:spPr>
            <a:xfrm>
              <a:off x="5381413" y="2800765"/>
              <a:ext cx="688205" cy="275235"/>
            </a:xfrm>
            <a:custGeom>
              <a:rect b="b" l="l" r="r" t="t"/>
              <a:pathLst>
                <a:path extrusionOk="0" h="8804" w="22012">
                  <a:moveTo>
                    <a:pt x="19159" y="0"/>
                  </a:moveTo>
                  <a:cubicBezTo>
                    <a:pt x="18294" y="1839"/>
                    <a:pt x="15934" y="5436"/>
                    <a:pt x="10723" y="5601"/>
                  </a:cubicBezTo>
                  <a:cubicBezTo>
                    <a:pt x="10581" y="5606"/>
                    <a:pt x="10441" y="5608"/>
                    <a:pt x="10303" y="5608"/>
                  </a:cubicBezTo>
                  <a:cubicBezTo>
                    <a:pt x="5598" y="5608"/>
                    <a:pt x="3327" y="2996"/>
                    <a:pt x="2391" y="1447"/>
                  </a:cubicBezTo>
                  <a:cubicBezTo>
                    <a:pt x="1636" y="2177"/>
                    <a:pt x="840" y="2907"/>
                    <a:pt x="1" y="3624"/>
                  </a:cubicBezTo>
                  <a:cubicBezTo>
                    <a:pt x="346" y="4134"/>
                    <a:pt x="782" y="4686"/>
                    <a:pt x="1319" y="5236"/>
                  </a:cubicBezTo>
                  <a:cubicBezTo>
                    <a:pt x="2928" y="6886"/>
                    <a:pt x="5773" y="8803"/>
                    <a:pt x="10306" y="8803"/>
                  </a:cubicBezTo>
                  <a:cubicBezTo>
                    <a:pt x="10475" y="8803"/>
                    <a:pt x="10649" y="8800"/>
                    <a:pt x="10825" y="8797"/>
                  </a:cubicBezTo>
                  <a:cubicBezTo>
                    <a:pt x="17039" y="8599"/>
                    <a:pt x="20538" y="4557"/>
                    <a:pt x="22011" y="1477"/>
                  </a:cubicBezTo>
                  <a:cubicBezTo>
                    <a:pt x="21031" y="1152"/>
                    <a:pt x="20025" y="612"/>
                    <a:pt x="19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5"/>
            <p:cNvSpPr/>
            <p:nvPr/>
          </p:nvSpPr>
          <p:spPr>
            <a:xfrm>
              <a:off x="4754668" y="3190279"/>
              <a:ext cx="226421" cy="428828"/>
            </a:xfrm>
            <a:custGeom>
              <a:rect b="b" l="l" r="r" t="t"/>
              <a:pathLst>
                <a:path extrusionOk="0" h="13717" w="7242">
                  <a:moveTo>
                    <a:pt x="6964" y="0"/>
                  </a:moveTo>
                  <a:lnTo>
                    <a:pt x="6964" y="0"/>
                  </a:lnTo>
                  <a:cubicBezTo>
                    <a:pt x="5956" y="541"/>
                    <a:pt x="4918" y="1068"/>
                    <a:pt x="3850" y="1593"/>
                  </a:cubicBezTo>
                  <a:cubicBezTo>
                    <a:pt x="3894" y="4542"/>
                    <a:pt x="3237" y="8574"/>
                    <a:pt x="307" y="12580"/>
                  </a:cubicBezTo>
                  <a:cubicBezTo>
                    <a:pt x="241" y="12665"/>
                    <a:pt x="180" y="12754"/>
                    <a:pt x="111" y="12840"/>
                  </a:cubicBezTo>
                  <a:cubicBezTo>
                    <a:pt x="71" y="12891"/>
                    <a:pt x="33" y="12951"/>
                    <a:pt x="0" y="13006"/>
                  </a:cubicBezTo>
                  <a:cubicBezTo>
                    <a:pt x="500" y="13553"/>
                    <a:pt x="1186" y="13716"/>
                    <a:pt x="1827" y="13716"/>
                  </a:cubicBezTo>
                  <a:cubicBezTo>
                    <a:pt x="2758" y="13716"/>
                    <a:pt x="3597" y="13372"/>
                    <a:pt x="3648" y="13352"/>
                  </a:cubicBezTo>
                  <a:cubicBezTo>
                    <a:pt x="3649" y="13351"/>
                    <a:pt x="3649" y="13350"/>
                    <a:pt x="3650" y="13350"/>
                  </a:cubicBezTo>
                  <a:cubicBezTo>
                    <a:pt x="3650" y="13350"/>
                    <a:pt x="3650" y="13352"/>
                    <a:pt x="3650" y="13352"/>
                  </a:cubicBezTo>
                  <a:lnTo>
                    <a:pt x="3650" y="13348"/>
                  </a:lnTo>
                  <a:cubicBezTo>
                    <a:pt x="3699" y="13276"/>
                    <a:pt x="3745" y="13202"/>
                    <a:pt x="3789" y="13130"/>
                  </a:cubicBezTo>
                  <a:cubicBezTo>
                    <a:pt x="3837" y="13057"/>
                    <a:pt x="3881" y="12983"/>
                    <a:pt x="3925" y="12911"/>
                  </a:cubicBezTo>
                  <a:cubicBezTo>
                    <a:pt x="6922" y="8021"/>
                    <a:pt x="7241" y="3232"/>
                    <a:pt x="6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5"/>
            <p:cNvSpPr/>
            <p:nvPr/>
          </p:nvSpPr>
          <p:spPr>
            <a:xfrm>
              <a:off x="4244036" y="3176367"/>
              <a:ext cx="227171" cy="442677"/>
            </a:xfrm>
            <a:custGeom>
              <a:rect b="b" l="l" r="r" t="t"/>
              <a:pathLst>
                <a:path extrusionOk="0" h="14160" w="7266">
                  <a:moveTo>
                    <a:pt x="348" y="0"/>
                  </a:moveTo>
                  <a:lnTo>
                    <a:pt x="348" y="0"/>
                  </a:lnTo>
                  <a:cubicBezTo>
                    <a:pt x="0" y="3228"/>
                    <a:pt x="205" y="8237"/>
                    <a:pt x="3343" y="13355"/>
                  </a:cubicBezTo>
                  <a:cubicBezTo>
                    <a:pt x="3431" y="13498"/>
                    <a:pt x="3524" y="13647"/>
                    <a:pt x="3616" y="13791"/>
                  </a:cubicBezTo>
                  <a:lnTo>
                    <a:pt x="3619" y="13793"/>
                  </a:lnTo>
                  <a:cubicBezTo>
                    <a:pt x="3669" y="13815"/>
                    <a:pt x="4509" y="14159"/>
                    <a:pt x="5439" y="14159"/>
                  </a:cubicBezTo>
                  <a:cubicBezTo>
                    <a:pt x="6081" y="14159"/>
                    <a:pt x="6767" y="13995"/>
                    <a:pt x="7266" y="13449"/>
                  </a:cubicBezTo>
                  <a:cubicBezTo>
                    <a:pt x="7235" y="13394"/>
                    <a:pt x="7198" y="13335"/>
                    <a:pt x="7155" y="13280"/>
                  </a:cubicBezTo>
                  <a:cubicBezTo>
                    <a:pt x="7090" y="13196"/>
                    <a:pt x="7026" y="13105"/>
                    <a:pt x="6962" y="13020"/>
                  </a:cubicBezTo>
                  <a:cubicBezTo>
                    <a:pt x="3944" y="8893"/>
                    <a:pt x="3335" y="4740"/>
                    <a:pt x="3421" y="1768"/>
                  </a:cubicBezTo>
                  <a:cubicBezTo>
                    <a:pt x="2366" y="1187"/>
                    <a:pt x="1345" y="597"/>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5"/>
            <p:cNvSpPr/>
            <p:nvPr/>
          </p:nvSpPr>
          <p:spPr>
            <a:xfrm>
              <a:off x="3860805" y="2984846"/>
              <a:ext cx="140255" cy="44643"/>
            </a:xfrm>
            <a:custGeom>
              <a:rect b="b" l="l" r="r" t="t"/>
              <a:pathLst>
                <a:path extrusionOk="0" h="1428" w="4486">
                  <a:moveTo>
                    <a:pt x="1477" y="1"/>
                  </a:moveTo>
                  <a:cubicBezTo>
                    <a:pt x="671" y="1"/>
                    <a:pt x="82" y="165"/>
                    <a:pt x="48" y="438"/>
                  </a:cubicBezTo>
                  <a:cubicBezTo>
                    <a:pt x="0" y="801"/>
                    <a:pt x="947" y="1220"/>
                    <a:pt x="2161" y="1374"/>
                  </a:cubicBezTo>
                  <a:cubicBezTo>
                    <a:pt x="2459" y="1410"/>
                    <a:pt x="2746" y="1428"/>
                    <a:pt x="3009" y="1428"/>
                  </a:cubicBezTo>
                  <a:cubicBezTo>
                    <a:pt x="3814" y="1428"/>
                    <a:pt x="4403" y="1264"/>
                    <a:pt x="4438" y="991"/>
                  </a:cubicBezTo>
                  <a:cubicBezTo>
                    <a:pt x="4485" y="627"/>
                    <a:pt x="3538" y="208"/>
                    <a:pt x="2326" y="55"/>
                  </a:cubicBezTo>
                  <a:cubicBezTo>
                    <a:pt x="2028" y="18"/>
                    <a:pt x="1741" y="1"/>
                    <a:pt x="14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5"/>
            <p:cNvSpPr/>
            <p:nvPr/>
          </p:nvSpPr>
          <p:spPr>
            <a:xfrm>
              <a:off x="3839983" y="3066663"/>
              <a:ext cx="139848" cy="52146"/>
            </a:xfrm>
            <a:custGeom>
              <a:rect b="b" l="l" r="r" t="t"/>
              <a:pathLst>
                <a:path extrusionOk="0" h="1668" w="4473">
                  <a:moveTo>
                    <a:pt x="994" y="0"/>
                  </a:moveTo>
                  <a:cubicBezTo>
                    <a:pt x="486" y="0"/>
                    <a:pt x="136" y="104"/>
                    <a:pt x="86" y="306"/>
                  </a:cubicBezTo>
                  <a:cubicBezTo>
                    <a:pt x="0" y="658"/>
                    <a:pt x="890" y="1186"/>
                    <a:pt x="2078" y="1479"/>
                  </a:cubicBezTo>
                  <a:cubicBezTo>
                    <a:pt x="2594" y="1605"/>
                    <a:pt x="3081" y="1667"/>
                    <a:pt x="3474" y="1667"/>
                  </a:cubicBezTo>
                  <a:cubicBezTo>
                    <a:pt x="3983" y="1667"/>
                    <a:pt x="4333" y="1564"/>
                    <a:pt x="4383" y="1363"/>
                  </a:cubicBezTo>
                  <a:cubicBezTo>
                    <a:pt x="4473" y="1008"/>
                    <a:pt x="3580" y="484"/>
                    <a:pt x="2392" y="190"/>
                  </a:cubicBezTo>
                  <a:cubicBezTo>
                    <a:pt x="1875" y="62"/>
                    <a:pt x="1387" y="0"/>
                    <a:pt x="9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5"/>
            <p:cNvSpPr/>
            <p:nvPr/>
          </p:nvSpPr>
          <p:spPr>
            <a:xfrm>
              <a:off x="3797871" y="3150637"/>
              <a:ext cx="134721" cy="70528"/>
            </a:xfrm>
            <a:custGeom>
              <a:rect b="b" l="l" r="r" t="t"/>
              <a:pathLst>
                <a:path extrusionOk="0" h="2256" w="4309">
                  <a:moveTo>
                    <a:pt x="614" y="0"/>
                  </a:moveTo>
                  <a:cubicBezTo>
                    <a:pt x="378" y="0"/>
                    <a:pt x="214" y="56"/>
                    <a:pt x="158" y="172"/>
                  </a:cubicBezTo>
                  <a:cubicBezTo>
                    <a:pt x="0" y="498"/>
                    <a:pt x="763" y="1196"/>
                    <a:pt x="1869" y="1726"/>
                  </a:cubicBezTo>
                  <a:cubicBezTo>
                    <a:pt x="2583" y="2068"/>
                    <a:pt x="3262" y="2256"/>
                    <a:pt x="3695" y="2256"/>
                  </a:cubicBezTo>
                  <a:cubicBezTo>
                    <a:pt x="3931" y="2256"/>
                    <a:pt x="4093" y="2200"/>
                    <a:pt x="4150" y="2084"/>
                  </a:cubicBezTo>
                  <a:cubicBezTo>
                    <a:pt x="4308" y="1754"/>
                    <a:pt x="3542" y="1060"/>
                    <a:pt x="2439" y="530"/>
                  </a:cubicBezTo>
                  <a:cubicBezTo>
                    <a:pt x="1727" y="187"/>
                    <a:pt x="1048" y="0"/>
                    <a:pt x="6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5"/>
            <p:cNvSpPr/>
            <p:nvPr/>
          </p:nvSpPr>
          <p:spPr>
            <a:xfrm>
              <a:off x="3576148" y="2903529"/>
              <a:ext cx="582248" cy="539434"/>
            </a:xfrm>
            <a:custGeom>
              <a:rect b="b" l="l" r="r" t="t"/>
              <a:pathLst>
                <a:path extrusionOk="0" h="17255" w="18623">
                  <a:moveTo>
                    <a:pt x="10582" y="2602"/>
                  </a:moveTo>
                  <a:cubicBezTo>
                    <a:pt x="10846" y="2602"/>
                    <a:pt x="11133" y="2619"/>
                    <a:pt x="11431" y="2656"/>
                  </a:cubicBezTo>
                  <a:cubicBezTo>
                    <a:pt x="12642" y="2809"/>
                    <a:pt x="13590" y="3228"/>
                    <a:pt x="13543" y="3592"/>
                  </a:cubicBezTo>
                  <a:cubicBezTo>
                    <a:pt x="13508" y="3865"/>
                    <a:pt x="12920" y="4029"/>
                    <a:pt x="12115" y="4029"/>
                  </a:cubicBezTo>
                  <a:cubicBezTo>
                    <a:pt x="11851" y="4029"/>
                    <a:pt x="11564" y="4012"/>
                    <a:pt x="11266" y="3975"/>
                  </a:cubicBezTo>
                  <a:cubicBezTo>
                    <a:pt x="10054" y="3821"/>
                    <a:pt x="9105" y="3400"/>
                    <a:pt x="9153" y="3039"/>
                  </a:cubicBezTo>
                  <a:cubicBezTo>
                    <a:pt x="9187" y="2766"/>
                    <a:pt x="9776" y="2602"/>
                    <a:pt x="10582" y="2602"/>
                  </a:cubicBezTo>
                  <a:close/>
                  <a:moveTo>
                    <a:pt x="9435" y="5217"/>
                  </a:moveTo>
                  <a:cubicBezTo>
                    <a:pt x="9828" y="5217"/>
                    <a:pt x="10316" y="5279"/>
                    <a:pt x="10832" y="5407"/>
                  </a:cubicBezTo>
                  <a:cubicBezTo>
                    <a:pt x="12020" y="5700"/>
                    <a:pt x="12912" y="6225"/>
                    <a:pt x="12824" y="6580"/>
                  </a:cubicBezTo>
                  <a:cubicBezTo>
                    <a:pt x="12774" y="6781"/>
                    <a:pt x="12424" y="6884"/>
                    <a:pt x="11915" y="6884"/>
                  </a:cubicBezTo>
                  <a:cubicBezTo>
                    <a:pt x="11522" y="6884"/>
                    <a:pt x="11034" y="6822"/>
                    <a:pt x="10518" y="6696"/>
                  </a:cubicBezTo>
                  <a:cubicBezTo>
                    <a:pt x="9329" y="6404"/>
                    <a:pt x="8439" y="5876"/>
                    <a:pt x="8526" y="5523"/>
                  </a:cubicBezTo>
                  <a:cubicBezTo>
                    <a:pt x="8576" y="5321"/>
                    <a:pt x="8926" y="5217"/>
                    <a:pt x="9435" y="5217"/>
                  </a:cubicBezTo>
                  <a:close/>
                  <a:moveTo>
                    <a:pt x="7708" y="7903"/>
                  </a:moveTo>
                  <a:cubicBezTo>
                    <a:pt x="8142" y="7903"/>
                    <a:pt x="8819" y="8090"/>
                    <a:pt x="9531" y="8433"/>
                  </a:cubicBezTo>
                  <a:cubicBezTo>
                    <a:pt x="10634" y="8963"/>
                    <a:pt x="11400" y="9657"/>
                    <a:pt x="11242" y="9987"/>
                  </a:cubicBezTo>
                  <a:cubicBezTo>
                    <a:pt x="11185" y="10103"/>
                    <a:pt x="11022" y="10158"/>
                    <a:pt x="10787" y="10158"/>
                  </a:cubicBezTo>
                  <a:cubicBezTo>
                    <a:pt x="10353" y="10158"/>
                    <a:pt x="9674" y="9971"/>
                    <a:pt x="8961" y="9629"/>
                  </a:cubicBezTo>
                  <a:cubicBezTo>
                    <a:pt x="7855" y="9100"/>
                    <a:pt x="7092" y="8402"/>
                    <a:pt x="7250" y="8075"/>
                  </a:cubicBezTo>
                  <a:cubicBezTo>
                    <a:pt x="7307" y="7959"/>
                    <a:pt x="7471" y="7903"/>
                    <a:pt x="7708" y="7903"/>
                  </a:cubicBezTo>
                  <a:close/>
                  <a:moveTo>
                    <a:pt x="10695" y="0"/>
                  </a:moveTo>
                  <a:cubicBezTo>
                    <a:pt x="10419" y="0"/>
                    <a:pt x="10153" y="14"/>
                    <a:pt x="9897" y="39"/>
                  </a:cubicBezTo>
                  <a:cubicBezTo>
                    <a:pt x="8021" y="222"/>
                    <a:pt x="6683" y="1030"/>
                    <a:pt x="5904" y="1669"/>
                  </a:cubicBezTo>
                  <a:cubicBezTo>
                    <a:pt x="5425" y="1160"/>
                    <a:pt x="4906" y="1000"/>
                    <a:pt x="4408" y="1000"/>
                  </a:cubicBezTo>
                  <a:cubicBezTo>
                    <a:pt x="4055" y="1000"/>
                    <a:pt x="3714" y="1080"/>
                    <a:pt x="3407" y="1175"/>
                  </a:cubicBezTo>
                  <a:cubicBezTo>
                    <a:pt x="3047" y="1284"/>
                    <a:pt x="2369" y="2224"/>
                    <a:pt x="1721" y="3458"/>
                  </a:cubicBezTo>
                  <a:cubicBezTo>
                    <a:pt x="1700" y="3496"/>
                    <a:pt x="1681" y="3532"/>
                    <a:pt x="1660" y="3569"/>
                  </a:cubicBezTo>
                  <a:cubicBezTo>
                    <a:pt x="1201" y="4449"/>
                    <a:pt x="764" y="5472"/>
                    <a:pt x="464" y="6449"/>
                  </a:cubicBezTo>
                  <a:cubicBezTo>
                    <a:pt x="395" y="6671"/>
                    <a:pt x="334" y="6893"/>
                    <a:pt x="282" y="7113"/>
                  </a:cubicBezTo>
                  <a:cubicBezTo>
                    <a:pt x="64" y="8021"/>
                    <a:pt x="1" y="8849"/>
                    <a:pt x="202" y="9437"/>
                  </a:cubicBezTo>
                  <a:cubicBezTo>
                    <a:pt x="678" y="10841"/>
                    <a:pt x="2094" y="11104"/>
                    <a:pt x="3084" y="11104"/>
                  </a:cubicBezTo>
                  <a:cubicBezTo>
                    <a:pt x="3262" y="11104"/>
                    <a:pt x="3427" y="11096"/>
                    <a:pt x="3570" y="11084"/>
                  </a:cubicBezTo>
                  <a:cubicBezTo>
                    <a:pt x="3825" y="11759"/>
                    <a:pt x="4280" y="12500"/>
                    <a:pt x="5084" y="13149"/>
                  </a:cubicBezTo>
                  <a:cubicBezTo>
                    <a:pt x="5859" y="13779"/>
                    <a:pt x="6993" y="14207"/>
                    <a:pt x="8125" y="14495"/>
                  </a:cubicBezTo>
                  <a:cubicBezTo>
                    <a:pt x="8498" y="16073"/>
                    <a:pt x="9966" y="17254"/>
                    <a:pt x="11820" y="17254"/>
                  </a:cubicBezTo>
                  <a:cubicBezTo>
                    <a:pt x="12609" y="17254"/>
                    <a:pt x="13468" y="17040"/>
                    <a:pt x="14341" y="16552"/>
                  </a:cubicBezTo>
                  <a:cubicBezTo>
                    <a:pt x="15520" y="15894"/>
                    <a:pt x="15714" y="15080"/>
                    <a:pt x="15487" y="14319"/>
                  </a:cubicBezTo>
                  <a:cubicBezTo>
                    <a:pt x="17392" y="13483"/>
                    <a:pt x="17699" y="12327"/>
                    <a:pt x="17487" y="11337"/>
                  </a:cubicBezTo>
                  <a:cubicBezTo>
                    <a:pt x="18623" y="9885"/>
                    <a:pt x="18612" y="8643"/>
                    <a:pt x="18233" y="7707"/>
                  </a:cubicBezTo>
                  <a:cubicBezTo>
                    <a:pt x="18291" y="7360"/>
                    <a:pt x="18347" y="6994"/>
                    <a:pt x="18375" y="6616"/>
                  </a:cubicBezTo>
                  <a:cubicBezTo>
                    <a:pt x="18553" y="4403"/>
                    <a:pt x="17952" y="1793"/>
                    <a:pt x="13477" y="434"/>
                  </a:cubicBezTo>
                  <a:cubicBezTo>
                    <a:pt x="12459" y="125"/>
                    <a:pt x="11530" y="0"/>
                    <a:pt x="10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5"/>
            <p:cNvSpPr/>
            <p:nvPr/>
          </p:nvSpPr>
          <p:spPr>
            <a:xfrm>
              <a:off x="3561704" y="2888647"/>
              <a:ext cx="608198" cy="569228"/>
            </a:xfrm>
            <a:custGeom>
              <a:rect b="b" l="l" r="r" t="t"/>
              <a:pathLst>
                <a:path extrusionOk="0" h="18208" w="19453">
                  <a:moveTo>
                    <a:pt x="11041" y="3554"/>
                  </a:moveTo>
                  <a:cubicBezTo>
                    <a:pt x="11294" y="3554"/>
                    <a:pt x="11560" y="3572"/>
                    <a:pt x="11835" y="3605"/>
                  </a:cubicBezTo>
                  <a:cubicBezTo>
                    <a:pt x="12278" y="3662"/>
                    <a:pt x="12706" y="3759"/>
                    <a:pt x="13041" y="3882"/>
                  </a:cubicBezTo>
                  <a:cubicBezTo>
                    <a:pt x="13132" y="3915"/>
                    <a:pt x="13207" y="3946"/>
                    <a:pt x="13270" y="3976"/>
                  </a:cubicBezTo>
                  <a:cubicBezTo>
                    <a:pt x="13107" y="4006"/>
                    <a:pt x="12882" y="4031"/>
                    <a:pt x="12581" y="4031"/>
                  </a:cubicBezTo>
                  <a:cubicBezTo>
                    <a:pt x="12328" y="4031"/>
                    <a:pt x="12061" y="4012"/>
                    <a:pt x="11788" y="3979"/>
                  </a:cubicBezTo>
                  <a:cubicBezTo>
                    <a:pt x="11345" y="3923"/>
                    <a:pt x="10916" y="3825"/>
                    <a:pt x="10579" y="3703"/>
                  </a:cubicBezTo>
                  <a:cubicBezTo>
                    <a:pt x="10490" y="3670"/>
                    <a:pt x="10415" y="3638"/>
                    <a:pt x="10352" y="3608"/>
                  </a:cubicBezTo>
                  <a:cubicBezTo>
                    <a:pt x="10514" y="3577"/>
                    <a:pt x="10740" y="3554"/>
                    <a:pt x="11041" y="3554"/>
                  </a:cubicBezTo>
                  <a:close/>
                  <a:moveTo>
                    <a:pt x="11041" y="3077"/>
                  </a:moveTo>
                  <a:cubicBezTo>
                    <a:pt x="10237" y="3077"/>
                    <a:pt x="9650" y="3241"/>
                    <a:pt x="9615" y="3515"/>
                  </a:cubicBezTo>
                  <a:cubicBezTo>
                    <a:pt x="9567" y="3876"/>
                    <a:pt x="10516" y="4297"/>
                    <a:pt x="11728" y="4451"/>
                  </a:cubicBezTo>
                  <a:cubicBezTo>
                    <a:pt x="12026" y="4488"/>
                    <a:pt x="12315" y="4506"/>
                    <a:pt x="12579" y="4506"/>
                  </a:cubicBezTo>
                  <a:cubicBezTo>
                    <a:pt x="13383" y="4506"/>
                    <a:pt x="13970" y="4341"/>
                    <a:pt x="14005" y="4068"/>
                  </a:cubicBezTo>
                  <a:cubicBezTo>
                    <a:pt x="14052" y="3704"/>
                    <a:pt x="13104" y="3285"/>
                    <a:pt x="11893" y="3132"/>
                  </a:cubicBezTo>
                  <a:cubicBezTo>
                    <a:pt x="11592" y="3096"/>
                    <a:pt x="11305" y="3077"/>
                    <a:pt x="11041" y="3077"/>
                  </a:cubicBezTo>
                  <a:close/>
                  <a:moveTo>
                    <a:pt x="9895" y="6168"/>
                  </a:moveTo>
                  <a:cubicBezTo>
                    <a:pt x="10263" y="6168"/>
                    <a:pt x="10718" y="6230"/>
                    <a:pt x="11178" y="6345"/>
                  </a:cubicBezTo>
                  <a:cubicBezTo>
                    <a:pt x="11613" y="6451"/>
                    <a:pt x="12028" y="6599"/>
                    <a:pt x="12348" y="6759"/>
                  </a:cubicBezTo>
                  <a:cubicBezTo>
                    <a:pt x="12432" y="6802"/>
                    <a:pt x="12504" y="6841"/>
                    <a:pt x="12564" y="6879"/>
                  </a:cubicBezTo>
                  <a:cubicBezTo>
                    <a:pt x="12508" y="6883"/>
                    <a:pt x="12446" y="6884"/>
                    <a:pt x="12374" y="6884"/>
                  </a:cubicBezTo>
                  <a:cubicBezTo>
                    <a:pt x="12005" y="6884"/>
                    <a:pt x="11550" y="6822"/>
                    <a:pt x="11091" y="6709"/>
                  </a:cubicBezTo>
                  <a:cubicBezTo>
                    <a:pt x="10657" y="6602"/>
                    <a:pt x="10242" y="6455"/>
                    <a:pt x="9923" y="6294"/>
                  </a:cubicBezTo>
                  <a:cubicBezTo>
                    <a:pt x="9839" y="6252"/>
                    <a:pt x="9768" y="6212"/>
                    <a:pt x="9707" y="6175"/>
                  </a:cubicBezTo>
                  <a:cubicBezTo>
                    <a:pt x="9762" y="6171"/>
                    <a:pt x="9825" y="6168"/>
                    <a:pt x="9895" y="6168"/>
                  </a:cubicBezTo>
                  <a:close/>
                  <a:moveTo>
                    <a:pt x="9896" y="5694"/>
                  </a:moveTo>
                  <a:cubicBezTo>
                    <a:pt x="9388" y="5694"/>
                    <a:pt x="9038" y="5798"/>
                    <a:pt x="8988" y="5999"/>
                  </a:cubicBezTo>
                  <a:cubicBezTo>
                    <a:pt x="8903" y="6351"/>
                    <a:pt x="9792" y="6879"/>
                    <a:pt x="10980" y="7172"/>
                  </a:cubicBezTo>
                  <a:cubicBezTo>
                    <a:pt x="11494" y="7298"/>
                    <a:pt x="11982" y="7360"/>
                    <a:pt x="12375" y="7360"/>
                  </a:cubicBezTo>
                  <a:cubicBezTo>
                    <a:pt x="12885" y="7360"/>
                    <a:pt x="13236" y="7257"/>
                    <a:pt x="13286" y="7056"/>
                  </a:cubicBezTo>
                  <a:cubicBezTo>
                    <a:pt x="13374" y="6701"/>
                    <a:pt x="12482" y="6176"/>
                    <a:pt x="11294" y="5883"/>
                  </a:cubicBezTo>
                  <a:cubicBezTo>
                    <a:pt x="10777" y="5755"/>
                    <a:pt x="10291" y="5694"/>
                    <a:pt x="9896" y="5694"/>
                  </a:cubicBezTo>
                  <a:close/>
                  <a:moveTo>
                    <a:pt x="8382" y="8873"/>
                  </a:moveTo>
                  <a:lnTo>
                    <a:pt x="8382" y="8873"/>
                  </a:lnTo>
                  <a:cubicBezTo>
                    <a:pt x="8519" y="8893"/>
                    <a:pt x="8677" y="8927"/>
                    <a:pt x="8845" y="8975"/>
                  </a:cubicBezTo>
                  <a:cubicBezTo>
                    <a:pt x="9141" y="9060"/>
                    <a:pt x="9467" y="9186"/>
                    <a:pt x="9786" y="9340"/>
                  </a:cubicBezTo>
                  <a:cubicBezTo>
                    <a:pt x="10189" y="9534"/>
                    <a:pt x="10567" y="9763"/>
                    <a:pt x="10847" y="9984"/>
                  </a:cubicBezTo>
                  <a:cubicBezTo>
                    <a:pt x="10921" y="10040"/>
                    <a:pt x="10981" y="10094"/>
                    <a:pt x="11032" y="10142"/>
                  </a:cubicBezTo>
                  <a:cubicBezTo>
                    <a:pt x="10896" y="10123"/>
                    <a:pt x="10739" y="10089"/>
                    <a:pt x="10571" y="10041"/>
                  </a:cubicBezTo>
                  <a:cubicBezTo>
                    <a:pt x="10275" y="9956"/>
                    <a:pt x="9949" y="9831"/>
                    <a:pt x="9628" y="9677"/>
                  </a:cubicBezTo>
                  <a:cubicBezTo>
                    <a:pt x="9225" y="9484"/>
                    <a:pt x="8848" y="9254"/>
                    <a:pt x="8568" y="9032"/>
                  </a:cubicBezTo>
                  <a:cubicBezTo>
                    <a:pt x="8494" y="8975"/>
                    <a:pt x="8433" y="8921"/>
                    <a:pt x="8382" y="8873"/>
                  </a:cubicBezTo>
                  <a:close/>
                  <a:moveTo>
                    <a:pt x="8169" y="8378"/>
                  </a:moveTo>
                  <a:cubicBezTo>
                    <a:pt x="7932" y="8378"/>
                    <a:pt x="7769" y="8433"/>
                    <a:pt x="7712" y="8551"/>
                  </a:cubicBezTo>
                  <a:cubicBezTo>
                    <a:pt x="7554" y="8878"/>
                    <a:pt x="8317" y="9575"/>
                    <a:pt x="9423" y="10105"/>
                  </a:cubicBezTo>
                  <a:cubicBezTo>
                    <a:pt x="10137" y="10446"/>
                    <a:pt x="10816" y="10635"/>
                    <a:pt x="11250" y="10635"/>
                  </a:cubicBezTo>
                  <a:cubicBezTo>
                    <a:pt x="11485" y="10635"/>
                    <a:pt x="11647" y="10580"/>
                    <a:pt x="11704" y="10463"/>
                  </a:cubicBezTo>
                  <a:cubicBezTo>
                    <a:pt x="11862" y="10133"/>
                    <a:pt x="11096" y="9439"/>
                    <a:pt x="9993" y="8909"/>
                  </a:cubicBezTo>
                  <a:cubicBezTo>
                    <a:pt x="9281" y="8566"/>
                    <a:pt x="8603" y="8378"/>
                    <a:pt x="8169" y="8378"/>
                  </a:cubicBezTo>
                  <a:close/>
                  <a:moveTo>
                    <a:pt x="11158" y="475"/>
                  </a:moveTo>
                  <a:cubicBezTo>
                    <a:pt x="11993" y="475"/>
                    <a:pt x="12923" y="601"/>
                    <a:pt x="13941" y="909"/>
                  </a:cubicBezTo>
                  <a:cubicBezTo>
                    <a:pt x="18415" y="2267"/>
                    <a:pt x="19017" y="4877"/>
                    <a:pt x="18838" y="7090"/>
                  </a:cubicBezTo>
                  <a:cubicBezTo>
                    <a:pt x="18810" y="7469"/>
                    <a:pt x="18754" y="7833"/>
                    <a:pt x="18696" y="8182"/>
                  </a:cubicBezTo>
                  <a:cubicBezTo>
                    <a:pt x="19075" y="9118"/>
                    <a:pt x="19086" y="10359"/>
                    <a:pt x="17950" y="11812"/>
                  </a:cubicBezTo>
                  <a:cubicBezTo>
                    <a:pt x="18162" y="12802"/>
                    <a:pt x="17856" y="13958"/>
                    <a:pt x="15951" y="14793"/>
                  </a:cubicBezTo>
                  <a:cubicBezTo>
                    <a:pt x="16178" y="15555"/>
                    <a:pt x="15984" y="16367"/>
                    <a:pt x="14806" y="17027"/>
                  </a:cubicBezTo>
                  <a:cubicBezTo>
                    <a:pt x="13931" y="17515"/>
                    <a:pt x="13072" y="17730"/>
                    <a:pt x="12284" y="17730"/>
                  </a:cubicBezTo>
                  <a:cubicBezTo>
                    <a:pt x="10429" y="17730"/>
                    <a:pt x="8962" y="16548"/>
                    <a:pt x="8589" y="14969"/>
                  </a:cubicBezTo>
                  <a:cubicBezTo>
                    <a:pt x="7456" y="14682"/>
                    <a:pt x="6322" y="14253"/>
                    <a:pt x="5547" y="13624"/>
                  </a:cubicBezTo>
                  <a:cubicBezTo>
                    <a:pt x="4743" y="12975"/>
                    <a:pt x="4289" y="12233"/>
                    <a:pt x="4033" y="11559"/>
                  </a:cubicBezTo>
                  <a:cubicBezTo>
                    <a:pt x="3890" y="11571"/>
                    <a:pt x="3724" y="11580"/>
                    <a:pt x="3547" y="11580"/>
                  </a:cubicBezTo>
                  <a:cubicBezTo>
                    <a:pt x="2557" y="11580"/>
                    <a:pt x="1142" y="11314"/>
                    <a:pt x="666" y="9912"/>
                  </a:cubicBezTo>
                  <a:cubicBezTo>
                    <a:pt x="464" y="9324"/>
                    <a:pt x="527" y="8496"/>
                    <a:pt x="745" y="7588"/>
                  </a:cubicBezTo>
                  <a:cubicBezTo>
                    <a:pt x="799" y="7368"/>
                    <a:pt x="859" y="7145"/>
                    <a:pt x="927" y="6924"/>
                  </a:cubicBezTo>
                  <a:cubicBezTo>
                    <a:pt x="1228" y="5946"/>
                    <a:pt x="1664" y="4924"/>
                    <a:pt x="2123" y="4044"/>
                  </a:cubicBezTo>
                  <a:cubicBezTo>
                    <a:pt x="2144" y="4007"/>
                    <a:pt x="2164" y="3969"/>
                    <a:pt x="2184" y="3933"/>
                  </a:cubicBezTo>
                  <a:cubicBezTo>
                    <a:pt x="2832" y="2696"/>
                    <a:pt x="3510" y="1759"/>
                    <a:pt x="3871" y="1650"/>
                  </a:cubicBezTo>
                  <a:cubicBezTo>
                    <a:pt x="4177" y="1556"/>
                    <a:pt x="4521" y="1474"/>
                    <a:pt x="4873" y="1474"/>
                  </a:cubicBezTo>
                  <a:cubicBezTo>
                    <a:pt x="5370" y="1474"/>
                    <a:pt x="5888" y="1636"/>
                    <a:pt x="6367" y="2144"/>
                  </a:cubicBezTo>
                  <a:cubicBezTo>
                    <a:pt x="7145" y="1507"/>
                    <a:pt x="8483" y="700"/>
                    <a:pt x="10359" y="515"/>
                  </a:cubicBezTo>
                  <a:cubicBezTo>
                    <a:pt x="10616" y="488"/>
                    <a:pt x="10882" y="475"/>
                    <a:pt x="11158" y="475"/>
                  </a:cubicBezTo>
                  <a:close/>
                  <a:moveTo>
                    <a:pt x="11158" y="1"/>
                  </a:moveTo>
                  <a:cubicBezTo>
                    <a:pt x="10875" y="1"/>
                    <a:pt x="10590" y="14"/>
                    <a:pt x="10313" y="41"/>
                  </a:cubicBezTo>
                  <a:cubicBezTo>
                    <a:pt x="9417" y="130"/>
                    <a:pt x="8556" y="360"/>
                    <a:pt x="7754" y="727"/>
                  </a:cubicBezTo>
                  <a:cubicBezTo>
                    <a:pt x="7270" y="948"/>
                    <a:pt x="6814" y="1214"/>
                    <a:pt x="6393" y="1522"/>
                  </a:cubicBezTo>
                  <a:cubicBezTo>
                    <a:pt x="5949" y="1175"/>
                    <a:pt x="5440" y="999"/>
                    <a:pt x="4873" y="999"/>
                  </a:cubicBezTo>
                  <a:cubicBezTo>
                    <a:pt x="4419" y="999"/>
                    <a:pt x="4004" y="1113"/>
                    <a:pt x="3731" y="1197"/>
                  </a:cubicBezTo>
                  <a:cubicBezTo>
                    <a:pt x="3552" y="1252"/>
                    <a:pt x="3255" y="1404"/>
                    <a:pt x="2753" y="2088"/>
                  </a:cubicBezTo>
                  <a:cubicBezTo>
                    <a:pt x="2440" y="2515"/>
                    <a:pt x="2099" y="3074"/>
                    <a:pt x="1768" y="3707"/>
                  </a:cubicBezTo>
                  <a:cubicBezTo>
                    <a:pt x="1754" y="3727"/>
                    <a:pt x="1746" y="3748"/>
                    <a:pt x="1736" y="3766"/>
                  </a:cubicBezTo>
                  <a:cubicBezTo>
                    <a:pt x="1727" y="3782"/>
                    <a:pt x="1719" y="3798"/>
                    <a:pt x="1710" y="3812"/>
                  </a:cubicBezTo>
                  <a:cubicBezTo>
                    <a:pt x="1708" y="3815"/>
                    <a:pt x="1707" y="3820"/>
                    <a:pt x="1704" y="3825"/>
                  </a:cubicBezTo>
                  <a:cubicBezTo>
                    <a:pt x="1202" y="4786"/>
                    <a:pt x="766" y="5836"/>
                    <a:pt x="475" y="6785"/>
                  </a:cubicBezTo>
                  <a:cubicBezTo>
                    <a:pt x="404" y="7011"/>
                    <a:pt x="342" y="7238"/>
                    <a:pt x="283" y="7479"/>
                  </a:cubicBezTo>
                  <a:lnTo>
                    <a:pt x="283" y="7480"/>
                  </a:lnTo>
                  <a:cubicBezTo>
                    <a:pt x="22" y="8566"/>
                    <a:pt x="0" y="9439"/>
                    <a:pt x="217" y="10070"/>
                  </a:cubicBezTo>
                  <a:cubicBezTo>
                    <a:pt x="653" y="11352"/>
                    <a:pt x="1836" y="12057"/>
                    <a:pt x="3548" y="12057"/>
                  </a:cubicBezTo>
                  <a:cubicBezTo>
                    <a:pt x="3608" y="12057"/>
                    <a:pt x="3667" y="12056"/>
                    <a:pt x="3726" y="12055"/>
                  </a:cubicBezTo>
                  <a:cubicBezTo>
                    <a:pt x="4067" y="12803"/>
                    <a:pt x="4579" y="13455"/>
                    <a:pt x="5250" y="13998"/>
                  </a:cubicBezTo>
                  <a:cubicBezTo>
                    <a:pt x="5937" y="14555"/>
                    <a:pt x="6930" y="15013"/>
                    <a:pt x="8205" y="15363"/>
                  </a:cubicBezTo>
                  <a:cubicBezTo>
                    <a:pt x="8313" y="15705"/>
                    <a:pt x="8468" y="16029"/>
                    <a:pt x="8668" y="16332"/>
                  </a:cubicBezTo>
                  <a:cubicBezTo>
                    <a:pt x="8916" y="16710"/>
                    <a:pt x="9228" y="17044"/>
                    <a:pt x="9594" y="17323"/>
                  </a:cubicBezTo>
                  <a:cubicBezTo>
                    <a:pt x="9963" y="17605"/>
                    <a:pt x="10379" y="17824"/>
                    <a:pt x="10827" y="17974"/>
                  </a:cubicBezTo>
                  <a:cubicBezTo>
                    <a:pt x="11289" y="18129"/>
                    <a:pt x="11781" y="18207"/>
                    <a:pt x="12285" y="18207"/>
                  </a:cubicBezTo>
                  <a:cubicBezTo>
                    <a:pt x="12731" y="18207"/>
                    <a:pt x="13187" y="18146"/>
                    <a:pt x="13638" y="18024"/>
                  </a:cubicBezTo>
                  <a:cubicBezTo>
                    <a:pt x="14108" y="17896"/>
                    <a:pt x="14581" y="17701"/>
                    <a:pt x="15038" y="17445"/>
                  </a:cubicBezTo>
                  <a:cubicBezTo>
                    <a:pt x="15681" y="17084"/>
                    <a:pt x="16118" y="16647"/>
                    <a:pt x="16339" y="16143"/>
                  </a:cubicBezTo>
                  <a:cubicBezTo>
                    <a:pt x="16488" y="15805"/>
                    <a:pt x="16540" y="15444"/>
                    <a:pt x="16493" y="15066"/>
                  </a:cubicBezTo>
                  <a:cubicBezTo>
                    <a:pt x="16839" y="14890"/>
                    <a:pt x="17142" y="14694"/>
                    <a:pt x="17399" y="14483"/>
                  </a:cubicBezTo>
                  <a:cubicBezTo>
                    <a:pt x="17724" y="14216"/>
                    <a:pt x="17979" y="13916"/>
                    <a:pt x="18160" y="13594"/>
                  </a:cubicBezTo>
                  <a:cubicBezTo>
                    <a:pt x="18326" y="13294"/>
                    <a:pt x="18431" y="12970"/>
                    <a:pt x="18468" y="12632"/>
                  </a:cubicBezTo>
                  <a:cubicBezTo>
                    <a:pt x="18492" y="12408"/>
                    <a:pt x="18489" y="12173"/>
                    <a:pt x="18456" y="11935"/>
                  </a:cubicBezTo>
                  <a:cubicBezTo>
                    <a:pt x="18954" y="11256"/>
                    <a:pt x="19258" y="10563"/>
                    <a:pt x="19362" y="9876"/>
                  </a:cubicBezTo>
                  <a:cubicBezTo>
                    <a:pt x="19452" y="9285"/>
                    <a:pt x="19393" y="8699"/>
                    <a:pt x="19188" y="8134"/>
                  </a:cubicBezTo>
                  <a:cubicBezTo>
                    <a:pt x="19239" y="7817"/>
                    <a:pt x="19287" y="7480"/>
                    <a:pt x="19313" y="7129"/>
                  </a:cubicBezTo>
                  <a:cubicBezTo>
                    <a:pt x="19432" y="5662"/>
                    <a:pt x="19178" y="4452"/>
                    <a:pt x="18538" y="3429"/>
                  </a:cubicBezTo>
                  <a:cubicBezTo>
                    <a:pt x="18140" y="2791"/>
                    <a:pt x="17586" y="2226"/>
                    <a:pt x="16889" y="1747"/>
                  </a:cubicBezTo>
                  <a:cubicBezTo>
                    <a:pt x="16135" y="1226"/>
                    <a:pt x="15189" y="792"/>
                    <a:pt x="14080" y="455"/>
                  </a:cubicBezTo>
                  <a:cubicBezTo>
                    <a:pt x="13083" y="153"/>
                    <a:pt x="12100" y="1"/>
                    <a:pt x="111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5"/>
            <p:cNvSpPr/>
            <p:nvPr/>
          </p:nvSpPr>
          <p:spPr>
            <a:xfrm>
              <a:off x="5879758" y="2065819"/>
              <a:ext cx="569492" cy="790910"/>
            </a:xfrm>
            <a:custGeom>
              <a:rect b="b" l="l" r="r" t="t"/>
              <a:pathLst>
                <a:path extrusionOk="0" h="25299" w="18215">
                  <a:moveTo>
                    <a:pt x="8096" y="0"/>
                  </a:moveTo>
                  <a:cubicBezTo>
                    <a:pt x="5146" y="0"/>
                    <a:pt x="4985" y="6012"/>
                    <a:pt x="5529" y="8944"/>
                  </a:cubicBezTo>
                  <a:cubicBezTo>
                    <a:pt x="5084" y="8851"/>
                    <a:pt x="4620" y="8793"/>
                    <a:pt x="4158" y="8793"/>
                  </a:cubicBezTo>
                  <a:cubicBezTo>
                    <a:pt x="2379" y="8793"/>
                    <a:pt x="656" y="9658"/>
                    <a:pt x="342" y="12699"/>
                  </a:cubicBezTo>
                  <a:cubicBezTo>
                    <a:pt x="0" y="16008"/>
                    <a:pt x="1067" y="17999"/>
                    <a:pt x="1970" y="19061"/>
                  </a:cubicBezTo>
                  <a:cubicBezTo>
                    <a:pt x="1619" y="19307"/>
                    <a:pt x="1223" y="19714"/>
                    <a:pt x="848" y="20382"/>
                  </a:cubicBezTo>
                  <a:cubicBezTo>
                    <a:pt x="488" y="21026"/>
                    <a:pt x="1619" y="22383"/>
                    <a:pt x="3219" y="23508"/>
                  </a:cubicBezTo>
                  <a:cubicBezTo>
                    <a:pt x="4086" y="24120"/>
                    <a:pt x="5091" y="24660"/>
                    <a:pt x="6071" y="24985"/>
                  </a:cubicBezTo>
                  <a:cubicBezTo>
                    <a:pt x="6670" y="25183"/>
                    <a:pt x="7260" y="25298"/>
                    <a:pt x="7803" y="25298"/>
                  </a:cubicBezTo>
                  <a:cubicBezTo>
                    <a:pt x="9068" y="25298"/>
                    <a:pt x="10080" y="24670"/>
                    <a:pt x="10371" y="22979"/>
                  </a:cubicBezTo>
                  <a:cubicBezTo>
                    <a:pt x="11193" y="22962"/>
                    <a:pt x="12210" y="22745"/>
                    <a:pt x="13122" y="21991"/>
                  </a:cubicBezTo>
                  <a:cubicBezTo>
                    <a:pt x="15062" y="20382"/>
                    <a:pt x="17646" y="16070"/>
                    <a:pt x="17930" y="14426"/>
                  </a:cubicBezTo>
                  <a:cubicBezTo>
                    <a:pt x="18215" y="12780"/>
                    <a:pt x="17608" y="11972"/>
                    <a:pt x="15810" y="11405"/>
                  </a:cubicBezTo>
                  <a:cubicBezTo>
                    <a:pt x="15766" y="11391"/>
                    <a:pt x="15722" y="11381"/>
                    <a:pt x="15674" y="11372"/>
                  </a:cubicBezTo>
                  <a:cubicBezTo>
                    <a:pt x="15351" y="10961"/>
                    <a:pt x="14861" y="10470"/>
                    <a:pt x="14167" y="10085"/>
                  </a:cubicBezTo>
                  <a:cubicBezTo>
                    <a:pt x="15356" y="8021"/>
                    <a:pt x="17269" y="4024"/>
                    <a:pt x="15144" y="2669"/>
                  </a:cubicBezTo>
                  <a:cubicBezTo>
                    <a:pt x="14840" y="2475"/>
                    <a:pt x="14544" y="2388"/>
                    <a:pt x="14258" y="2388"/>
                  </a:cubicBezTo>
                  <a:cubicBezTo>
                    <a:pt x="11884" y="2388"/>
                    <a:pt x="10180" y="8359"/>
                    <a:pt x="10064" y="8769"/>
                  </a:cubicBezTo>
                  <a:cubicBezTo>
                    <a:pt x="10155" y="8275"/>
                    <a:pt x="11625" y="81"/>
                    <a:pt x="8142" y="1"/>
                  </a:cubicBezTo>
                  <a:cubicBezTo>
                    <a:pt x="8127" y="0"/>
                    <a:pt x="8111" y="0"/>
                    <a:pt x="80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5"/>
            <p:cNvSpPr/>
            <p:nvPr/>
          </p:nvSpPr>
          <p:spPr>
            <a:xfrm>
              <a:off x="5870566" y="2050937"/>
              <a:ext cx="587438" cy="820703"/>
            </a:xfrm>
            <a:custGeom>
              <a:rect b="b" l="l" r="r" t="t"/>
              <a:pathLst>
                <a:path extrusionOk="0" h="26252" w="18789">
                  <a:moveTo>
                    <a:pt x="8436" y="478"/>
                  </a:moveTo>
                  <a:cubicBezTo>
                    <a:pt x="11921" y="556"/>
                    <a:pt x="10451" y="8751"/>
                    <a:pt x="10359" y="9245"/>
                  </a:cubicBezTo>
                  <a:cubicBezTo>
                    <a:pt x="10475" y="8836"/>
                    <a:pt x="12180" y="2864"/>
                    <a:pt x="14552" y="2864"/>
                  </a:cubicBezTo>
                  <a:cubicBezTo>
                    <a:pt x="14839" y="2864"/>
                    <a:pt x="15135" y="2951"/>
                    <a:pt x="15439" y="3145"/>
                  </a:cubicBezTo>
                  <a:cubicBezTo>
                    <a:pt x="17564" y="4500"/>
                    <a:pt x="15652" y="8497"/>
                    <a:pt x="14463" y="10561"/>
                  </a:cubicBezTo>
                  <a:cubicBezTo>
                    <a:pt x="15157" y="10946"/>
                    <a:pt x="15647" y="11437"/>
                    <a:pt x="15970" y="11848"/>
                  </a:cubicBezTo>
                  <a:cubicBezTo>
                    <a:pt x="16017" y="11857"/>
                    <a:pt x="16061" y="11867"/>
                    <a:pt x="16105" y="11881"/>
                  </a:cubicBezTo>
                  <a:cubicBezTo>
                    <a:pt x="17904" y="12448"/>
                    <a:pt x="18511" y="13256"/>
                    <a:pt x="18225" y="14902"/>
                  </a:cubicBezTo>
                  <a:cubicBezTo>
                    <a:pt x="17941" y="16546"/>
                    <a:pt x="15357" y="20858"/>
                    <a:pt x="13418" y="22467"/>
                  </a:cubicBezTo>
                  <a:cubicBezTo>
                    <a:pt x="12505" y="23221"/>
                    <a:pt x="11488" y="23438"/>
                    <a:pt x="10666" y="23455"/>
                  </a:cubicBezTo>
                  <a:cubicBezTo>
                    <a:pt x="10376" y="25146"/>
                    <a:pt x="9363" y="25774"/>
                    <a:pt x="8098" y="25774"/>
                  </a:cubicBezTo>
                  <a:cubicBezTo>
                    <a:pt x="7554" y="25774"/>
                    <a:pt x="6965" y="25658"/>
                    <a:pt x="6365" y="25460"/>
                  </a:cubicBezTo>
                  <a:cubicBezTo>
                    <a:pt x="5385" y="25135"/>
                    <a:pt x="4380" y="24594"/>
                    <a:pt x="3513" y="23983"/>
                  </a:cubicBezTo>
                  <a:cubicBezTo>
                    <a:pt x="1913" y="22857"/>
                    <a:pt x="782" y="21501"/>
                    <a:pt x="1142" y="20857"/>
                  </a:cubicBezTo>
                  <a:cubicBezTo>
                    <a:pt x="1517" y="20189"/>
                    <a:pt x="1913" y="19782"/>
                    <a:pt x="2264" y="19536"/>
                  </a:cubicBezTo>
                  <a:cubicBezTo>
                    <a:pt x="1361" y="18474"/>
                    <a:pt x="294" y="16483"/>
                    <a:pt x="636" y="13174"/>
                  </a:cubicBezTo>
                  <a:cubicBezTo>
                    <a:pt x="950" y="10132"/>
                    <a:pt x="2675" y="9267"/>
                    <a:pt x="4454" y="9267"/>
                  </a:cubicBezTo>
                  <a:cubicBezTo>
                    <a:pt x="4914" y="9267"/>
                    <a:pt x="5379" y="9326"/>
                    <a:pt x="5822" y="9419"/>
                  </a:cubicBezTo>
                  <a:cubicBezTo>
                    <a:pt x="5279" y="6489"/>
                    <a:pt x="5439" y="478"/>
                    <a:pt x="8388" y="478"/>
                  </a:cubicBezTo>
                  <a:close/>
                  <a:moveTo>
                    <a:pt x="8445" y="1"/>
                  </a:moveTo>
                  <a:cubicBezTo>
                    <a:pt x="8427" y="2"/>
                    <a:pt x="8408" y="2"/>
                    <a:pt x="8388" y="2"/>
                  </a:cubicBezTo>
                  <a:cubicBezTo>
                    <a:pt x="7999" y="2"/>
                    <a:pt x="7633" y="89"/>
                    <a:pt x="7300" y="260"/>
                  </a:cubicBezTo>
                  <a:cubicBezTo>
                    <a:pt x="6992" y="417"/>
                    <a:pt x="6711" y="648"/>
                    <a:pt x="6463" y="946"/>
                  </a:cubicBezTo>
                  <a:cubicBezTo>
                    <a:pt x="6084" y="1400"/>
                    <a:pt x="5777" y="2025"/>
                    <a:pt x="5553" y="2796"/>
                  </a:cubicBezTo>
                  <a:cubicBezTo>
                    <a:pt x="5360" y="3457"/>
                    <a:pt x="5227" y="4227"/>
                    <a:pt x="5156" y="5082"/>
                  </a:cubicBezTo>
                  <a:cubicBezTo>
                    <a:pt x="5096" y="5828"/>
                    <a:pt x="5083" y="6645"/>
                    <a:pt x="5125" y="7444"/>
                  </a:cubicBezTo>
                  <a:cubicBezTo>
                    <a:pt x="5149" y="7928"/>
                    <a:pt x="5192" y="8403"/>
                    <a:pt x="5250" y="8844"/>
                  </a:cubicBezTo>
                  <a:cubicBezTo>
                    <a:pt x="4977" y="8811"/>
                    <a:pt x="4709" y="8795"/>
                    <a:pt x="4451" y="8795"/>
                  </a:cubicBezTo>
                  <a:cubicBezTo>
                    <a:pt x="3933" y="8795"/>
                    <a:pt x="3447" y="8864"/>
                    <a:pt x="3008" y="8999"/>
                  </a:cubicBezTo>
                  <a:cubicBezTo>
                    <a:pt x="2507" y="9153"/>
                    <a:pt x="2061" y="9396"/>
                    <a:pt x="1682" y="9723"/>
                  </a:cubicBezTo>
                  <a:cubicBezTo>
                    <a:pt x="831" y="10456"/>
                    <a:pt x="319" y="11602"/>
                    <a:pt x="160" y="13128"/>
                  </a:cubicBezTo>
                  <a:cubicBezTo>
                    <a:pt x="0" y="14675"/>
                    <a:pt x="124" y="16096"/>
                    <a:pt x="528" y="17347"/>
                  </a:cubicBezTo>
                  <a:cubicBezTo>
                    <a:pt x="781" y="18134"/>
                    <a:pt x="1141" y="18846"/>
                    <a:pt x="1599" y="19470"/>
                  </a:cubicBezTo>
                  <a:cubicBezTo>
                    <a:pt x="1278" y="19776"/>
                    <a:pt x="985" y="20163"/>
                    <a:pt x="724" y="20629"/>
                  </a:cubicBezTo>
                  <a:cubicBezTo>
                    <a:pt x="617" y="20820"/>
                    <a:pt x="523" y="21148"/>
                    <a:pt x="683" y="21616"/>
                  </a:cubicBezTo>
                  <a:cubicBezTo>
                    <a:pt x="779" y="21897"/>
                    <a:pt x="958" y="22206"/>
                    <a:pt x="1216" y="22535"/>
                  </a:cubicBezTo>
                  <a:cubicBezTo>
                    <a:pt x="1682" y="23132"/>
                    <a:pt x="2401" y="23786"/>
                    <a:pt x="3238" y="24375"/>
                  </a:cubicBezTo>
                  <a:cubicBezTo>
                    <a:pt x="3699" y="24700"/>
                    <a:pt x="4182" y="24996"/>
                    <a:pt x="4675" y="25254"/>
                  </a:cubicBezTo>
                  <a:cubicBezTo>
                    <a:pt x="5197" y="25527"/>
                    <a:pt x="5715" y="25750"/>
                    <a:pt x="6213" y="25915"/>
                  </a:cubicBezTo>
                  <a:lnTo>
                    <a:pt x="6215" y="25915"/>
                  </a:lnTo>
                  <a:cubicBezTo>
                    <a:pt x="6894" y="26138"/>
                    <a:pt x="7527" y="26252"/>
                    <a:pt x="8096" y="26252"/>
                  </a:cubicBezTo>
                  <a:cubicBezTo>
                    <a:pt x="8881" y="26252"/>
                    <a:pt x="9538" y="26038"/>
                    <a:pt x="10049" y="25617"/>
                  </a:cubicBezTo>
                  <a:cubicBezTo>
                    <a:pt x="10532" y="25219"/>
                    <a:pt x="10869" y="24646"/>
                    <a:pt x="11055" y="23911"/>
                  </a:cubicBezTo>
                  <a:cubicBezTo>
                    <a:pt x="11435" y="23875"/>
                    <a:pt x="11802" y="23803"/>
                    <a:pt x="12152" y="23691"/>
                  </a:cubicBezTo>
                  <a:cubicBezTo>
                    <a:pt x="12727" y="23509"/>
                    <a:pt x="13254" y="23219"/>
                    <a:pt x="13720" y="22834"/>
                  </a:cubicBezTo>
                  <a:cubicBezTo>
                    <a:pt x="14648" y="22063"/>
                    <a:pt x="15787" y="20647"/>
                    <a:pt x="16844" y="18950"/>
                  </a:cubicBezTo>
                  <a:cubicBezTo>
                    <a:pt x="17315" y="18192"/>
                    <a:pt x="17735" y="17432"/>
                    <a:pt x="18055" y="16755"/>
                  </a:cubicBezTo>
                  <a:cubicBezTo>
                    <a:pt x="18401" y="16024"/>
                    <a:pt x="18616" y="15428"/>
                    <a:pt x="18693" y="14983"/>
                  </a:cubicBezTo>
                  <a:cubicBezTo>
                    <a:pt x="18774" y="14515"/>
                    <a:pt x="18789" y="14111"/>
                    <a:pt x="18737" y="13749"/>
                  </a:cubicBezTo>
                  <a:cubicBezTo>
                    <a:pt x="18682" y="13359"/>
                    <a:pt x="18545" y="13010"/>
                    <a:pt x="18334" y="12711"/>
                  </a:cubicBezTo>
                  <a:cubicBezTo>
                    <a:pt x="18126" y="12418"/>
                    <a:pt x="17845" y="12170"/>
                    <a:pt x="17477" y="11951"/>
                  </a:cubicBezTo>
                  <a:cubicBezTo>
                    <a:pt x="17147" y="11756"/>
                    <a:pt x="16744" y="11584"/>
                    <a:pt x="16247" y="11427"/>
                  </a:cubicBezTo>
                  <a:cubicBezTo>
                    <a:pt x="16244" y="11425"/>
                    <a:pt x="16242" y="11425"/>
                    <a:pt x="16237" y="11424"/>
                  </a:cubicBezTo>
                  <a:cubicBezTo>
                    <a:pt x="16063" y="11216"/>
                    <a:pt x="15874" y="11020"/>
                    <a:pt x="15670" y="10841"/>
                  </a:cubicBezTo>
                  <a:cubicBezTo>
                    <a:pt x="15489" y="10681"/>
                    <a:pt x="15300" y="10532"/>
                    <a:pt x="15100" y="10397"/>
                  </a:cubicBezTo>
                  <a:cubicBezTo>
                    <a:pt x="15666" y="9373"/>
                    <a:pt x="16324" y="8007"/>
                    <a:pt x="16652" y="6704"/>
                  </a:cubicBezTo>
                  <a:cubicBezTo>
                    <a:pt x="16866" y="5861"/>
                    <a:pt x="16921" y="5122"/>
                    <a:pt x="16816" y="4506"/>
                  </a:cubicBezTo>
                  <a:cubicBezTo>
                    <a:pt x="16755" y="4137"/>
                    <a:pt x="16634" y="3805"/>
                    <a:pt x="16459" y="3520"/>
                  </a:cubicBezTo>
                  <a:cubicBezTo>
                    <a:pt x="16267" y="3207"/>
                    <a:pt x="16010" y="2948"/>
                    <a:pt x="15692" y="2744"/>
                  </a:cubicBezTo>
                  <a:cubicBezTo>
                    <a:pt x="15322" y="2508"/>
                    <a:pt x="14938" y="2389"/>
                    <a:pt x="14551" y="2389"/>
                  </a:cubicBezTo>
                  <a:cubicBezTo>
                    <a:pt x="13865" y="2389"/>
                    <a:pt x="13192" y="2759"/>
                    <a:pt x="12554" y="3490"/>
                  </a:cubicBezTo>
                  <a:cubicBezTo>
                    <a:pt x="12096" y="4013"/>
                    <a:pt x="11644" y="4733"/>
                    <a:pt x="11211" y="5629"/>
                  </a:cubicBezTo>
                  <a:cubicBezTo>
                    <a:pt x="11237" y="4685"/>
                    <a:pt x="11191" y="3845"/>
                    <a:pt x="11077" y="3133"/>
                  </a:cubicBezTo>
                  <a:cubicBezTo>
                    <a:pt x="11002" y="2672"/>
                    <a:pt x="10899" y="2258"/>
                    <a:pt x="10767" y="1900"/>
                  </a:cubicBezTo>
                  <a:cubicBezTo>
                    <a:pt x="10616" y="1490"/>
                    <a:pt x="10424" y="1141"/>
                    <a:pt x="10197" y="861"/>
                  </a:cubicBezTo>
                  <a:cubicBezTo>
                    <a:pt x="9981" y="595"/>
                    <a:pt x="9728" y="387"/>
                    <a:pt x="9445" y="244"/>
                  </a:cubicBezTo>
                  <a:cubicBezTo>
                    <a:pt x="9145" y="91"/>
                    <a:pt x="8809" y="9"/>
                    <a:pt x="84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5"/>
            <p:cNvSpPr/>
            <p:nvPr/>
          </p:nvSpPr>
          <p:spPr>
            <a:xfrm>
              <a:off x="4269923" y="2611307"/>
              <a:ext cx="685454" cy="303559"/>
            </a:xfrm>
            <a:custGeom>
              <a:rect b="b" l="l" r="r" t="t"/>
              <a:pathLst>
                <a:path extrusionOk="0" h="9710" w="21924">
                  <a:moveTo>
                    <a:pt x="17861" y="1"/>
                  </a:moveTo>
                  <a:cubicBezTo>
                    <a:pt x="17185" y="1"/>
                    <a:pt x="16501" y="193"/>
                    <a:pt x="15895" y="594"/>
                  </a:cubicBezTo>
                  <a:cubicBezTo>
                    <a:pt x="13491" y="2187"/>
                    <a:pt x="10718" y="2584"/>
                    <a:pt x="8552" y="2584"/>
                  </a:cubicBezTo>
                  <a:cubicBezTo>
                    <a:pt x="6448" y="2584"/>
                    <a:pt x="4917" y="2209"/>
                    <a:pt x="4856" y="2193"/>
                  </a:cubicBezTo>
                  <a:cubicBezTo>
                    <a:pt x="4553" y="2114"/>
                    <a:pt x="4248" y="2076"/>
                    <a:pt x="3949" y="2076"/>
                  </a:cubicBezTo>
                  <a:cubicBezTo>
                    <a:pt x="2374" y="2076"/>
                    <a:pt x="934" y="3127"/>
                    <a:pt x="508" y="4721"/>
                  </a:cubicBezTo>
                  <a:cubicBezTo>
                    <a:pt x="1" y="6623"/>
                    <a:pt x="1130" y="8578"/>
                    <a:pt x="3033" y="9084"/>
                  </a:cubicBezTo>
                  <a:cubicBezTo>
                    <a:pt x="3219" y="9134"/>
                    <a:pt x="5440" y="9710"/>
                    <a:pt x="8536" y="9710"/>
                  </a:cubicBezTo>
                  <a:cubicBezTo>
                    <a:pt x="11786" y="9710"/>
                    <a:pt x="16001" y="9075"/>
                    <a:pt x="19833" y="6539"/>
                  </a:cubicBezTo>
                  <a:cubicBezTo>
                    <a:pt x="21472" y="5450"/>
                    <a:pt x="21924" y="3240"/>
                    <a:pt x="20836" y="1598"/>
                  </a:cubicBezTo>
                  <a:cubicBezTo>
                    <a:pt x="20150" y="562"/>
                    <a:pt x="19017" y="1"/>
                    <a:pt x="178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5"/>
            <p:cNvSpPr/>
            <p:nvPr/>
          </p:nvSpPr>
          <p:spPr>
            <a:xfrm>
              <a:off x="4265952" y="2596426"/>
              <a:ext cx="689612" cy="333258"/>
            </a:xfrm>
            <a:custGeom>
              <a:rect b="b" l="l" r="r" t="t"/>
              <a:pathLst>
                <a:path extrusionOk="0" h="10660" w="22057">
                  <a:moveTo>
                    <a:pt x="17987" y="478"/>
                  </a:moveTo>
                  <a:cubicBezTo>
                    <a:pt x="19144" y="478"/>
                    <a:pt x="20276" y="1037"/>
                    <a:pt x="20962" y="2074"/>
                  </a:cubicBezTo>
                  <a:cubicBezTo>
                    <a:pt x="22050" y="3716"/>
                    <a:pt x="21598" y="5926"/>
                    <a:pt x="19959" y="7015"/>
                  </a:cubicBezTo>
                  <a:cubicBezTo>
                    <a:pt x="16126" y="9551"/>
                    <a:pt x="11911" y="10186"/>
                    <a:pt x="8662" y="10186"/>
                  </a:cubicBezTo>
                  <a:cubicBezTo>
                    <a:pt x="5566" y="10186"/>
                    <a:pt x="3344" y="9610"/>
                    <a:pt x="3159" y="9560"/>
                  </a:cubicBezTo>
                  <a:cubicBezTo>
                    <a:pt x="1256" y="9054"/>
                    <a:pt x="126" y="7099"/>
                    <a:pt x="634" y="5197"/>
                  </a:cubicBezTo>
                  <a:cubicBezTo>
                    <a:pt x="1059" y="3603"/>
                    <a:pt x="2501" y="2551"/>
                    <a:pt x="4075" y="2551"/>
                  </a:cubicBezTo>
                  <a:cubicBezTo>
                    <a:pt x="4374" y="2551"/>
                    <a:pt x="4679" y="2590"/>
                    <a:pt x="4982" y="2669"/>
                  </a:cubicBezTo>
                  <a:cubicBezTo>
                    <a:pt x="5043" y="2686"/>
                    <a:pt x="6575" y="3060"/>
                    <a:pt x="8679" y="3060"/>
                  </a:cubicBezTo>
                  <a:cubicBezTo>
                    <a:pt x="10845" y="3060"/>
                    <a:pt x="13617" y="2664"/>
                    <a:pt x="16021" y="1070"/>
                  </a:cubicBezTo>
                  <a:cubicBezTo>
                    <a:pt x="16628" y="668"/>
                    <a:pt x="17311" y="478"/>
                    <a:pt x="17987" y="478"/>
                  </a:cubicBezTo>
                  <a:close/>
                  <a:moveTo>
                    <a:pt x="17987" y="1"/>
                  </a:moveTo>
                  <a:cubicBezTo>
                    <a:pt x="17192" y="1"/>
                    <a:pt x="16422" y="233"/>
                    <a:pt x="15759" y="673"/>
                  </a:cubicBezTo>
                  <a:cubicBezTo>
                    <a:pt x="14710" y="1367"/>
                    <a:pt x="13496" y="1881"/>
                    <a:pt x="12152" y="2198"/>
                  </a:cubicBezTo>
                  <a:cubicBezTo>
                    <a:pt x="11070" y="2452"/>
                    <a:pt x="9902" y="2582"/>
                    <a:pt x="8681" y="2582"/>
                  </a:cubicBezTo>
                  <a:cubicBezTo>
                    <a:pt x="7621" y="2582"/>
                    <a:pt x="6717" y="2483"/>
                    <a:pt x="6144" y="2399"/>
                  </a:cubicBezTo>
                  <a:cubicBezTo>
                    <a:pt x="5497" y="2306"/>
                    <a:pt x="5116" y="2210"/>
                    <a:pt x="5103" y="2205"/>
                  </a:cubicBezTo>
                  <a:cubicBezTo>
                    <a:pt x="4767" y="2117"/>
                    <a:pt x="4421" y="2073"/>
                    <a:pt x="4076" y="2073"/>
                  </a:cubicBezTo>
                  <a:cubicBezTo>
                    <a:pt x="3636" y="2073"/>
                    <a:pt x="3200" y="2145"/>
                    <a:pt x="2781" y="2289"/>
                  </a:cubicBezTo>
                  <a:cubicBezTo>
                    <a:pt x="2370" y="2429"/>
                    <a:pt x="1984" y="2633"/>
                    <a:pt x="1637" y="2896"/>
                  </a:cubicBezTo>
                  <a:cubicBezTo>
                    <a:pt x="1286" y="3161"/>
                    <a:pt x="983" y="3480"/>
                    <a:pt x="738" y="3843"/>
                  </a:cubicBezTo>
                  <a:cubicBezTo>
                    <a:pt x="483" y="4217"/>
                    <a:pt x="293" y="4631"/>
                    <a:pt x="176" y="5073"/>
                  </a:cubicBezTo>
                  <a:cubicBezTo>
                    <a:pt x="35" y="5600"/>
                    <a:pt x="1" y="6139"/>
                    <a:pt x="77" y="6675"/>
                  </a:cubicBezTo>
                  <a:cubicBezTo>
                    <a:pt x="150" y="7193"/>
                    <a:pt x="319" y="7686"/>
                    <a:pt x="581" y="8140"/>
                  </a:cubicBezTo>
                  <a:cubicBezTo>
                    <a:pt x="844" y="8594"/>
                    <a:pt x="1187" y="8986"/>
                    <a:pt x="1599" y="9307"/>
                  </a:cubicBezTo>
                  <a:cubicBezTo>
                    <a:pt x="2026" y="9638"/>
                    <a:pt x="2510" y="9878"/>
                    <a:pt x="3036" y="10018"/>
                  </a:cubicBezTo>
                  <a:lnTo>
                    <a:pt x="3037" y="10018"/>
                  </a:lnTo>
                  <a:cubicBezTo>
                    <a:pt x="3202" y="10061"/>
                    <a:pt x="3811" y="10214"/>
                    <a:pt x="4746" y="10359"/>
                  </a:cubicBezTo>
                  <a:cubicBezTo>
                    <a:pt x="6025" y="10557"/>
                    <a:pt x="7342" y="10659"/>
                    <a:pt x="8662" y="10659"/>
                  </a:cubicBezTo>
                  <a:cubicBezTo>
                    <a:pt x="10588" y="10659"/>
                    <a:pt x="12454" y="10441"/>
                    <a:pt x="14206" y="10012"/>
                  </a:cubicBezTo>
                  <a:cubicBezTo>
                    <a:pt x="16404" y="9472"/>
                    <a:pt x="18428" y="8598"/>
                    <a:pt x="20221" y="7411"/>
                  </a:cubicBezTo>
                  <a:cubicBezTo>
                    <a:pt x="20675" y="7109"/>
                    <a:pt x="21056" y="6728"/>
                    <a:pt x="21355" y="6276"/>
                  </a:cubicBezTo>
                  <a:cubicBezTo>
                    <a:pt x="21644" y="5842"/>
                    <a:pt x="21843" y="5359"/>
                    <a:pt x="21947" y="4846"/>
                  </a:cubicBezTo>
                  <a:cubicBezTo>
                    <a:pt x="22052" y="4333"/>
                    <a:pt x="22056" y="3811"/>
                    <a:pt x="21959" y="3298"/>
                  </a:cubicBezTo>
                  <a:cubicBezTo>
                    <a:pt x="21860" y="2766"/>
                    <a:pt x="21657" y="2265"/>
                    <a:pt x="21357" y="1811"/>
                  </a:cubicBezTo>
                  <a:cubicBezTo>
                    <a:pt x="20609" y="678"/>
                    <a:pt x="19348" y="1"/>
                    <a:pt x="17987" y="1"/>
                  </a:cubicBezTo>
                  <a:close/>
                </a:path>
              </a:pathLst>
            </a:custGeom>
            <a:solidFill>
              <a:srgbClr val="00000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5"/>
            <p:cNvSpPr/>
            <p:nvPr/>
          </p:nvSpPr>
          <p:spPr>
            <a:xfrm>
              <a:off x="4418801" y="2457803"/>
              <a:ext cx="204817" cy="113795"/>
            </a:xfrm>
            <a:custGeom>
              <a:rect b="b" l="l" r="r" t="t"/>
              <a:pathLst>
                <a:path extrusionOk="0" fill="none" h="3640" w="6551">
                  <a:moveTo>
                    <a:pt x="6551" y="549"/>
                  </a:moveTo>
                  <a:cubicBezTo>
                    <a:pt x="6551" y="549"/>
                    <a:pt x="5903" y="1098"/>
                    <a:pt x="3882" y="549"/>
                  </a:cubicBezTo>
                  <a:cubicBezTo>
                    <a:pt x="1860" y="0"/>
                    <a:pt x="0" y="2750"/>
                    <a:pt x="3882" y="364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5"/>
            <p:cNvSpPr/>
            <p:nvPr/>
          </p:nvSpPr>
          <p:spPr>
            <a:xfrm>
              <a:off x="4170285" y="2042902"/>
              <a:ext cx="126342" cy="98821"/>
            </a:xfrm>
            <a:custGeom>
              <a:rect b="b" l="l" r="r" t="t"/>
              <a:pathLst>
                <a:path extrusionOk="0" fill="none" h="3161" w="4041">
                  <a:moveTo>
                    <a:pt x="1" y="3161"/>
                  </a:moveTo>
                  <a:cubicBezTo>
                    <a:pt x="1" y="3161"/>
                    <a:pt x="942" y="0"/>
                    <a:pt x="4041" y="154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5"/>
            <p:cNvSpPr/>
            <p:nvPr/>
          </p:nvSpPr>
          <p:spPr>
            <a:xfrm>
              <a:off x="4789214" y="2042902"/>
              <a:ext cx="126342" cy="98821"/>
            </a:xfrm>
            <a:custGeom>
              <a:rect b="b" l="l" r="r" t="t"/>
              <a:pathLst>
                <a:path extrusionOk="0" fill="none" h="3161" w="4041">
                  <a:moveTo>
                    <a:pt x="4041" y="3161"/>
                  </a:moveTo>
                  <a:cubicBezTo>
                    <a:pt x="4041" y="3161"/>
                    <a:pt x="3099" y="0"/>
                    <a:pt x="1" y="154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5"/>
            <p:cNvSpPr/>
            <p:nvPr/>
          </p:nvSpPr>
          <p:spPr>
            <a:xfrm>
              <a:off x="4436434" y="2682995"/>
              <a:ext cx="31" cy="225496"/>
            </a:xfrm>
            <a:custGeom>
              <a:rect b="b" l="l" r="r" t="t"/>
              <a:pathLst>
                <a:path extrusionOk="0" fill="none" h="7213" w="1">
                  <a:moveTo>
                    <a:pt x="1" y="7213"/>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5"/>
            <p:cNvSpPr/>
            <p:nvPr/>
          </p:nvSpPr>
          <p:spPr>
            <a:xfrm>
              <a:off x="4600256" y="2688372"/>
              <a:ext cx="37205" cy="219744"/>
            </a:xfrm>
            <a:custGeom>
              <a:rect b="b" l="l" r="r" t="t"/>
              <a:pathLst>
                <a:path extrusionOk="0" fill="none" h="7029" w="1190">
                  <a:moveTo>
                    <a:pt x="1190" y="7029"/>
                  </a:moveTo>
                  <a:lnTo>
                    <a:pt x="0"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5"/>
            <p:cNvSpPr/>
            <p:nvPr/>
          </p:nvSpPr>
          <p:spPr>
            <a:xfrm>
              <a:off x="4733002" y="2649449"/>
              <a:ext cx="84728" cy="206614"/>
            </a:xfrm>
            <a:custGeom>
              <a:rect b="b" l="l" r="r" t="t"/>
              <a:pathLst>
                <a:path extrusionOk="0" fill="none" h="6609" w="2710">
                  <a:moveTo>
                    <a:pt x="2709" y="6609"/>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5"/>
            <p:cNvSpPr/>
            <p:nvPr/>
          </p:nvSpPr>
          <p:spPr>
            <a:xfrm>
              <a:off x="4610917" y="2940920"/>
              <a:ext cx="124685" cy="58648"/>
            </a:xfrm>
            <a:custGeom>
              <a:rect b="b" l="l" r="r" t="t"/>
              <a:pathLst>
                <a:path extrusionOk="0" fill="none" h="1876" w="3988">
                  <a:moveTo>
                    <a:pt x="1" y="869"/>
                  </a:moveTo>
                  <a:cubicBezTo>
                    <a:pt x="1" y="869"/>
                    <a:pt x="2235" y="1876"/>
                    <a:pt x="3988"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5"/>
            <p:cNvSpPr/>
            <p:nvPr/>
          </p:nvSpPr>
          <p:spPr>
            <a:xfrm>
              <a:off x="3735125" y="2946329"/>
              <a:ext cx="25669" cy="34264"/>
            </a:xfrm>
            <a:custGeom>
              <a:rect b="b" l="l" r="r" t="t"/>
              <a:pathLst>
                <a:path extrusionOk="0" fill="none" h="1096" w="821">
                  <a:moveTo>
                    <a:pt x="1" y="1096"/>
                  </a:moveTo>
                  <a:cubicBezTo>
                    <a:pt x="1" y="1096"/>
                    <a:pt x="275" y="442"/>
                    <a:pt x="820"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5"/>
            <p:cNvSpPr/>
            <p:nvPr/>
          </p:nvSpPr>
          <p:spPr>
            <a:xfrm>
              <a:off x="4095815" y="3084045"/>
              <a:ext cx="57559" cy="60462"/>
            </a:xfrm>
            <a:custGeom>
              <a:rect b="b" l="l" r="r" t="t"/>
              <a:pathLst>
                <a:path extrusionOk="0" fill="none" h="1934" w="1841">
                  <a:moveTo>
                    <a:pt x="1" y="1"/>
                  </a:moveTo>
                  <a:cubicBezTo>
                    <a:pt x="1" y="1"/>
                    <a:pt x="1350" y="708"/>
                    <a:pt x="1841" y="1933"/>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5"/>
            <p:cNvSpPr/>
            <p:nvPr/>
          </p:nvSpPr>
          <p:spPr>
            <a:xfrm>
              <a:off x="4086592" y="3193843"/>
              <a:ext cx="42739" cy="64119"/>
            </a:xfrm>
            <a:custGeom>
              <a:rect b="b" l="l" r="r" t="t"/>
              <a:pathLst>
                <a:path extrusionOk="0" fill="none" h="2051" w="1367">
                  <a:moveTo>
                    <a:pt x="1" y="1"/>
                  </a:moveTo>
                  <a:cubicBezTo>
                    <a:pt x="1" y="1"/>
                    <a:pt x="1124" y="920"/>
                    <a:pt x="1366" y="205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5"/>
            <p:cNvSpPr/>
            <p:nvPr/>
          </p:nvSpPr>
          <p:spPr>
            <a:xfrm>
              <a:off x="3997553" y="3273253"/>
              <a:ext cx="69940" cy="77844"/>
            </a:xfrm>
            <a:custGeom>
              <a:rect b="b" l="l" r="r" t="t"/>
              <a:pathLst>
                <a:path extrusionOk="0" fill="none" h="2490" w="2237">
                  <a:moveTo>
                    <a:pt x="0" y="1"/>
                  </a:moveTo>
                  <a:cubicBezTo>
                    <a:pt x="0" y="1"/>
                    <a:pt x="1851" y="1175"/>
                    <a:pt x="2237" y="249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5"/>
            <p:cNvSpPr/>
            <p:nvPr/>
          </p:nvSpPr>
          <p:spPr>
            <a:xfrm>
              <a:off x="3669439" y="3185871"/>
              <a:ext cx="13413" cy="72060"/>
            </a:xfrm>
            <a:custGeom>
              <a:rect b="b" l="l" r="r" t="t"/>
              <a:pathLst>
                <a:path extrusionOk="0" fill="none" h="2305" w="429">
                  <a:moveTo>
                    <a:pt x="428" y="2305"/>
                  </a:moveTo>
                  <a:cubicBezTo>
                    <a:pt x="1" y="1184"/>
                    <a:pt x="285" y="0"/>
                    <a:pt x="285"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5"/>
            <p:cNvSpPr/>
            <p:nvPr/>
          </p:nvSpPr>
          <p:spPr>
            <a:xfrm>
              <a:off x="3824289" y="3361886"/>
              <a:ext cx="130344" cy="15944"/>
            </a:xfrm>
            <a:custGeom>
              <a:rect b="b" l="l" r="r" t="t"/>
              <a:pathLst>
                <a:path extrusionOk="0" fill="none" h="510" w="4169">
                  <a:moveTo>
                    <a:pt x="1" y="0"/>
                  </a:moveTo>
                  <a:cubicBezTo>
                    <a:pt x="1994" y="509"/>
                    <a:pt x="4169" y="423"/>
                    <a:pt x="4169" y="423"/>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5"/>
            <p:cNvSpPr/>
            <p:nvPr/>
          </p:nvSpPr>
          <p:spPr>
            <a:xfrm>
              <a:off x="5976425" y="2465368"/>
              <a:ext cx="182337" cy="79501"/>
            </a:xfrm>
            <a:custGeom>
              <a:rect b="b" l="l" r="r" t="t"/>
              <a:pathLst>
                <a:path extrusionOk="0" fill="none" h="2543" w="5832">
                  <a:moveTo>
                    <a:pt x="1" y="1"/>
                  </a:moveTo>
                  <a:cubicBezTo>
                    <a:pt x="1286" y="2326"/>
                    <a:pt x="4273" y="2542"/>
                    <a:pt x="5831" y="1826"/>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5"/>
            <p:cNvSpPr/>
            <p:nvPr/>
          </p:nvSpPr>
          <p:spPr>
            <a:xfrm>
              <a:off x="5933187" y="2661736"/>
              <a:ext cx="43271" cy="31263"/>
            </a:xfrm>
            <a:custGeom>
              <a:rect b="b" l="l" r="r" t="t"/>
              <a:pathLst>
                <a:path extrusionOk="0" fill="none" h="1000" w="1384">
                  <a:moveTo>
                    <a:pt x="1384" y="1000"/>
                  </a:moveTo>
                  <a:cubicBezTo>
                    <a:pt x="1384" y="1000"/>
                    <a:pt x="596" y="704"/>
                    <a:pt x="0"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5"/>
            <p:cNvSpPr/>
            <p:nvPr/>
          </p:nvSpPr>
          <p:spPr>
            <a:xfrm>
              <a:off x="6216343" y="2536181"/>
              <a:ext cx="157638" cy="136617"/>
            </a:xfrm>
            <a:custGeom>
              <a:rect b="b" l="l" r="r" t="t"/>
              <a:pathLst>
                <a:path extrusionOk="0" fill="none" h="4370" w="5042">
                  <a:moveTo>
                    <a:pt x="28" y="721"/>
                  </a:moveTo>
                  <a:cubicBezTo>
                    <a:pt x="1" y="1234"/>
                    <a:pt x="160" y="1725"/>
                    <a:pt x="575" y="2149"/>
                  </a:cubicBezTo>
                  <a:cubicBezTo>
                    <a:pt x="2759" y="4369"/>
                    <a:pt x="5042" y="1"/>
                    <a:pt x="5042"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5"/>
            <p:cNvSpPr/>
            <p:nvPr/>
          </p:nvSpPr>
          <p:spPr>
            <a:xfrm>
              <a:off x="6153628" y="2777442"/>
              <a:ext cx="56027" cy="15694"/>
            </a:xfrm>
            <a:custGeom>
              <a:rect b="b" l="l" r="r" t="t"/>
              <a:pathLst>
                <a:path extrusionOk="0" fill="none" h="502" w="1792">
                  <a:moveTo>
                    <a:pt x="0" y="1"/>
                  </a:moveTo>
                  <a:cubicBezTo>
                    <a:pt x="0" y="1"/>
                    <a:pt x="862" y="502"/>
                    <a:pt x="1792" y="482"/>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5"/>
            <p:cNvSpPr/>
            <p:nvPr/>
          </p:nvSpPr>
          <p:spPr>
            <a:xfrm>
              <a:off x="6158724" y="2522456"/>
              <a:ext cx="58528" cy="36233"/>
            </a:xfrm>
            <a:custGeom>
              <a:rect b="b" l="l" r="r" t="t"/>
              <a:pathLst>
                <a:path extrusionOk="0" fill="none" h="1159" w="1872">
                  <a:moveTo>
                    <a:pt x="0" y="0"/>
                  </a:moveTo>
                  <a:cubicBezTo>
                    <a:pt x="335" y="608"/>
                    <a:pt x="1018" y="1090"/>
                    <a:pt x="1871" y="1159"/>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5"/>
            <p:cNvSpPr/>
            <p:nvPr/>
          </p:nvSpPr>
          <p:spPr>
            <a:xfrm>
              <a:off x="6186799" y="2352725"/>
              <a:ext cx="146570" cy="80407"/>
            </a:xfrm>
            <a:custGeom>
              <a:rect b="b" l="l" r="r" t="t"/>
              <a:pathLst>
                <a:path extrusionOk="0" fill="none" h="2572" w="4688">
                  <a:moveTo>
                    <a:pt x="4687" y="835"/>
                  </a:moveTo>
                  <a:cubicBezTo>
                    <a:pt x="4594" y="781"/>
                    <a:pt x="4288" y="640"/>
                    <a:pt x="4186" y="595"/>
                  </a:cubicBezTo>
                  <a:cubicBezTo>
                    <a:pt x="2930" y="1"/>
                    <a:pt x="1138" y="1277"/>
                    <a:pt x="1" y="2572"/>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5"/>
            <p:cNvSpPr/>
            <p:nvPr/>
          </p:nvSpPr>
          <p:spPr>
            <a:xfrm>
              <a:off x="4318569" y="3639695"/>
              <a:ext cx="57809" cy="49739"/>
            </a:xfrm>
            <a:custGeom>
              <a:rect b="b" l="l" r="r" t="t"/>
              <a:pathLst>
                <a:path extrusionOk="0" fill="none" h="1591" w="1849">
                  <a:moveTo>
                    <a:pt x="1" y="1"/>
                  </a:moveTo>
                  <a:cubicBezTo>
                    <a:pt x="548" y="229"/>
                    <a:pt x="1250" y="942"/>
                    <a:pt x="1848" y="159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5"/>
            <p:cNvSpPr/>
            <p:nvPr/>
          </p:nvSpPr>
          <p:spPr>
            <a:xfrm>
              <a:off x="4221839" y="3649324"/>
              <a:ext cx="85103" cy="117453"/>
            </a:xfrm>
            <a:custGeom>
              <a:rect b="b" l="l" r="r" t="t"/>
              <a:pathLst>
                <a:path extrusionOk="0" fill="none" h="3757" w="2722">
                  <a:moveTo>
                    <a:pt x="0" y="0"/>
                  </a:moveTo>
                  <a:cubicBezTo>
                    <a:pt x="1707" y="1802"/>
                    <a:pt x="2721" y="3756"/>
                    <a:pt x="2721" y="3756"/>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5"/>
            <p:cNvSpPr/>
            <p:nvPr/>
          </p:nvSpPr>
          <p:spPr>
            <a:xfrm>
              <a:off x="4849491" y="3638851"/>
              <a:ext cx="59185" cy="50645"/>
            </a:xfrm>
            <a:custGeom>
              <a:rect b="b" l="l" r="r" t="t"/>
              <a:pathLst>
                <a:path extrusionOk="0" fill="none" h="1620" w="1893">
                  <a:moveTo>
                    <a:pt x="1" y="1619"/>
                  </a:moveTo>
                  <a:cubicBezTo>
                    <a:pt x="601" y="969"/>
                    <a:pt x="1344" y="228"/>
                    <a:pt x="1893"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5"/>
            <p:cNvSpPr/>
            <p:nvPr/>
          </p:nvSpPr>
          <p:spPr>
            <a:xfrm>
              <a:off x="4918959" y="3652075"/>
              <a:ext cx="83696" cy="114702"/>
            </a:xfrm>
            <a:custGeom>
              <a:rect b="b" l="l" r="r" t="t"/>
              <a:pathLst>
                <a:path extrusionOk="0" fill="none" h="3669" w="2677">
                  <a:moveTo>
                    <a:pt x="1" y="3668"/>
                  </a:moveTo>
                  <a:cubicBezTo>
                    <a:pt x="1" y="3668"/>
                    <a:pt x="971" y="1802"/>
                    <a:pt x="2677" y="0"/>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5"/>
            <p:cNvSpPr/>
            <p:nvPr/>
          </p:nvSpPr>
          <p:spPr>
            <a:xfrm>
              <a:off x="6041298" y="2333404"/>
              <a:ext cx="155981" cy="189076"/>
            </a:xfrm>
            <a:custGeom>
              <a:rect b="b" l="l" r="r" t="t"/>
              <a:pathLst>
                <a:path extrusionOk="0" fill="none" h="6048" w="4989">
                  <a:moveTo>
                    <a:pt x="0" y="1"/>
                  </a:moveTo>
                  <a:cubicBezTo>
                    <a:pt x="942" y="198"/>
                    <a:pt x="2158" y="936"/>
                    <a:pt x="2696" y="1230"/>
                  </a:cubicBezTo>
                  <a:cubicBezTo>
                    <a:pt x="3625" y="1734"/>
                    <a:pt x="4311" y="2431"/>
                    <a:pt x="4654" y="3189"/>
                  </a:cubicBezTo>
                  <a:cubicBezTo>
                    <a:pt x="4966" y="3879"/>
                    <a:pt x="4988" y="4619"/>
                    <a:pt x="4638" y="5303"/>
                  </a:cubicBezTo>
                  <a:cubicBezTo>
                    <a:pt x="4485" y="5603"/>
                    <a:pt x="4171" y="5859"/>
                    <a:pt x="3756" y="6047"/>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5"/>
            <p:cNvSpPr/>
            <p:nvPr/>
          </p:nvSpPr>
          <p:spPr>
            <a:xfrm>
              <a:off x="6217219" y="2408156"/>
              <a:ext cx="156763" cy="150591"/>
            </a:xfrm>
            <a:custGeom>
              <a:rect b="b" l="l" r="r" t="t"/>
              <a:pathLst>
                <a:path extrusionOk="0" fill="none" h="4817" w="5014">
                  <a:moveTo>
                    <a:pt x="0" y="4816"/>
                  </a:moveTo>
                  <a:cubicBezTo>
                    <a:pt x="97" y="2686"/>
                    <a:pt x="3493" y="1"/>
                    <a:pt x="5014" y="27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5"/>
            <p:cNvSpPr/>
            <p:nvPr/>
          </p:nvSpPr>
          <p:spPr>
            <a:xfrm>
              <a:off x="3225775" y="1609025"/>
              <a:ext cx="3232426" cy="2340373"/>
            </a:xfrm>
            <a:custGeom>
              <a:rect b="b" l="l" r="r" t="t"/>
              <a:pathLst>
                <a:path extrusionOk="0" h="74862" w="103388">
                  <a:moveTo>
                    <a:pt x="45328" y="9782"/>
                  </a:moveTo>
                  <a:cubicBezTo>
                    <a:pt x="45323" y="9785"/>
                    <a:pt x="45320" y="9786"/>
                    <a:pt x="45320" y="9786"/>
                  </a:cubicBezTo>
                  <a:lnTo>
                    <a:pt x="45331" y="9786"/>
                  </a:lnTo>
                  <a:lnTo>
                    <a:pt x="45328" y="9782"/>
                  </a:lnTo>
                  <a:close/>
                  <a:moveTo>
                    <a:pt x="11415" y="30398"/>
                  </a:moveTo>
                  <a:cubicBezTo>
                    <a:pt x="11671" y="30849"/>
                    <a:pt x="11943" y="31306"/>
                    <a:pt x="12230" y="31763"/>
                  </a:cubicBezTo>
                  <a:cubicBezTo>
                    <a:pt x="12237" y="31777"/>
                    <a:pt x="12245" y="31792"/>
                    <a:pt x="12254" y="31805"/>
                  </a:cubicBezTo>
                  <a:cubicBezTo>
                    <a:pt x="14260" y="35002"/>
                    <a:pt x="16885" y="38135"/>
                    <a:pt x="20064" y="41132"/>
                  </a:cubicBezTo>
                  <a:cubicBezTo>
                    <a:pt x="19524" y="41253"/>
                    <a:pt x="19000" y="41430"/>
                    <a:pt x="18499" y="41659"/>
                  </a:cubicBezTo>
                  <a:cubicBezTo>
                    <a:pt x="18015" y="41879"/>
                    <a:pt x="17559" y="42145"/>
                    <a:pt x="17138" y="42454"/>
                  </a:cubicBezTo>
                  <a:cubicBezTo>
                    <a:pt x="16694" y="42106"/>
                    <a:pt x="16185" y="41931"/>
                    <a:pt x="15618" y="41931"/>
                  </a:cubicBezTo>
                  <a:cubicBezTo>
                    <a:pt x="15164" y="41931"/>
                    <a:pt x="14750" y="42044"/>
                    <a:pt x="14476" y="42128"/>
                  </a:cubicBezTo>
                  <a:cubicBezTo>
                    <a:pt x="14297" y="42183"/>
                    <a:pt x="14000" y="42336"/>
                    <a:pt x="13498" y="43020"/>
                  </a:cubicBezTo>
                  <a:cubicBezTo>
                    <a:pt x="13239" y="43372"/>
                    <a:pt x="12960" y="43817"/>
                    <a:pt x="12683" y="44320"/>
                  </a:cubicBezTo>
                  <a:cubicBezTo>
                    <a:pt x="11139" y="43964"/>
                    <a:pt x="9069" y="43324"/>
                    <a:pt x="7348" y="42230"/>
                  </a:cubicBezTo>
                  <a:cubicBezTo>
                    <a:pt x="6357" y="41599"/>
                    <a:pt x="5586" y="40882"/>
                    <a:pt x="5058" y="40099"/>
                  </a:cubicBezTo>
                  <a:cubicBezTo>
                    <a:pt x="4767" y="39667"/>
                    <a:pt x="4543" y="39205"/>
                    <a:pt x="4397" y="38729"/>
                  </a:cubicBezTo>
                  <a:cubicBezTo>
                    <a:pt x="4238" y="38218"/>
                    <a:pt x="4162" y="37674"/>
                    <a:pt x="4168" y="37112"/>
                  </a:cubicBezTo>
                  <a:cubicBezTo>
                    <a:pt x="4175" y="36485"/>
                    <a:pt x="4260" y="35891"/>
                    <a:pt x="4420" y="35343"/>
                  </a:cubicBezTo>
                  <a:cubicBezTo>
                    <a:pt x="4568" y="34839"/>
                    <a:pt x="4780" y="34363"/>
                    <a:pt x="5058" y="33927"/>
                  </a:cubicBezTo>
                  <a:cubicBezTo>
                    <a:pt x="5546" y="33154"/>
                    <a:pt x="6243" y="32480"/>
                    <a:pt x="7128" y="31925"/>
                  </a:cubicBezTo>
                  <a:cubicBezTo>
                    <a:pt x="8622" y="30988"/>
                    <a:pt x="10350" y="30575"/>
                    <a:pt x="11415" y="30398"/>
                  </a:cubicBezTo>
                  <a:close/>
                  <a:moveTo>
                    <a:pt x="11671" y="29877"/>
                  </a:moveTo>
                  <a:cubicBezTo>
                    <a:pt x="9457" y="30191"/>
                    <a:pt x="3759" y="31540"/>
                    <a:pt x="3694" y="37106"/>
                  </a:cubicBezTo>
                  <a:cubicBezTo>
                    <a:pt x="3635" y="42186"/>
                    <a:pt x="9738" y="44174"/>
                    <a:pt x="12931" y="44863"/>
                  </a:cubicBezTo>
                  <a:cubicBezTo>
                    <a:pt x="13579" y="43629"/>
                    <a:pt x="14256" y="42689"/>
                    <a:pt x="14617" y="42580"/>
                  </a:cubicBezTo>
                  <a:cubicBezTo>
                    <a:pt x="14924" y="42486"/>
                    <a:pt x="15266" y="42404"/>
                    <a:pt x="15619" y="42404"/>
                  </a:cubicBezTo>
                  <a:cubicBezTo>
                    <a:pt x="16116" y="42404"/>
                    <a:pt x="16634" y="42566"/>
                    <a:pt x="17113" y="43074"/>
                  </a:cubicBezTo>
                  <a:cubicBezTo>
                    <a:pt x="17892" y="42437"/>
                    <a:pt x="19230" y="41630"/>
                    <a:pt x="21105" y="41445"/>
                  </a:cubicBezTo>
                  <a:cubicBezTo>
                    <a:pt x="17550" y="38201"/>
                    <a:pt x="14738" y="34864"/>
                    <a:pt x="12658" y="31551"/>
                  </a:cubicBezTo>
                  <a:lnTo>
                    <a:pt x="12658" y="31546"/>
                  </a:lnTo>
                  <a:cubicBezTo>
                    <a:pt x="12307" y="30989"/>
                    <a:pt x="11979" y="30432"/>
                    <a:pt x="11671" y="29877"/>
                  </a:cubicBezTo>
                  <a:close/>
                  <a:moveTo>
                    <a:pt x="52689" y="63714"/>
                  </a:moveTo>
                  <a:cubicBezTo>
                    <a:pt x="52687" y="63714"/>
                    <a:pt x="52687" y="63715"/>
                    <a:pt x="52687" y="63715"/>
                  </a:cubicBezTo>
                  <a:cubicBezTo>
                    <a:pt x="52689" y="63715"/>
                    <a:pt x="52689" y="63714"/>
                    <a:pt x="52689" y="63714"/>
                  </a:cubicBezTo>
                  <a:close/>
                  <a:moveTo>
                    <a:pt x="52684" y="63719"/>
                  </a:moveTo>
                  <a:cubicBezTo>
                    <a:pt x="52642" y="63788"/>
                    <a:pt x="52597" y="63858"/>
                    <a:pt x="52552" y="63925"/>
                  </a:cubicBezTo>
                  <a:lnTo>
                    <a:pt x="52552" y="63929"/>
                  </a:lnTo>
                  <a:lnTo>
                    <a:pt x="52555" y="63925"/>
                  </a:lnTo>
                  <a:cubicBezTo>
                    <a:pt x="52599" y="63857"/>
                    <a:pt x="52643" y="63787"/>
                    <a:pt x="52684" y="63719"/>
                  </a:cubicBezTo>
                  <a:close/>
                  <a:moveTo>
                    <a:pt x="38680" y="65960"/>
                  </a:moveTo>
                  <a:lnTo>
                    <a:pt x="38680" y="65960"/>
                  </a:lnTo>
                  <a:cubicBezTo>
                    <a:pt x="38580" y="65967"/>
                    <a:pt x="38478" y="65971"/>
                    <a:pt x="38374" y="65974"/>
                  </a:cubicBezTo>
                  <a:cubicBezTo>
                    <a:pt x="38404" y="65975"/>
                    <a:pt x="38436" y="65977"/>
                    <a:pt x="38467" y="65977"/>
                  </a:cubicBezTo>
                  <a:cubicBezTo>
                    <a:pt x="38539" y="65977"/>
                    <a:pt x="38610" y="65971"/>
                    <a:pt x="38680" y="65960"/>
                  </a:cubicBezTo>
                  <a:close/>
                  <a:moveTo>
                    <a:pt x="50058" y="65960"/>
                  </a:moveTo>
                  <a:lnTo>
                    <a:pt x="50058" y="65960"/>
                  </a:lnTo>
                  <a:cubicBezTo>
                    <a:pt x="50129" y="65971"/>
                    <a:pt x="50201" y="65977"/>
                    <a:pt x="50273" y="65977"/>
                  </a:cubicBezTo>
                  <a:cubicBezTo>
                    <a:pt x="50303" y="65977"/>
                    <a:pt x="50335" y="65975"/>
                    <a:pt x="50365" y="65974"/>
                  </a:cubicBezTo>
                  <a:cubicBezTo>
                    <a:pt x="50263" y="65971"/>
                    <a:pt x="50158" y="65967"/>
                    <a:pt x="50058" y="65960"/>
                  </a:cubicBezTo>
                  <a:close/>
                  <a:moveTo>
                    <a:pt x="25574" y="475"/>
                  </a:moveTo>
                  <a:cubicBezTo>
                    <a:pt x="27158" y="475"/>
                    <a:pt x="28712" y="685"/>
                    <a:pt x="30210" y="1044"/>
                  </a:cubicBezTo>
                  <a:lnTo>
                    <a:pt x="30212" y="1044"/>
                  </a:lnTo>
                  <a:cubicBezTo>
                    <a:pt x="38534" y="3038"/>
                    <a:pt x="45115" y="9571"/>
                    <a:pt x="45328" y="9782"/>
                  </a:cubicBezTo>
                  <a:cubicBezTo>
                    <a:pt x="45445" y="9673"/>
                    <a:pt x="47108" y="8196"/>
                    <a:pt x="49732" y="6517"/>
                  </a:cubicBezTo>
                  <a:cubicBezTo>
                    <a:pt x="50327" y="6138"/>
                    <a:pt x="50972" y="5749"/>
                    <a:pt x="51659" y="5361"/>
                  </a:cubicBezTo>
                  <a:cubicBezTo>
                    <a:pt x="52650" y="4803"/>
                    <a:pt x="53733" y="4253"/>
                    <a:pt x="54882" y="3748"/>
                  </a:cubicBezTo>
                  <a:cubicBezTo>
                    <a:pt x="55775" y="3360"/>
                    <a:pt x="56711" y="2996"/>
                    <a:pt x="57680" y="2685"/>
                  </a:cubicBezTo>
                  <a:cubicBezTo>
                    <a:pt x="59701" y="2028"/>
                    <a:pt x="61865" y="1582"/>
                    <a:pt x="64083" y="1523"/>
                  </a:cubicBezTo>
                  <a:cubicBezTo>
                    <a:pt x="64247" y="1519"/>
                    <a:pt x="64412" y="1516"/>
                    <a:pt x="64577" y="1516"/>
                  </a:cubicBezTo>
                  <a:cubicBezTo>
                    <a:pt x="68319" y="1516"/>
                    <a:pt x="72203" y="2646"/>
                    <a:pt x="75810" y="5738"/>
                  </a:cubicBezTo>
                  <a:cubicBezTo>
                    <a:pt x="81793" y="10869"/>
                    <a:pt x="83436" y="18132"/>
                    <a:pt x="80711" y="25836"/>
                  </a:cubicBezTo>
                  <a:lnTo>
                    <a:pt x="79070" y="29557"/>
                  </a:lnTo>
                  <a:cubicBezTo>
                    <a:pt x="77300" y="32906"/>
                    <a:pt x="74727" y="36289"/>
                    <a:pt x="71343" y="39565"/>
                  </a:cubicBezTo>
                  <a:cubicBezTo>
                    <a:pt x="72279" y="41115"/>
                    <a:pt x="74549" y="43725"/>
                    <a:pt x="79256" y="43725"/>
                  </a:cubicBezTo>
                  <a:cubicBezTo>
                    <a:pt x="79393" y="43725"/>
                    <a:pt x="79532" y="43723"/>
                    <a:pt x="79674" y="43719"/>
                  </a:cubicBezTo>
                  <a:cubicBezTo>
                    <a:pt x="84885" y="43554"/>
                    <a:pt x="87245" y="39957"/>
                    <a:pt x="88110" y="38118"/>
                  </a:cubicBezTo>
                  <a:cubicBezTo>
                    <a:pt x="86511" y="36992"/>
                    <a:pt x="85379" y="35636"/>
                    <a:pt x="85741" y="34992"/>
                  </a:cubicBezTo>
                  <a:cubicBezTo>
                    <a:pt x="86115" y="34323"/>
                    <a:pt x="86511" y="33917"/>
                    <a:pt x="86862" y="33671"/>
                  </a:cubicBezTo>
                  <a:cubicBezTo>
                    <a:pt x="85959" y="32609"/>
                    <a:pt x="84893" y="30617"/>
                    <a:pt x="85234" y="27308"/>
                  </a:cubicBezTo>
                  <a:cubicBezTo>
                    <a:pt x="85548" y="24267"/>
                    <a:pt x="87272" y="23402"/>
                    <a:pt x="89051" y="23402"/>
                  </a:cubicBezTo>
                  <a:cubicBezTo>
                    <a:pt x="89512" y="23402"/>
                    <a:pt x="89976" y="23459"/>
                    <a:pt x="90421" y="23553"/>
                  </a:cubicBezTo>
                  <a:cubicBezTo>
                    <a:pt x="89875" y="20623"/>
                    <a:pt x="90035" y="14610"/>
                    <a:pt x="92984" y="14610"/>
                  </a:cubicBezTo>
                  <a:lnTo>
                    <a:pt x="93032" y="14610"/>
                  </a:lnTo>
                  <a:cubicBezTo>
                    <a:pt x="96517" y="14689"/>
                    <a:pt x="95047" y="22885"/>
                    <a:pt x="94955" y="23379"/>
                  </a:cubicBezTo>
                  <a:cubicBezTo>
                    <a:pt x="95071" y="22968"/>
                    <a:pt x="96776" y="16998"/>
                    <a:pt x="99148" y="16998"/>
                  </a:cubicBezTo>
                  <a:cubicBezTo>
                    <a:pt x="99435" y="16998"/>
                    <a:pt x="99731" y="17084"/>
                    <a:pt x="100035" y="17279"/>
                  </a:cubicBezTo>
                  <a:cubicBezTo>
                    <a:pt x="102160" y="18634"/>
                    <a:pt x="100248" y="22631"/>
                    <a:pt x="99059" y="24695"/>
                  </a:cubicBezTo>
                  <a:cubicBezTo>
                    <a:pt x="99753" y="25080"/>
                    <a:pt x="100243" y="25570"/>
                    <a:pt x="100566" y="25981"/>
                  </a:cubicBezTo>
                  <a:cubicBezTo>
                    <a:pt x="100613" y="25991"/>
                    <a:pt x="100657" y="26001"/>
                    <a:pt x="100701" y="26014"/>
                  </a:cubicBezTo>
                  <a:cubicBezTo>
                    <a:pt x="102500" y="26581"/>
                    <a:pt x="103107" y="27390"/>
                    <a:pt x="102821" y="29036"/>
                  </a:cubicBezTo>
                  <a:cubicBezTo>
                    <a:pt x="102537" y="30680"/>
                    <a:pt x="99953" y="34992"/>
                    <a:pt x="98014" y="36601"/>
                  </a:cubicBezTo>
                  <a:cubicBezTo>
                    <a:pt x="97101" y="37355"/>
                    <a:pt x="96084" y="37571"/>
                    <a:pt x="95262" y="37588"/>
                  </a:cubicBezTo>
                  <a:cubicBezTo>
                    <a:pt x="94972" y="39280"/>
                    <a:pt x="93959" y="39908"/>
                    <a:pt x="92693" y="39908"/>
                  </a:cubicBezTo>
                  <a:cubicBezTo>
                    <a:pt x="92150" y="39908"/>
                    <a:pt x="91561" y="39792"/>
                    <a:pt x="90962" y="39594"/>
                  </a:cubicBezTo>
                  <a:cubicBezTo>
                    <a:pt x="89490" y="42673"/>
                    <a:pt x="85990" y="46715"/>
                    <a:pt x="79777" y="46913"/>
                  </a:cubicBezTo>
                  <a:cubicBezTo>
                    <a:pt x="79601" y="46918"/>
                    <a:pt x="79426" y="46920"/>
                    <a:pt x="79257" y="46920"/>
                  </a:cubicBezTo>
                  <a:cubicBezTo>
                    <a:pt x="74724" y="46920"/>
                    <a:pt x="71879" y="45003"/>
                    <a:pt x="70270" y="43354"/>
                  </a:cubicBezTo>
                  <a:cubicBezTo>
                    <a:pt x="69733" y="42804"/>
                    <a:pt x="69297" y="42251"/>
                    <a:pt x="68952" y="41742"/>
                  </a:cubicBezTo>
                  <a:cubicBezTo>
                    <a:pt x="67743" y="42784"/>
                    <a:pt x="66445" y="43811"/>
                    <a:pt x="65066" y="44821"/>
                  </a:cubicBezTo>
                  <a:cubicBezTo>
                    <a:pt x="63399" y="46045"/>
                    <a:pt x="61611" y="47238"/>
                    <a:pt x="59695" y="48398"/>
                  </a:cubicBezTo>
                  <a:cubicBezTo>
                    <a:pt x="58471" y="49138"/>
                    <a:pt x="57194" y="49864"/>
                    <a:pt x="55868" y="50575"/>
                  </a:cubicBezTo>
                  <a:cubicBezTo>
                    <a:pt x="56147" y="53807"/>
                    <a:pt x="55826" y="58596"/>
                    <a:pt x="52829" y="63486"/>
                  </a:cubicBezTo>
                  <a:cubicBezTo>
                    <a:pt x="53348" y="63749"/>
                    <a:pt x="53670" y="64104"/>
                    <a:pt x="53670" y="64494"/>
                  </a:cubicBezTo>
                  <a:cubicBezTo>
                    <a:pt x="53670" y="64697"/>
                    <a:pt x="53582" y="64890"/>
                    <a:pt x="53423" y="65069"/>
                  </a:cubicBezTo>
                  <a:cubicBezTo>
                    <a:pt x="53515" y="65132"/>
                    <a:pt x="53595" y="65197"/>
                    <a:pt x="53670" y="65258"/>
                  </a:cubicBezTo>
                  <a:cubicBezTo>
                    <a:pt x="54112" y="65072"/>
                    <a:pt x="54530" y="64996"/>
                    <a:pt x="54920" y="64996"/>
                  </a:cubicBezTo>
                  <a:cubicBezTo>
                    <a:pt x="55737" y="64996"/>
                    <a:pt x="56419" y="65326"/>
                    <a:pt x="56884" y="65643"/>
                  </a:cubicBezTo>
                  <a:cubicBezTo>
                    <a:pt x="59186" y="63216"/>
                    <a:pt x="62746" y="60367"/>
                    <a:pt x="66782" y="60367"/>
                  </a:cubicBezTo>
                  <a:cubicBezTo>
                    <a:pt x="68109" y="60367"/>
                    <a:pt x="69487" y="60676"/>
                    <a:pt x="70888" y="61406"/>
                  </a:cubicBezTo>
                  <a:cubicBezTo>
                    <a:pt x="78463" y="65368"/>
                    <a:pt x="73889" y="70856"/>
                    <a:pt x="72435" y="72334"/>
                  </a:cubicBezTo>
                  <a:cubicBezTo>
                    <a:pt x="72445" y="72378"/>
                    <a:pt x="72448" y="72426"/>
                    <a:pt x="72448" y="72473"/>
                  </a:cubicBezTo>
                  <a:lnTo>
                    <a:pt x="72448" y="73589"/>
                  </a:lnTo>
                  <a:cubicBezTo>
                    <a:pt x="72448" y="74029"/>
                    <a:pt x="72096" y="74381"/>
                    <a:pt x="71658" y="74381"/>
                  </a:cubicBezTo>
                  <a:lnTo>
                    <a:pt x="48182" y="74381"/>
                  </a:lnTo>
                  <a:cubicBezTo>
                    <a:pt x="47746" y="74381"/>
                    <a:pt x="47390" y="74029"/>
                    <a:pt x="47390" y="73589"/>
                  </a:cubicBezTo>
                  <a:lnTo>
                    <a:pt x="47390" y="72473"/>
                  </a:lnTo>
                  <a:cubicBezTo>
                    <a:pt x="47390" y="72358"/>
                    <a:pt x="47418" y="72240"/>
                    <a:pt x="47465" y="72139"/>
                  </a:cubicBezTo>
                  <a:cubicBezTo>
                    <a:pt x="44626" y="67768"/>
                    <a:pt x="47864" y="65555"/>
                    <a:pt x="47864" y="65555"/>
                  </a:cubicBezTo>
                  <a:cubicBezTo>
                    <a:pt x="47935" y="65507"/>
                    <a:pt x="48009" y="65460"/>
                    <a:pt x="48083" y="65417"/>
                  </a:cubicBezTo>
                  <a:cubicBezTo>
                    <a:pt x="47651" y="65162"/>
                    <a:pt x="47390" y="64843"/>
                    <a:pt x="47390" y="64491"/>
                  </a:cubicBezTo>
                  <a:cubicBezTo>
                    <a:pt x="47390" y="63897"/>
                    <a:pt x="48137" y="63381"/>
                    <a:pt x="49209" y="63149"/>
                  </a:cubicBezTo>
                  <a:cubicBezTo>
                    <a:pt x="52139" y="59144"/>
                    <a:pt x="52796" y="55112"/>
                    <a:pt x="52752" y="52164"/>
                  </a:cubicBezTo>
                  <a:lnTo>
                    <a:pt x="52752" y="52164"/>
                  </a:lnTo>
                  <a:cubicBezTo>
                    <a:pt x="52332" y="52367"/>
                    <a:pt x="51909" y="52568"/>
                    <a:pt x="51480" y="52769"/>
                  </a:cubicBezTo>
                  <a:cubicBezTo>
                    <a:pt x="49151" y="53864"/>
                    <a:pt x="46690" y="54908"/>
                    <a:pt x="44093" y="55896"/>
                  </a:cubicBezTo>
                  <a:cubicBezTo>
                    <a:pt x="41217" y="54622"/>
                    <a:pt x="38519" y="53286"/>
                    <a:pt x="35992" y="51896"/>
                  </a:cubicBezTo>
                  <a:lnTo>
                    <a:pt x="35992" y="51896"/>
                  </a:lnTo>
                  <a:cubicBezTo>
                    <a:pt x="35906" y="54868"/>
                    <a:pt x="36515" y="59023"/>
                    <a:pt x="39533" y="63149"/>
                  </a:cubicBezTo>
                  <a:cubicBezTo>
                    <a:pt x="40605" y="63381"/>
                    <a:pt x="41349" y="63897"/>
                    <a:pt x="41349" y="64491"/>
                  </a:cubicBezTo>
                  <a:cubicBezTo>
                    <a:pt x="41349" y="64843"/>
                    <a:pt x="41089" y="65163"/>
                    <a:pt x="40660" y="65417"/>
                  </a:cubicBezTo>
                  <a:cubicBezTo>
                    <a:pt x="40731" y="65459"/>
                    <a:pt x="40804" y="65506"/>
                    <a:pt x="40878" y="65555"/>
                  </a:cubicBezTo>
                  <a:cubicBezTo>
                    <a:pt x="40878" y="65555"/>
                    <a:pt x="44113" y="67768"/>
                    <a:pt x="41274" y="72139"/>
                  </a:cubicBezTo>
                  <a:cubicBezTo>
                    <a:pt x="41321" y="72240"/>
                    <a:pt x="41349" y="72358"/>
                    <a:pt x="41349" y="72473"/>
                  </a:cubicBezTo>
                  <a:lnTo>
                    <a:pt x="41349" y="73589"/>
                  </a:lnTo>
                  <a:cubicBezTo>
                    <a:pt x="41349" y="74029"/>
                    <a:pt x="40997" y="74381"/>
                    <a:pt x="40557" y="74381"/>
                  </a:cubicBezTo>
                  <a:lnTo>
                    <a:pt x="17085" y="74381"/>
                  </a:lnTo>
                  <a:cubicBezTo>
                    <a:pt x="16645" y="74381"/>
                    <a:pt x="16293" y="74029"/>
                    <a:pt x="16293" y="73589"/>
                  </a:cubicBezTo>
                  <a:lnTo>
                    <a:pt x="16293" y="72473"/>
                  </a:lnTo>
                  <a:cubicBezTo>
                    <a:pt x="16293" y="72426"/>
                    <a:pt x="16297" y="72378"/>
                    <a:pt x="16307" y="72334"/>
                  </a:cubicBezTo>
                  <a:cubicBezTo>
                    <a:pt x="14856" y="70854"/>
                    <a:pt x="10281" y="65368"/>
                    <a:pt x="17854" y="61406"/>
                  </a:cubicBezTo>
                  <a:cubicBezTo>
                    <a:pt x="19252" y="60676"/>
                    <a:pt x="20625" y="60367"/>
                    <a:pt x="21948" y="60367"/>
                  </a:cubicBezTo>
                  <a:cubicBezTo>
                    <a:pt x="21952" y="60367"/>
                    <a:pt x="21957" y="60367"/>
                    <a:pt x="21962" y="60367"/>
                  </a:cubicBezTo>
                  <a:cubicBezTo>
                    <a:pt x="25998" y="60367"/>
                    <a:pt x="29560" y="63215"/>
                    <a:pt x="31861" y="65643"/>
                  </a:cubicBezTo>
                  <a:cubicBezTo>
                    <a:pt x="32325" y="65326"/>
                    <a:pt x="33008" y="64996"/>
                    <a:pt x="33824" y="64996"/>
                  </a:cubicBezTo>
                  <a:cubicBezTo>
                    <a:pt x="34212" y="64996"/>
                    <a:pt x="34632" y="65071"/>
                    <a:pt x="35072" y="65258"/>
                  </a:cubicBezTo>
                  <a:cubicBezTo>
                    <a:pt x="35146" y="65197"/>
                    <a:pt x="35228" y="65132"/>
                    <a:pt x="35319" y="65069"/>
                  </a:cubicBezTo>
                  <a:cubicBezTo>
                    <a:pt x="35160" y="64890"/>
                    <a:pt x="35072" y="64697"/>
                    <a:pt x="35072" y="64494"/>
                  </a:cubicBezTo>
                  <a:cubicBezTo>
                    <a:pt x="35072" y="64104"/>
                    <a:pt x="35393" y="63748"/>
                    <a:pt x="35914" y="63486"/>
                  </a:cubicBezTo>
                  <a:cubicBezTo>
                    <a:pt x="32776" y="58369"/>
                    <a:pt x="32572" y="53360"/>
                    <a:pt x="32920" y="50132"/>
                  </a:cubicBezTo>
                  <a:cubicBezTo>
                    <a:pt x="32449" y="49846"/>
                    <a:pt x="31984" y="49563"/>
                    <a:pt x="31524" y="49274"/>
                  </a:cubicBezTo>
                  <a:lnTo>
                    <a:pt x="31524" y="49271"/>
                  </a:lnTo>
                  <a:cubicBezTo>
                    <a:pt x="30861" y="48858"/>
                    <a:pt x="30214" y="48440"/>
                    <a:pt x="29583" y="48018"/>
                  </a:cubicBezTo>
                  <a:cubicBezTo>
                    <a:pt x="29555" y="48396"/>
                    <a:pt x="29499" y="48761"/>
                    <a:pt x="29441" y="49109"/>
                  </a:cubicBezTo>
                  <a:cubicBezTo>
                    <a:pt x="29820" y="50045"/>
                    <a:pt x="29831" y="51286"/>
                    <a:pt x="28695" y="52739"/>
                  </a:cubicBezTo>
                  <a:cubicBezTo>
                    <a:pt x="28907" y="53729"/>
                    <a:pt x="28601" y="54885"/>
                    <a:pt x="26696" y="55721"/>
                  </a:cubicBezTo>
                  <a:cubicBezTo>
                    <a:pt x="26923" y="56481"/>
                    <a:pt x="26729" y="57295"/>
                    <a:pt x="25551" y="57954"/>
                  </a:cubicBezTo>
                  <a:cubicBezTo>
                    <a:pt x="24676" y="58443"/>
                    <a:pt x="23817" y="58656"/>
                    <a:pt x="23029" y="58656"/>
                  </a:cubicBezTo>
                  <a:cubicBezTo>
                    <a:pt x="21174" y="58656"/>
                    <a:pt x="19707" y="57475"/>
                    <a:pt x="19334" y="55897"/>
                  </a:cubicBezTo>
                  <a:cubicBezTo>
                    <a:pt x="18201" y="55608"/>
                    <a:pt x="17067" y="55181"/>
                    <a:pt x="16292" y="54551"/>
                  </a:cubicBezTo>
                  <a:cubicBezTo>
                    <a:pt x="15488" y="53901"/>
                    <a:pt x="15034" y="53160"/>
                    <a:pt x="14778" y="52485"/>
                  </a:cubicBezTo>
                  <a:cubicBezTo>
                    <a:pt x="14635" y="52497"/>
                    <a:pt x="14469" y="52506"/>
                    <a:pt x="14292" y="52506"/>
                  </a:cubicBezTo>
                  <a:cubicBezTo>
                    <a:pt x="13302" y="52506"/>
                    <a:pt x="11887" y="52242"/>
                    <a:pt x="11411" y="50839"/>
                  </a:cubicBezTo>
                  <a:cubicBezTo>
                    <a:pt x="11209" y="50251"/>
                    <a:pt x="11272" y="49423"/>
                    <a:pt x="11490" y="48514"/>
                  </a:cubicBezTo>
                  <a:cubicBezTo>
                    <a:pt x="11544" y="48294"/>
                    <a:pt x="11604" y="48073"/>
                    <a:pt x="11672" y="47850"/>
                  </a:cubicBezTo>
                  <a:cubicBezTo>
                    <a:pt x="10511" y="47570"/>
                    <a:pt x="9111" y="47151"/>
                    <a:pt x="7704" y="46539"/>
                  </a:cubicBezTo>
                  <a:cubicBezTo>
                    <a:pt x="2941" y="44463"/>
                    <a:pt x="450" y="41186"/>
                    <a:pt x="497" y="37064"/>
                  </a:cubicBezTo>
                  <a:cubicBezTo>
                    <a:pt x="545" y="32976"/>
                    <a:pt x="2670" y="29852"/>
                    <a:pt x="6641" y="28037"/>
                  </a:cubicBezTo>
                  <a:cubicBezTo>
                    <a:pt x="7916" y="27455"/>
                    <a:pt x="9186" y="27101"/>
                    <a:pt x="10208" y="26892"/>
                  </a:cubicBezTo>
                  <a:cubicBezTo>
                    <a:pt x="7794" y="21226"/>
                    <a:pt x="7577" y="15792"/>
                    <a:pt x="9514" y="11196"/>
                  </a:cubicBezTo>
                  <a:cubicBezTo>
                    <a:pt x="10643" y="8506"/>
                    <a:pt x="12513" y="6105"/>
                    <a:pt x="15106" y="4114"/>
                  </a:cubicBezTo>
                  <a:cubicBezTo>
                    <a:pt x="18548" y="1471"/>
                    <a:pt x="22129" y="475"/>
                    <a:pt x="25574" y="475"/>
                  </a:cubicBezTo>
                  <a:close/>
                  <a:moveTo>
                    <a:pt x="25574" y="0"/>
                  </a:moveTo>
                  <a:cubicBezTo>
                    <a:pt x="24670" y="0"/>
                    <a:pt x="23769" y="67"/>
                    <a:pt x="22898" y="202"/>
                  </a:cubicBezTo>
                  <a:cubicBezTo>
                    <a:pt x="21979" y="344"/>
                    <a:pt x="21070" y="563"/>
                    <a:pt x="20191" y="851"/>
                  </a:cubicBezTo>
                  <a:cubicBezTo>
                    <a:pt x="19272" y="1156"/>
                    <a:pt x="18362" y="1545"/>
                    <a:pt x="17487" y="2012"/>
                  </a:cubicBezTo>
                  <a:cubicBezTo>
                    <a:pt x="16576" y="2498"/>
                    <a:pt x="15676" y="3079"/>
                    <a:pt x="14817" y="3740"/>
                  </a:cubicBezTo>
                  <a:cubicBezTo>
                    <a:pt x="13504" y="4748"/>
                    <a:pt x="12350" y="5879"/>
                    <a:pt x="11389" y="7102"/>
                  </a:cubicBezTo>
                  <a:cubicBezTo>
                    <a:pt x="10438" y="8312"/>
                    <a:pt x="9661" y="9628"/>
                    <a:pt x="9078" y="11014"/>
                  </a:cubicBezTo>
                  <a:cubicBezTo>
                    <a:pt x="8084" y="13372"/>
                    <a:pt x="7640" y="15947"/>
                    <a:pt x="7757" y="18664"/>
                  </a:cubicBezTo>
                  <a:cubicBezTo>
                    <a:pt x="7867" y="21216"/>
                    <a:pt x="8471" y="23867"/>
                    <a:pt x="9554" y="26552"/>
                  </a:cubicBezTo>
                  <a:cubicBezTo>
                    <a:pt x="9157" y="26645"/>
                    <a:pt x="8765" y="26752"/>
                    <a:pt x="8381" y="26871"/>
                  </a:cubicBezTo>
                  <a:cubicBezTo>
                    <a:pt x="7704" y="27080"/>
                    <a:pt x="7053" y="27328"/>
                    <a:pt x="6446" y="27605"/>
                  </a:cubicBezTo>
                  <a:cubicBezTo>
                    <a:pt x="4389" y="28546"/>
                    <a:pt x="2796" y="29833"/>
                    <a:pt x="1708" y="31432"/>
                  </a:cubicBezTo>
                  <a:cubicBezTo>
                    <a:pt x="617" y="33037"/>
                    <a:pt x="50" y="34930"/>
                    <a:pt x="25" y="37061"/>
                  </a:cubicBezTo>
                  <a:cubicBezTo>
                    <a:pt x="0" y="39221"/>
                    <a:pt x="639" y="41171"/>
                    <a:pt x="1923" y="42859"/>
                  </a:cubicBezTo>
                  <a:cubicBezTo>
                    <a:pt x="3191" y="44526"/>
                    <a:pt x="5074" y="45910"/>
                    <a:pt x="7519" y="46977"/>
                  </a:cubicBezTo>
                  <a:cubicBezTo>
                    <a:pt x="8612" y="47453"/>
                    <a:pt x="9810" y="47861"/>
                    <a:pt x="11084" y="48195"/>
                  </a:cubicBezTo>
                  <a:cubicBezTo>
                    <a:pt x="11067" y="48264"/>
                    <a:pt x="11049" y="48334"/>
                    <a:pt x="11032" y="48405"/>
                  </a:cubicBezTo>
                  <a:lnTo>
                    <a:pt x="11032" y="48408"/>
                  </a:lnTo>
                  <a:cubicBezTo>
                    <a:pt x="10769" y="49493"/>
                    <a:pt x="10747" y="50363"/>
                    <a:pt x="10963" y="50995"/>
                  </a:cubicBezTo>
                  <a:cubicBezTo>
                    <a:pt x="11398" y="52278"/>
                    <a:pt x="12582" y="52984"/>
                    <a:pt x="14294" y="52984"/>
                  </a:cubicBezTo>
                  <a:cubicBezTo>
                    <a:pt x="14354" y="52984"/>
                    <a:pt x="14413" y="52982"/>
                    <a:pt x="14473" y="52981"/>
                  </a:cubicBezTo>
                  <a:cubicBezTo>
                    <a:pt x="14814" y="53729"/>
                    <a:pt x="15326" y="54382"/>
                    <a:pt x="15996" y="54923"/>
                  </a:cubicBezTo>
                  <a:cubicBezTo>
                    <a:pt x="16683" y="55480"/>
                    <a:pt x="17677" y="55939"/>
                    <a:pt x="18951" y="56289"/>
                  </a:cubicBezTo>
                  <a:cubicBezTo>
                    <a:pt x="19060" y="56630"/>
                    <a:pt x="19214" y="56955"/>
                    <a:pt x="19414" y="57258"/>
                  </a:cubicBezTo>
                  <a:cubicBezTo>
                    <a:pt x="19663" y="57637"/>
                    <a:pt x="19975" y="57969"/>
                    <a:pt x="20340" y="58249"/>
                  </a:cubicBezTo>
                  <a:cubicBezTo>
                    <a:pt x="20709" y="58531"/>
                    <a:pt x="21125" y="58750"/>
                    <a:pt x="21573" y="58900"/>
                  </a:cubicBezTo>
                  <a:cubicBezTo>
                    <a:pt x="22036" y="59055"/>
                    <a:pt x="22528" y="59134"/>
                    <a:pt x="23031" y="59134"/>
                  </a:cubicBezTo>
                  <a:cubicBezTo>
                    <a:pt x="23477" y="59134"/>
                    <a:pt x="23933" y="59071"/>
                    <a:pt x="24384" y="58949"/>
                  </a:cubicBezTo>
                  <a:cubicBezTo>
                    <a:pt x="24855" y="58821"/>
                    <a:pt x="25327" y="58628"/>
                    <a:pt x="25784" y="58371"/>
                  </a:cubicBezTo>
                  <a:cubicBezTo>
                    <a:pt x="26427" y="58011"/>
                    <a:pt x="26864" y="57573"/>
                    <a:pt x="27087" y="57069"/>
                  </a:cubicBezTo>
                  <a:cubicBezTo>
                    <a:pt x="27235" y="56730"/>
                    <a:pt x="27286" y="56370"/>
                    <a:pt x="27239" y="55991"/>
                  </a:cubicBezTo>
                  <a:cubicBezTo>
                    <a:pt x="27585" y="55815"/>
                    <a:pt x="27888" y="55620"/>
                    <a:pt x="28145" y="55409"/>
                  </a:cubicBezTo>
                  <a:cubicBezTo>
                    <a:pt x="28470" y="55142"/>
                    <a:pt x="28725" y="54842"/>
                    <a:pt x="28906" y="54520"/>
                  </a:cubicBezTo>
                  <a:cubicBezTo>
                    <a:pt x="29072" y="54220"/>
                    <a:pt x="29177" y="53897"/>
                    <a:pt x="29214" y="53558"/>
                  </a:cubicBezTo>
                  <a:cubicBezTo>
                    <a:pt x="29239" y="53333"/>
                    <a:pt x="29235" y="53100"/>
                    <a:pt x="29202" y="52862"/>
                  </a:cubicBezTo>
                  <a:cubicBezTo>
                    <a:pt x="29700" y="52181"/>
                    <a:pt x="30005" y="51489"/>
                    <a:pt x="30109" y="50803"/>
                  </a:cubicBezTo>
                  <a:cubicBezTo>
                    <a:pt x="30199" y="50210"/>
                    <a:pt x="30139" y="49626"/>
                    <a:pt x="29934" y="49060"/>
                  </a:cubicBezTo>
                  <a:cubicBezTo>
                    <a:pt x="29945" y="48988"/>
                    <a:pt x="29957" y="48915"/>
                    <a:pt x="29968" y="48840"/>
                  </a:cubicBezTo>
                  <a:cubicBezTo>
                    <a:pt x="30381" y="49110"/>
                    <a:pt x="30806" y="49381"/>
                    <a:pt x="31240" y="49653"/>
                  </a:cubicBezTo>
                  <a:cubicBezTo>
                    <a:pt x="31251" y="49661"/>
                    <a:pt x="31263" y="49670"/>
                    <a:pt x="31274" y="49677"/>
                  </a:cubicBezTo>
                  <a:cubicBezTo>
                    <a:pt x="31669" y="49924"/>
                    <a:pt x="32064" y="50166"/>
                    <a:pt x="32420" y="50382"/>
                  </a:cubicBezTo>
                  <a:cubicBezTo>
                    <a:pt x="32237" y="52326"/>
                    <a:pt x="32313" y="54275"/>
                    <a:pt x="32644" y="56181"/>
                  </a:cubicBezTo>
                  <a:cubicBezTo>
                    <a:pt x="33083" y="58694"/>
                    <a:pt x="33965" y="61095"/>
                    <a:pt x="35268" y="63329"/>
                  </a:cubicBezTo>
                  <a:cubicBezTo>
                    <a:pt x="35142" y="63423"/>
                    <a:pt x="35032" y="63525"/>
                    <a:pt x="34939" y="63634"/>
                  </a:cubicBezTo>
                  <a:cubicBezTo>
                    <a:pt x="34718" y="63893"/>
                    <a:pt x="34600" y="64191"/>
                    <a:pt x="34600" y="64494"/>
                  </a:cubicBezTo>
                  <a:cubicBezTo>
                    <a:pt x="34600" y="64532"/>
                    <a:pt x="34602" y="64571"/>
                    <a:pt x="34605" y="64608"/>
                  </a:cubicBezTo>
                  <a:cubicBezTo>
                    <a:pt x="34349" y="64550"/>
                    <a:pt x="34088" y="64521"/>
                    <a:pt x="33827" y="64521"/>
                  </a:cubicBezTo>
                  <a:cubicBezTo>
                    <a:pt x="33068" y="64521"/>
                    <a:pt x="32420" y="64769"/>
                    <a:pt x="31941" y="65038"/>
                  </a:cubicBezTo>
                  <a:cubicBezTo>
                    <a:pt x="30594" y="63656"/>
                    <a:pt x="29206" y="62531"/>
                    <a:pt x="27810" y="61689"/>
                  </a:cubicBezTo>
                  <a:cubicBezTo>
                    <a:pt x="25835" y="60496"/>
                    <a:pt x="23869" y="59893"/>
                    <a:pt x="21964" y="59893"/>
                  </a:cubicBezTo>
                  <a:lnTo>
                    <a:pt x="21963" y="59893"/>
                  </a:lnTo>
                  <a:cubicBezTo>
                    <a:pt x="21243" y="59893"/>
                    <a:pt x="20525" y="59979"/>
                    <a:pt x="19824" y="60152"/>
                  </a:cubicBezTo>
                  <a:cubicBezTo>
                    <a:pt x="19084" y="60333"/>
                    <a:pt x="18349" y="60614"/>
                    <a:pt x="17635" y="60985"/>
                  </a:cubicBezTo>
                  <a:cubicBezTo>
                    <a:pt x="15005" y="62362"/>
                    <a:pt x="13511" y="64072"/>
                    <a:pt x="13198" y="66067"/>
                  </a:cubicBezTo>
                  <a:cubicBezTo>
                    <a:pt x="13087" y="66765"/>
                    <a:pt x="13125" y="67498"/>
                    <a:pt x="13308" y="68245"/>
                  </a:cubicBezTo>
                  <a:cubicBezTo>
                    <a:pt x="13461" y="68865"/>
                    <a:pt x="13715" y="69504"/>
                    <a:pt x="14066" y="70143"/>
                  </a:cubicBezTo>
                  <a:cubicBezTo>
                    <a:pt x="14344" y="70649"/>
                    <a:pt x="14684" y="71158"/>
                    <a:pt x="15076" y="71653"/>
                  </a:cubicBezTo>
                  <a:cubicBezTo>
                    <a:pt x="15312" y="71952"/>
                    <a:pt x="15561" y="72239"/>
                    <a:pt x="15819" y="72513"/>
                  </a:cubicBezTo>
                  <a:lnTo>
                    <a:pt x="15819" y="73593"/>
                  </a:lnTo>
                  <a:cubicBezTo>
                    <a:pt x="15819" y="73931"/>
                    <a:pt x="15952" y="74250"/>
                    <a:pt x="16191" y="74489"/>
                  </a:cubicBezTo>
                  <a:cubicBezTo>
                    <a:pt x="16430" y="74728"/>
                    <a:pt x="16748" y="74859"/>
                    <a:pt x="17086" y="74859"/>
                  </a:cubicBezTo>
                  <a:lnTo>
                    <a:pt x="40557" y="74859"/>
                  </a:lnTo>
                  <a:cubicBezTo>
                    <a:pt x="40896" y="74859"/>
                    <a:pt x="41216" y="74727"/>
                    <a:pt x="41454" y="74489"/>
                  </a:cubicBezTo>
                  <a:cubicBezTo>
                    <a:pt x="41694" y="74249"/>
                    <a:pt x="41824" y="73931"/>
                    <a:pt x="41824" y="73593"/>
                  </a:cubicBezTo>
                  <a:lnTo>
                    <a:pt x="41824" y="72476"/>
                  </a:lnTo>
                  <a:cubicBezTo>
                    <a:pt x="41824" y="72387"/>
                    <a:pt x="41815" y="72298"/>
                    <a:pt x="41795" y="72210"/>
                  </a:cubicBezTo>
                  <a:cubicBezTo>
                    <a:pt x="42409" y="71216"/>
                    <a:pt x="42774" y="70247"/>
                    <a:pt x="42883" y="69326"/>
                  </a:cubicBezTo>
                  <a:cubicBezTo>
                    <a:pt x="42977" y="68517"/>
                    <a:pt x="42875" y="67745"/>
                    <a:pt x="42580" y="67031"/>
                  </a:cubicBezTo>
                  <a:cubicBezTo>
                    <a:pt x="42251" y="66233"/>
                    <a:pt x="41754" y="65693"/>
                    <a:pt x="41440" y="65406"/>
                  </a:cubicBezTo>
                  <a:cubicBezTo>
                    <a:pt x="41477" y="65367"/>
                    <a:pt x="41512" y="65325"/>
                    <a:pt x="41543" y="65283"/>
                  </a:cubicBezTo>
                  <a:cubicBezTo>
                    <a:pt x="41729" y="65038"/>
                    <a:pt x="41824" y="64773"/>
                    <a:pt x="41824" y="64496"/>
                  </a:cubicBezTo>
                  <a:cubicBezTo>
                    <a:pt x="41824" y="64257"/>
                    <a:pt x="41754" y="64028"/>
                    <a:pt x="41617" y="63811"/>
                  </a:cubicBezTo>
                  <a:cubicBezTo>
                    <a:pt x="41498" y="63627"/>
                    <a:pt x="41331" y="63456"/>
                    <a:pt x="41122" y="63303"/>
                  </a:cubicBezTo>
                  <a:cubicBezTo>
                    <a:pt x="40785" y="63059"/>
                    <a:pt x="40335" y="62862"/>
                    <a:pt x="39814" y="62731"/>
                  </a:cubicBezTo>
                  <a:cubicBezTo>
                    <a:pt x="38534" y="60947"/>
                    <a:pt x="37606" y="59010"/>
                    <a:pt x="37058" y="56970"/>
                  </a:cubicBezTo>
                  <a:cubicBezTo>
                    <a:pt x="36683" y="55582"/>
                    <a:pt x="36483" y="54147"/>
                    <a:pt x="36461" y="52698"/>
                  </a:cubicBezTo>
                  <a:lnTo>
                    <a:pt x="36461" y="52698"/>
                  </a:lnTo>
                  <a:cubicBezTo>
                    <a:pt x="38834" y="53976"/>
                    <a:pt x="41334" y="55199"/>
                    <a:pt x="43902" y="56334"/>
                  </a:cubicBezTo>
                  <a:cubicBezTo>
                    <a:pt x="43962" y="56361"/>
                    <a:pt x="44028" y="56376"/>
                    <a:pt x="44094" y="56376"/>
                  </a:cubicBezTo>
                  <a:cubicBezTo>
                    <a:pt x="44151" y="56376"/>
                    <a:pt x="44208" y="56365"/>
                    <a:pt x="44263" y="56344"/>
                  </a:cubicBezTo>
                  <a:cubicBezTo>
                    <a:pt x="46820" y="55373"/>
                    <a:pt x="49316" y="54317"/>
                    <a:pt x="51684" y="53204"/>
                  </a:cubicBezTo>
                  <a:cubicBezTo>
                    <a:pt x="51893" y="53106"/>
                    <a:pt x="52087" y="53014"/>
                    <a:pt x="52274" y="52926"/>
                  </a:cubicBezTo>
                  <a:lnTo>
                    <a:pt x="52274" y="52926"/>
                  </a:lnTo>
                  <a:cubicBezTo>
                    <a:pt x="52235" y="54357"/>
                    <a:pt x="52023" y="55770"/>
                    <a:pt x="51639" y="57137"/>
                  </a:cubicBezTo>
                  <a:cubicBezTo>
                    <a:pt x="51086" y="59114"/>
                    <a:pt x="50175" y="60996"/>
                    <a:pt x="48929" y="62732"/>
                  </a:cubicBezTo>
                  <a:cubicBezTo>
                    <a:pt x="48408" y="62863"/>
                    <a:pt x="47957" y="63060"/>
                    <a:pt x="47620" y="63304"/>
                  </a:cubicBezTo>
                  <a:cubicBezTo>
                    <a:pt x="47410" y="63457"/>
                    <a:pt x="47244" y="63628"/>
                    <a:pt x="47125" y="63813"/>
                  </a:cubicBezTo>
                  <a:cubicBezTo>
                    <a:pt x="46987" y="64029"/>
                    <a:pt x="46917" y="64259"/>
                    <a:pt x="46917" y="64497"/>
                  </a:cubicBezTo>
                  <a:cubicBezTo>
                    <a:pt x="46917" y="64774"/>
                    <a:pt x="47011" y="65039"/>
                    <a:pt x="47200" y="65284"/>
                  </a:cubicBezTo>
                  <a:cubicBezTo>
                    <a:pt x="47230" y="65327"/>
                    <a:pt x="47267" y="65368"/>
                    <a:pt x="47304" y="65408"/>
                  </a:cubicBezTo>
                  <a:cubicBezTo>
                    <a:pt x="46988" y="65694"/>
                    <a:pt x="46493" y="66236"/>
                    <a:pt x="46164" y="67031"/>
                  </a:cubicBezTo>
                  <a:cubicBezTo>
                    <a:pt x="45869" y="67745"/>
                    <a:pt x="45766" y="68517"/>
                    <a:pt x="45862" y="69326"/>
                  </a:cubicBezTo>
                  <a:cubicBezTo>
                    <a:pt x="45968" y="70249"/>
                    <a:pt x="46333" y="71218"/>
                    <a:pt x="46947" y="72211"/>
                  </a:cubicBezTo>
                  <a:cubicBezTo>
                    <a:pt x="46928" y="72299"/>
                    <a:pt x="46918" y="72389"/>
                    <a:pt x="46918" y="72477"/>
                  </a:cubicBezTo>
                  <a:lnTo>
                    <a:pt x="46918" y="73594"/>
                  </a:lnTo>
                  <a:cubicBezTo>
                    <a:pt x="46918" y="73933"/>
                    <a:pt x="47051" y="74252"/>
                    <a:pt x="47290" y="74491"/>
                  </a:cubicBezTo>
                  <a:cubicBezTo>
                    <a:pt x="47529" y="74729"/>
                    <a:pt x="47847" y="74861"/>
                    <a:pt x="48186" y="74861"/>
                  </a:cubicBezTo>
                  <a:lnTo>
                    <a:pt x="71658" y="74861"/>
                  </a:lnTo>
                  <a:cubicBezTo>
                    <a:pt x="71996" y="74861"/>
                    <a:pt x="72315" y="74729"/>
                    <a:pt x="72554" y="74491"/>
                  </a:cubicBezTo>
                  <a:cubicBezTo>
                    <a:pt x="72793" y="74252"/>
                    <a:pt x="72924" y="73934"/>
                    <a:pt x="72924" y="73595"/>
                  </a:cubicBezTo>
                  <a:lnTo>
                    <a:pt x="72924" y="72516"/>
                  </a:lnTo>
                  <a:cubicBezTo>
                    <a:pt x="73971" y="71411"/>
                    <a:pt x="75987" y="68870"/>
                    <a:pt x="75549" y="66073"/>
                  </a:cubicBezTo>
                  <a:cubicBezTo>
                    <a:pt x="75235" y="64075"/>
                    <a:pt x="73740" y="62366"/>
                    <a:pt x="71108" y="60990"/>
                  </a:cubicBezTo>
                  <a:cubicBezTo>
                    <a:pt x="70396" y="60616"/>
                    <a:pt x="69659" y="60336"/>
                    <a:pt x="68920" y="60154"/>
                  </a:cubicBezTo>
                  <a:cubicBezTo>
                    <a:pt x="68221" y="59982"/>
                    <a:pt x="67501" y="59895"/>
                    <a:pt x="66781" y="59895"/>
                  </a:cubicBezTo>
                  <a:cubicBezTo>
                    <a:pt x="64877" y="59895"/>
                    <a:pt x="62910" y="60500"/>
                    <a:pt x="60937" y="61691"/>
                  </a:cubicBezTo>
                  <a:cubicBezTo>
                    <a:pt x="59541" y="62532"/>
                    <a:pt x="58154" y="63659"/>
                    <a:pt x="56805" y="65041"/>
                  </a:cubicBezTo>
                  <a:cubicBezTo>
                    <a:pt x="56606" y="64929"/>
                    <a:pt x="56402" y="64834"/>
                    <a:pt x="56197" y="64758"/>
                  </a:cubicBezTo>
                  <a:cubicBezTo>
                    <a:pt x="55775" y="64603"/>
                    <a:pt x="55346" y="64524"/>
                    <a:pt x="54918" y="64524"/>
                  </a:cubicBezTo>
                  <a:cubicBezTo>
                    <a:pt x="54658" y="64524"/>
                    <a:pt x="54397" y="64553"/>
                    <a:pt x="54139" y="64611"/>
                  </a:cubicBezTo>
                  <a:cubicBezTo>
                    <a:pt x="54144" y="64573"/>
                    <a:pt x="54145" y="64535"/>
                    <a:pt x="54145" y="64497"/>
                  </a:cubicBezTo>
                  <a:cubicBezTo>
                    <a:pt x="54145" y="64194"/>
                    <a:pt x="54028" y="63897"/>
                    <a:pt x="53805" y="63637"/>
                  </a:cubicBezTo>
                  <a:cubicBezTo>
                    <a:pt x="53714" y="63528"/>
                    <a:pt x="53604" y="63425"/>
                    <a:pt x="53477" y="63331"/>
                  </a:cubicBezTo>
                  <a:cubicBezTo>
                    <a:pt x="54725" y="61193"/>
                    <a:pt x="55588" y="58897"/>
                    <a:pt x="56044" y="56499"/>
                  </a:cubicBezTo>
                  <a:cubicBezTo>
                    <a:pt x="56395" y="54649"/>
                    <a:pt x="56503" y="52750"/>
                    <a:pt x="56366" y="50849"/>
                  </a:cubicBezTo>
                  <a:cubicBezTo>
                    <a:pt x="57599" y="50183"/>
                    <a:pt x="58799" y="49496"/>
                    <a:pt x="59941" y="48806"/>
                  </a:cubicBezTo>
                  <a:cubicBezTo>
                    <a:pt x="61835" y="47661"/>
                    <a:pt x="63653" y="46450"/>
                    <a:pt x="65348" y="45207"/>
                  </a:cubicBezTo>
                  <a:cubicBezTo>
                    <a:pt x="66593" y="44295"/>
                    <a:pt x="67774" y="43366"/>
                    <a:pt x="68867" y="42443"/>
                  </a:cubicBezTo>
                  <a:cubicBezTo>
                    <a:pt x="69189" y="42875"/>
                    <a:pt x="69544" y="43293"/>
                    <a:pt x="69930" y="43687"/>
                  </a:cubicBezTo>
                  <a:cubicBezTo>
                    <a:pt x="71582" y="45381"/>
                    <a:pt x="74541" y="47398"/>
                    <a:pt x="79257" y="47398"/>
                  </a:cubicBezTo>
                  <a:cubicBezTo>
                    <a:pt x="79431" y="47398"/>
                    <a:pt x="79609" y="47396"/>
                    <a:pt x="79790" y="47391"/>
                  </a:cubicBezTo>
                  <a:lnTo>
                    <a:pt x="79792" y="47391"/>
                  </a:lnTo>
                  <a:cubicBezTo>
                    <a:pt x="81314" y="47343"/>
                    <a:pt x="82764" y="47066"/>
                    <a:pt x="84105" y="46569"/>
                  </a:cubicBezTo>
                  <a:cubicBezTo>
                    <a:pt x="85301" y="46124"/>
                    <a:pt x="86423" y="45501"/>
                    <a:pt x="87439" y="44714"/>
                  </a:cubicBezTo>
                  <a:cubicBezTo>
                    <a:pt x="88326" y="44027"/>
                    <a:pt x="89135" y="43217"/>
                    <a:pt x="89843" y="42304"/>
                  </a:cubicBezTo>
                  <a:cubicBezTo>
                    <a:pt x="90368" y="41628"/>
                    <a:pt x="90826" y="40911"/>
                    <a:pt x="91210" y="40169"/>
                  </a:cubicBezTo>
                  <a:cubicBezTo>
                    <a:pt x="91740" y="40314"/>
                    <a:pt x="92239" y="40387"/>
                    <a:pt x="92696" y="40387"/>
                  </a:cubicBezTo>
                  <a:cubicBezTo>
                    <a:pt x="93480" y="40387"/>
                    <a:pt x="94137" y="40173"/>
                    <a:pt x="94647" y="39752"/>
                  </a:cubicBezTo>
                  <a:cubicBezTo>
                    <a:pt x="95130" y="39354"/>
                    <a:pt x="95467" y="38781"/>
                    <a:pt x="95653" y="38046"/>
                  </a:cubicBezTo>
                  <a:cubicBezTo>
                    <a:pt x="96033" y="38010"/>
                    <a:pt x="96401" y="37938"/>
                    <a:pt x="96750" y="37826"/>
                  </a:cubicBezTo>
                  <a:cubicBezTo>
                    <a:pt x="97326" y="37644"/>
                    <a:pt x="97853" y="37354"/>
                    <a:pt x="98318" y="36969"/>
                  </a:cubicBezTo>
                  <a:cubicBezTo>
                    <a:pt x="99247" y="36198"/>
                    <a:pt x="100386" y="34782"/>
                    <a:pt x="101443" y="33085"/>
                  </a:cubicBezTo>
                  <a:cubicBezTo>
                    <a:pt x="101913" y="32327"/>
                    <a:pt x="102333" y="31567"/>
                    <a:pt x="102655" y="30890"/>
                  </a:cubicBezTo>
                  <a:cubicBezTo>
                    <a:pt x="102999" y="30159"/>
                    <a:pt x="103214" y="29563"/>
                    <a:pt x="103291" y="29118"/>
                  </a:cubicBezTo>
                  <a:cubicBezTo>
                    <a:pt x="103372" y="28650"/>
                    <a:pt x="103388" y="28246"/>
                    <a:pt x="103335" y="27884"/>
                  </a:cubicBezTo>
                  <a:cubicBezTo>
                    <a:pt x="103280" y="27494"/>
                    <a:pt x="103145" y="27145"/>
                    <a:pt x="102932" y="26847"/>
                  </a:cubicBezTo>
                  <a:cubicBezTo>
                    <a:pt x="102724" y="26553"/>
                    <a:pt x="102443" y="26305"/>
                    <a:pt x="102076" y="26087"/>
                  </a:cubicBezTo>
                  <a:cubicBezTo>
                    <a:pt x="101746" y="25891"/>
                    <a:pt x="101342" y="25719"/>
                    <a:pt x="100845" y="25562"/>
                  </a:cubicBezTo>
                  <a:cubicBezTo>
                    <a:pt x="100843" y="25560"/>
                    <a:pt x="100840" y="25560"/>
                    <a:pt x="100835" y="25559"/>
                  </a:cubicBezTo>
                  <a:cubicBezTo>
                    <a:pt x="100662" y="25351"/>
                    <a:pt x="100472" y="25156"/>
                    <a:pt x="100268" y="24976"/>
                  </a:cubicBezTo>
                  <a:cubicBezTo>
                    <a:pt x="100089" y="24816"/>
                    <a:pt x="99898" y="24667"/>
                    <a:pt x="99699" y="24532"/>
                  </a:cubicBezTo>
                  <a:cubicBezTo>
                    <a:pt x="100265" y="23508"/>
                    <a:pt x="100922" y="22142"/>
                    <a:pt x="101252" y="20840"/>
                  </a:cubicBezTo>
                  <a:cubicBezTo>
                    <a:pt x="101465" y="19996"/>
                    <a:pt x="101520" y="19257"/>
                    <a:pt x="101416" y="18641"/>
                  </a:cubicBezTo>
                  <a:cubicBezTo>
                    <a:pt x="101353" y="18272"/>
                    <a:pt x="101232" y="17940"/>
                    <a:pt x="101058" y="17655"/>
                  </a:cubicBezTo>
                  <a:cubicBezTo>
                    <a:pt x="100866" y="17342"/>
                    <a:pt x="100609" y="17083"/>
                    <a:pt x="100290" y="16879"/>
                  </a:cubicBezTo>
                  <a:cubicBezTo>
                    <a:pt x="99920" y="16643"/>
                    <a:pt x="99536" y="16524"/>
                    <a:pt x="99149" y="16524"/>
                  </a:cubicBezTo>
                  <a:cubicBezTo>
                    <a:pt x="98465" y="16524"/>
                    <a:pt x="97791" y="16894"/>
                    <a:pt x="97152" y="17625"/>
                  </a:cubicBezTo>
                  <a:cubicBezTo>
                    <a:pt x="96694" y="18148"/>
                    <a:pt x="96242" y="18868"/>
                    <a:pt x="95810" y="19764"/>
                  </a:cubicBezTo>
                  <a:cubicBezTo>
                    <a:pt x="95835" y="18820"/>
                    <a:pt x="95790" y="17980"/>
                    <a:pt x="95675" y="17268"/>
                  </a:cubicBezTo>
                  <a:cubicBezTo>
                    <a:pt x="95602" y="16807"/>
                    <a:pt x="95498" y="16393"/>
                    <a:pt x="95366" y="16035"/>
                  </a:cubicBezTo>
                  <a:cubicBezTo>
                    <a:pt x="95214" y="15626"/>
                    <a:pt x="95023" y="15276"/>
                    <a:pt x="94795" y="14996"/>
                  </a:cubicBezTo>
                  <a:cubicBezTo>
                    <a:pt x="94580" y="14730"/>
                    <a:pt x="94326" y="14522"/>
                    <a:pt x="94044" y="14379"/>
                  </a:cubicBezTo>
                  <a:cubicBezTo>
                    <a:pt x="93743" y="14227"/>
                    <a:pt x="93407" y="14145"/>
                    <a:pt x="93043" y="14136"/>
                  </a:cubicBezTo>
                  <a:lnTo>
                    <a:pt x="92985" y="14136"/>
                  </a:lnTo>
                  <a:cubicBezTo>
                    <a:pt x="92596" y="14136"/>
                    <a:pt x="92230" y="14223"/>
                    <a:pt x="91897" y="14392"/>
                  </a:cubicBezTo>
                  <a:cubicBezTo>
                    <a:pt x="91589" y="14549"/>
                    <a:pt x="91308" y="14780"/>
                    <a:pt x="91060" y="15077"/>
                  </a:cubicBezTo>
                  <a:cubicBezTo>
                    <a:pt x="90681" y="15533"/>
                    <a:pt x="90374" y="16156"/>
                    <a:pt x="90150" y="16927"/>
                  </a:cubicBezTo>
                  <a:cubicBezTo>
                    <a:pt x="89957" y="17589"/>
                    <a:pt x="89824" y="18359"/>
                    <a:pt x="89753" y="19213"/>
                  </a:cubicBezTo>
                  <a:cubicBezTo>
                    <a:pt x="89693" y="19961"/>
                    <a:pt x="89681" y="20777"/>
                    <a:pt x="89722" y="21575"/>
                  </a:cubicBezTo>
                  <a:cubicBezTo>
                    <a:pt x="89747" y="22060"/>
                    <a:pt x="89790" y="22536"/>
                    <a:pt x="89848" y="22977"/>
                  </a:cubicBezTo>
                  <a:cubicBezTo>
                    <a:pt x="89574" y="22944"/>
                    <a:pt x="89306" y="22928"/>
                    <a:pt x="89050" y="22928"/>
                  </a:cubicBezTo>
                  <a:cubicBezTo>
                    <a:pt x="88530" y="22928"/>
                    <a:pt x="88044" y="22996"/>
                    <a:pt x="87605" y="23131"/>
                  </a:cubicBezTo>
                  <a:cubicBezTo>
                    <a:pt x="87104" y="23285"/>
                    <a:pt x="86658" y="23529"/>
                    <a:pt x="86280" y="23855"/>
                  </a:cubicBezTo>
                  <a:cubicBezTo>
                    <a:pt x="85428" y="24588"/>
                    <a:pt x="84916" y="25733"/>
                    <a:pt x="84757" y="27261"/>
                  </a:cubicBezTo>
                  <a:cubicBezTo>
                    <a:pt x="84598" y="28808"/>
                    <a:pt x="84722" y="30228"/>
                    <a:pt x="85125" y="31479"/>
                  </a:cubicBezTo>
                  <a:cubicBezTo>
                    <a:pt x="85378" y="32267"/>
                    <a:pt x="85738" y="32978"/>
                    <a:pt x="86198" y="33601"/>
                  </a:cubicBezTo>
                  <a:cubicBezTo>
                    <a:pt x="85875" y="33907"/>
                    <a:pt x="85582" y="34295"/>
                    <a:pt x="85322" y="34761"/>
                  </a:cubicBezTo>
                  <a:cubicBezTo>
                    <a:pt x="85214" y="34952"/>
                    <a:pt x="85121" y="35279"/>
                    <a:pt x="85280" y="35747"/>
                  </a:cubicBezTo>
                  <a:cubicBezTo>
                    <a:pt x="85377" y="36028"/>
                    <a:pt x="85556" y="36339"/>
                    <a:pt x="85813" y="36667"/>
                  </a:cubicBezTo>
                  <a:cubicBezTo>
                    <a:pt x="86217" y="37184"/>
                    <a:pt x="86810" y="37744"/>
                    <a:pt x="87505" y="38267"/>
                  </a:cubicBezTo>
                  <a:cubicBezTo>
                    <a:pt x="87060" y="39125"/>
                    <a:pt x="86332" y="40229"/>
                    <a:pt x="85212" y="41185"/>
                  </a:cubicBezTo>
                  <a:cubicBezTo>
                    <a:pt x="83688" y="42483"/>
                    <a:pt x="81820" y="43175"/>
                    <a:pt x="79658" y="43244"/>
                  </a:cubicBezTo>
                  <a:cubicBezTo>
                    <a:pt x="79522" y="43249"/>
                    <a:pt x="79386" y="43251"/>
                    <a:pt x="79255" y="43251"/>
                  </a:cubicBezTo>
                  <a:cubicBezTo>
                    <a:pt x="77281" y="43251"/>
                    <a:pt x="75564" y="42773"/>
                    <a:pt x="74147" y="41831"/>
                  </a:cubicBezTo>
                  <a:cubicBezTo>
                    <a:pt x="73603" y="41471"/>
                    <a:pt x="73106" y="41041"/>
                    <a:pt x="72664" y="40552"/>
                  </a:cubicBezTo>
                  <a:cubicBezTo>
                    <a:pt x="72403" y="40264"/>
                    <a:pt x="72165" y="39957"/>
                    <a:pt x="71949" y="39638"/>
                  </a:cubicBezTo>
                  <a:cubicBezTo>
                    <a:pt x="75169" y="36476"/>
                    <a:pt x="77704" y="33162"/>
                    <a:pt x="79489" y="29781"/>
                  </a:cubicBezTo>
                  <a:cubicBezTo>
                    <a:pt x="79495" y="29771"/>
                    <a:pt x="79499" y="29761"/>
                    <a:pt x="79505" y="29750"/>
                  </a:cubicBezTo>
                  <a:lnTo>
                    <a:pt x="81146" y="26030"/>
                  </a:lnTo>
                  <a:cubicBezTo>
                    <a:pt x="81152" y="26019"/>
                    <a:pt x="81156" y="26008"/>
                    <a:pt x="81161" y="25997"/>
                  </a:cubicBezTo>
                  <a:cubicBezTo>
                    <a:pt x="81851" y="24042"/>
                    <a:pt x="82273" y="22093"/>
                    <a:pt x="82411" y="20203"/>
                  </a:cubicBezTo>
                  <a:cubicBezTo>
                    <a:pt x="82549" y="18313"/>
                    <a:pt x="82407" y="16465"/>
                    <a:pt x="81988" y="14713"/>
                  </a:cubicBezTo>
                  <a:cubicBezTo>
                    <a:pt x="81565" y="12947"/>
                    <a:pt x="80858" y="11263"/>
                    <a:pt x="79886" y="9709"/>
                  </a:cubicBezTo>
                  <a:cubicBezTo>
                    <a:pt x="78900" y="8134"/>
                    <a:pt x="77633" y="6676"/>
                    <a:pt x="76120" y="5380"/>
                  </a:cubicBezTo>
                  <a:cubicBezTo>
                    <a:pt x="75221" y="4610"/>
                    <a:pt x="74271" y="3932"/>
                    <a:pt x="73298" y="3366"/>
                  </a:cubicBezTo>
                  <a:cubicBezTo>
                    <a:pt x="72369" y="2827"/>
                    <a:pt x="71396" y="2374"/>
                    <a:pt x="70403" y="2023"/>
                  </a:cubicBezTo>
                  <a:cubicBezTo>
                    <a:pt x="69461" y="1690"/>
                    <a:pt x="68477" y="1438"/>
                    <a:pt x="67481" y="1275"/>
                  </a:cubicBezTo>
                  <a:cubicBezTo>
                    <a:pt x="66539" y="1123"/>
                    <a:pt x="65564" y="1044"/>
                    <a:pt x="64578" y="1044"/>
                  </a:cubicBezTo>
                  <a:lnTo>
                    <a:pt x="64577" y="1044"/>
                  </a:lnTo>
                  <a:cubicBezTo>
                    <a:pt x="64410" y="1044"/>
                    <a:pt x="64241" y="1047"/>
                    <a:pt x="64072" y="1052"/>
                  </a:cubicBezTo>
                  <a:cubicBezTo>
                    <a:pt x="61983" y="1107"/>
                    <a:pt x="59784" y="1504"/>
                    <a:pt x="57536" y="2235"/>
                  </a:cubicBezTo>
                  <a:cubicBezTo>
                    <a:pt x="56612" y="2533"/>
                    <a:pt x="55655" y="2896"/>
                    <a:pt x="54694" y="3316"/>
                  </a:cubicBezTo>
                  <a:lnTo>
                    <a:pt x="54692" y="3316"/>
                  </a:lnTo>
                  <a:cubicBezTo>
                    <a:pt x="53605" y="3791"/>
                    <a:pt x="52507" y="4341"/>
                    <a:pt x="51427" y="4948"/>
                  </a:cubicBezTo>
                  <a:cubicBezTo>
                    <a:pt x="50772" y="5319"/>
                    <a:pt x="50117" y="5711"/>
                    <a:pt x="49478" y="6118"/>
                  </a:cubicBezTo>
                  <a:lnTo>
                    <a:pt x="49477" y="6118"/>
                  </a:lnTo>
                  <a:cubicBezTo>
                    <a:pt x="47421" y="7434"/>
                    <a:pt x="45967" y="8611"/>
                    <a:pt x="45345" y="9140"/>
                  </a:cubicBezTo>
                  <a:cubicBezTo>
                    <a:pt x="43895" y="7772"/>
                    <a:pt x="37814" y="2379"/>
                    <a:pt x="30325" y="584"/>
                  </a:cubicBezTo>
                  <a:cubicBezTo>
                    <a:pt x="30317" y="581"/>
                    <a:pt x="30310" y="580"/>
                    <a:pt x="30303" y="578"/>
                  </a:cubicBezTo>
                  <a:cubicBezTo>
                    <a:pt x="28692" y="194"/>
                    <a:pt x="27101" y="0"/>
                    <a:pt x="25574"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7" name="Shape 3367"/>
        <p:cNvGrpSpPr/>
        <p:nvPr/>
      </p:nvGrpSpPr>
      <p:grpSpPr>
        <a:xfrm>
          <a:off x="0" y="0"/>
          <a:ext cx="0" cy="0"/>
          <a:chOff x="0" y="0"/>
          <a:chExt cx="0" cy="0"/>
        </a:xfrm>
      </p:grpSpPr>
      <p:sp>
        <p:nvSpPr>
          <p:cNvPr id="3368" name="Google Shape;3368;p76"/>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369" name="Google Shape;3369;p76"/>
          <p:cNvSpPr txBox="1"/>
          <p:nvPr>
            <p:ph idx="1" type="body"/>
          </p:nvPr>
        </p:nvSpPr>
        <p:spPr>
          <a:xfrm>
            <a:off x="720000" y="12286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Did you like the resources on this template? Get them for free at our other websites: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Vectors</a:t>
            </a:r>
            <a:endParaRPr sz="1300">
              <a:highlight>
                <a:schemeClr val="lt2"/>
              </a:highlight>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3"/>
              </a:rPr>
              <a:t>Hand drawn banner world environment day</a:t>
            </a:r>
            <a:endParaRPr sz="1200"/>
          </a:p>
          <a:p>
            <a:pPr indent="-304800" lvl="0" marL="457200" rtl="0" algn="l">
              <a:spcBef>
                <a:spcPts val="0"/>
              </a:spcBef>
              <a:spcAft>
                <a:spcPts val="0"/>
              </a:spcAft>
              <a:buSzPts val="1200"/>
              <a:buChar char="●"/>
            </a:pPr>
            <a:r>
              <a:rPr lang="en" sz="1200">
                <a:solidFill>
                  <a:schemeClr val="hlink"/>
                </a:solidFill>
                <a:uFill>
                  <a:noFill/>
                </a:uFill>
                <a:hlinkClick r:id="rId4"/>
              </a:rPr>
              <a:t>Maze for kids with sun and plant</a:t>
            </a:r>
            <a:endParaRPr sz="1200"/>
          </a:p>
          <a:p>
            <a:pPr indent="0" lvl="0" marL="0" rtl="0" algn="l">
              <a:spcBef>
                <a:spcPts val="0"/>
              </a:spcBef>
              <a:spcAft>
                <a:spcPts val="0"/>
              </a:spcAft>
              <a:buNone/>
            </a:pPr>
            <a:r>
              <a:t/>
            </a:r>
            <a:endParaRPr b="1"/>
          </a:p>
          <a:p>
            <a:pPr indent="0" lvl="0" marL="0" rtl="0" algn="l">
              <a:spcBef>
                <a:spcPts val="0"/>
              </a:spcBef>
              <a:spcAft>
                <a:spcPts val="0"/>
              </a:spcAft>
              <a:buNone/>
            </a:pPr>
            <a:r>
              <a:rPr b="1" lang="en"/>
              <a:t>Photos</a:t>
            </a:r>
            <a:endParaRPr b="1"/>
          </a:p>
          <a:p>
            <a:pPr indent="-317500" lvl="0" marL="457200" rtl="0" algn="l">
              <a:spcBef>
                <a:spcPts val="0"/>
              </a:spcBef>
              <a:spcAft>
                <a:spcPts val="0"/>
              </a:spcAft>
              <a:buSzPts val="1400"/>
              <a:buChar char="●"/>
            </a:pPr>
            <a:r>
              <a:rPr lang="en">
                <a:solidFill>
                  <a:schemeClr val="hlink"/>
                </a:solidFill>
                <a:uFill>
                  <a:noFill/>
                </a:uFill>
                <a:hlinkClick r:id="rId5"/>
              </a:rPr>
              <a:t>Heart shape hands surrounds the colorful plasticine planet</a:t>
            </a:r>
            <a:endParaRPr sz="1200"/>
          </a:p>
          <a:p>
            <a:pPr indent="-304800" lvl="0" marL="457200" rtl="0" algn="l">
              <a:spcBef>
                <a:spcPts val="0"/>
              </a:spcBef>
              <a:spcAft>
                <a:spcPts val="0"/>
              </a:spcAft>
              <a:buSzPts val="1200"/>
              <a:buChar char="●"/>
            </a:pPr>
            <a:r>
              <a:rPr lang="en" sz="1200">
                <a:solidFill>
                  <a:schemeClr val="hlink"/>
                </a:solidFill>
                <a:uFill>
                  <a:noFill/>
                </a:uFill>
                <a:hlinkClick r:id="rId6"/>
              </a:rPr>
              <a:t>Portrait of a boy holding globe in hand</a:t>
            </a:r>
            <a:endParaRPr sz="1200"/>
          </a:p>
          <a:p>
            <a:pPr indent="-304800" lvl="0" marL="457200" rtl="0" algn="l">
              <a:spcBef>
                <a:spcPts val="0"/>
              </a:spcBef>
              <a:spcAft>
                <a:spcPts val="0"/>
              </a:spcAft>
              <a:buSzPts val="1200"/>
              <a:buChar char="●"/>
            </a:pPr>
            <a:r>
              <a:rPr lang="en" sz="1200">
                <a:solidFill>
                  <a:schemeClr val="hlink"/>
                </a:solidFill>
                <a:uFill>
                  <a:noFill/>
                </a:uFill>
                <a:hlinkClick r:id="rId7"/>
              </a:rPr>
              <a:t>People collage design</a:t>
            </a:r>
            <a:endParaRPr sz="1200"/>
          </a:p>
          <a:p>
            <a:pPr indent="0" lvl="0" marL="457200" rtl="0" algn="l">
              <a:spcBef>
                <a:spcPts val="0"/>
              </a:spcBef>
              <a:spcAft>
                <a:spcPts val="0"/>
              </a:spcAft>
              <a:buNone/>
            </a:pPr>
            <a:r>
              <a:t/>
            </a:r>
            <a:endParaRPr sz="1200"/>
          </a:p>
          <a:p>
            <a:pPr indent="0" lvl="0" marL="0" rtl="0" algn="l">
              <a:spcBef>
                <a:spcPts val="0"/>
              </a:spcBef>
              <a:spcAft>
                <a:spcPts val="0"/>
              </a:spcAft>
              <a:buNone/>
            </a:pPr>
            <a:r>
              <a:rPr b="1" lang="en" sz="1300"/>
              <a:t>Icons</a:t>
            </a:r>
            <a:endParaRPr b="1" sz="1300"/>
          </a:p>
          <a:p>
            <a:pPr indent="-304800" lvl="0" marL="457200" rtl="0" algn="l">
              <a:spcBef>
                <a:spcPts val="0"/>
              </a:spcBef>
              <a:spcAft>
                <a:spcPts val="0"/>
              </a:spcAft>
              <a:buSzPts val="1200"/>
              <a:buFont typeface="Anaheim"/>
              <a:buChar char="●"/>
            </a:pPr>
            <a:r>
              <a:rPr lang="en" sz="1300">
                <a:solidFill>
                  <a:schemeClr val="hlink"/>
                </a:solidFill>
                <a:uFill>
                  <a:noFill/>
                </a:uFill>
                <a:hlinkClick r:id="rId8"/>
              </a:rPr>
              <a:t>Nature icon pack lineal color</a:t>
            </a:r>
            <a:endParaRPr sz="1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73" name="Shape 3373"/>
        <p:cNvGrpSpPr/>
        <p:nvPr/>
      </p:nvGrpSpPr>
      <p:grpSpPr>
        <a:xfrm>
          <a:off x="0" y="0"/>
          <a:ext cx="0" cy="0"/>
          <a:chOff x="0" y="0"/>
          <a:chExt cx="0" cy="0"/>
        </a:xfrm>
      </p:grpSpPr>
      <p:sp>
        <p:nvSpPr>
          <p:cNvPr id="3374" name="Google Shape;3374;p7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375" name="Google Shape;3375;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3376" name="Google Shape;3376;p77"/>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42"/>
          <p:cNvSpPr txBox="1"/>
          <p:nvPr>
            <p:ph type="title"/>
          </p:nvPr>
        </p:nvSpPr>
        <p:spPr>
          <a:xfrm>
            <a:off x="720000" y="2209753"/>
            <a:ext cx="1737300" cy="63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br>
              <a:rPr lang="en"/>
            </a:br>
            <a:r>
              <a:rPr lang="en"/>
              <a:t>the Earth</a:t>
            </a:r>
            <a:endParaRPr/>
          </a:p>
        </p:txBody>
      </p:sp>
      <p:sp>
        <p:nvSpPr>
          <p:cNvPr id="1164" name="Google Shape;1164;p42"/>
          <p:cNvSpPr txBox="1"/>
          <p:nvPr>
            <p:ph idx="2" type="title"/>
          </p:nvPr>
        </p:nvSpPr>
        <p:spPr>
          <a:xfrm>
            <a:off x="720000" y="1616175"/>
            <a:ext cx="1737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65" name="Google Shape;1165;p42"/>
          <p:cNvSpPr txBox="1"/>
          <p:nvPr>
            <p:ph idx="1" type="subTitle"/>
          </p:nvPr>
        </p:nvSpPr>
        <p:spPr>
          <a:xfrm>
            <a:off x="720000" y="2849871"/>
            <a:ext cx="1737300" cy="7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
        <p:nvSpPr>
          <p:cNvPr id="1166" name="Google Shape;1166;p42"/>
          <p:cNvSpPr txBox="1"/>
          <p:nvPr>
            <p:ph idx="3" type="title"/>
          </p:nvPr>
        </p:nvSpPr>
        <p:spPr>
          <a:xfrm>
            <a:off x="2708900" y="2209753"/>
            <a:ext cx="1737300" cy="63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Knowing the planet</a:t>
            </a:r>
            <a:endParaRPr/>
          </a:p>
        </p:txBody>
      </p:sp>
      <p:sp>
        <p:nvSpPr>
          <p:cNvPr id="1167" name="Google Shape;1167;p42"/>
          <p:cNvSpPr txBox="1"/>
          <p:nvPr>
            <p:ph idx="4" type="title"/>
          </p:nvPr>
        </p:nvSpPr>
        <p:spPr>
          <a:xfrm>
            <a:off x="2708900" y="1616175"/>
            <a:ext cx="1737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68" name="Google Shape;1168;p42"/>
          <p:cNvSpPr txBox="1"/>
          <p:nvPr>
            <p:ph idx="5" type="subTitle"/>
          </p:nvPr>
        </p:nvSpPr>
        <p:spPr>
          <a:xfrm>
            <a:off x="2708900" y="2849871"/>
            <a:ext cx="1737300" cy="7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
        <p:nvSpPr>
          <p:cNvPr id="1169" name="Google Shape;1169;p42"/>
          <p:cNvSpPr txBox="1"/>
          <p:nvPr>
            <p:ph idx="6" type="title"/>
          </p:nvPr>
        </p:nvSpPr>
        <p:spPr>
          <a:xfrm>
            <a:off x="4697800" y="2209753"/>
            <a:ext cx="1737300" cy="63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 in numbers</a:t>
            </a:r>
            <a:endParaRPr/>
          </a:p>
        </p:txBody>
      </p:sp>
      <p:sp>
        <p:nvSpPr>
          <p:cNvPr id="1170" name="Google Shape;1170;p42"/>
          <p:cNvSpPr txBox="1"/>
          <p:nvPr>
            <p:ph idx="7" type="title"/>
          </p:nvPr>
        </p:nvSpPr>
        <p:spPr>
          <a:xfrm>
            <a:off x="4697800" y="1616175"/>
            <a:ext cx="1737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71" name="Google Shape;1171;p42"/>
          <p:cNvSpPr txBox="1"/>
          <p:nvPr>
            <p:ph idx="8" type="subTitle"/>
          </p:nvPr>
        </p:nvSpPr>
        <p:spPr>
          <a:xfrm>
            <a:off x="4697800" y="2849871"/>
            <a:ext cx="1737300" cy="7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
        <p:nvSpPr>
          <p:cNvPr id="1172" name="Google Shape;1172;p42"/>
          <p:cNvSpPr txBox="1"/>
          <p:nvPr>
            <p:ph idx="9" type="title"/>
          </p:nvPr>
        </p:nvSpPr>
        <p:spPr>
          <a:xfrm>
            <a:off x="6686700" y="2209338"/>
            <a:ext cx="1737300" cy="63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Statistics and others</a:t>
            </a:r>
            <a:endParaRPr/>
          </a:p>
        </p:txBody>
      </p:sp>
      <p:sp>
        <p:nvSpPr>
          <p:cNvPr id="1173" name="Google Shape;1173;p42"/>
          <p:cNvSpPr txBox="1"/>
          <p:nvPr>
            <p:ph idx="13" type="title"/>
          </p:nvPr>
        </p:nvSpPr>
        <p:spPr>
          <a:xfrm>
            <a:off x="6686700" y="1616175"/>
            <a:ext cx="17373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74" name="Google Shape;1174;p42"/>
          <p:cNvSpPr txBox="1"/>
          <p:nvPr>
            <p:ph idx="14" type="subTitle"/>
          </p:nvPr>
        </p:nvSpPr>
        <p:spPr>
          <a:xfrm>
            <a:off x="6686700" y="2849513"/>
            <a:ext cx="1737300" cy="7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
        <p:nvSpPr>
          <p:cNvPr id="1175" name="Google Shape;1175;p42"/>
          <p:cNvSpPr txBox="1"/>
          <p:nvPr>
            <p:ph idx="15" type="title"/>
          </p:nvPr>
        </p:nvSpPr>
        <p:spPr>
          <a:xfrm>
            <a:off x="720000" y="411480"/>
            <a:ext cx="7704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grpSp>
        <p:nvGrpSpPr>
          <p:cNvPr id="1176" name="Google Shape;1176;p42"/>
          <p:cNvGrpSpPr/>
          <p:nvPr/>
        </p:nvGrpSpPr>
        <p:grpSpPr>
          <a:xfrm>
            <a:off x="7596734" y="875854"/>
            <a:ext cx="1049184" cy="323946"/>
            <a:chOff x="3365625" y="629625"/>
            <a:chExt cx="408975" cy="126275"/>
          </a:xfrm>
        </p:grpSpPr>
        <p:sp>
          <p:nvSpPr>
            <p:cNvPr id="1177" name="Google Shape;1177;p4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2"/>
          <p:cNvGrpSpPr/>
          <p:nvPr/>
        </p:nvGrpSpPr>
        <p:grpSpPr>
          <a:xfrm>
            <a:off x="8146925" y="1267088"/>
            <a:ext cx="789035" cy="243622"/>
            <a:chOff x="3365625" y="629625"/>
            <a:chExt cx="408975" cy="126275"/>
          </a:xfrm>
        </p:grpSpPr>
        <p:sp>
          <p:nvSpPr>
            <p:cNvPr id="1180" name="Google Shape;1180;p4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42"/>
          <p:cNvGrpSpPr/>
          <p:nvPr/>
        </p:nvGrpSpPr>
        <p:grpSpPr>
          <a:xfrm>
            <a:off x="325487" y="1247038"/>
            <a:ext cx="789035" cy="243622"/>
            <a:chOff x="3365625" y="629625"/>
            <a:chExt cx="408975" cy="126275"/>
          </a:xfrm>
        </p:grpSpPr>
        <p:sp>
          <p:nvSpPr>
            <p:cNvPr id="1183" name="Google Shape;1183;p4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2"/>
          <p:cNvGrpSpPr/>
          <p:nvPr/>
        </p:nvGrpSpPr>
        <p:grpSpPr>
          <a:xfrm flipH="1">
            <a:off x="1264362" y="3901788"/>
            <a:ext cx="789035" cy="243622"/>
            <a:chOff x="3365625" y="629625"/>
            <a:chExt cx="408975" cy="126275"/>
          </a:xfrm>
        </p:grpSpPr>
        <p:sp>
          <p:nvSpPr>
            <p:cNvPr id="1186" name="Google Shape;1186;p42"/>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80" name="Shape 3380"/>
        <p:cNvGrpSpPr/>
        <p:nvPr/>
      </p:nvGrpSpPr>
      <p:grpSpPr>
        <a:xfrm>
          <a:off x="0" y="0"/>
          <a:ext cx="0" cy="0"/>
          <a:chOff x="0" y="0"/>
          <a:chExt cx="0" cy="0"/>
        </a:xfrm>
      </p:grpSpPr>
      <p:sp>
        <p:nvSpPr>
          <p:cNvPr id="3381" name="Google Shape;3381;p78"/>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rPr>
              <a:t>S</a:t>
            </a:r>
            <a:r>
              <a:rPr b="1" lang="en" sz="1000" u="sng">
                <a:solidFill>
                  <a:schemeClr val="hlink"/>
                </a:solidFill>
                <a:hlinkClick r:id="rId3"/>
              </a:rPr>
              <a:t>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382" name="Google Shape;3382;p7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383" name="Google Shape;3383;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87" name="Shape 3387"/>
        <p:cNvGrpSpPr/>
        <p:nvPr/>
      </p:nvGrpSpPr>
      <p:grpSpPr>
        <a:xfrm>
          <a:off x="0" y="0"/>
          <a:ext cx="0" cy="0"/>
          <a:chOff x="0" y="0"/>
          <a:chExt cx="0" cy="0"/>
        </a:xfrm>
      </p:grpSpPr>
      <p:sp>
        <p:nvSpPr>
          <p:cNvPr id="3388" name="Google Shape;3388;p79"/>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389" name="Google Shape;3389;p79"/>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Shrikhand</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a:t>
            </a:r>
            <a:r>
              <a:rPr lang="en" sz="1100">
                <a:solidFill>
                  <a:schemeClr val="lt1"/>
                </a:solidFill>
                <a:uFill>
                  <a:noFill/>
                </a:uFill>
                <a:hlinkClick r:id="rId4">
                  <a:extLst>
                    <a:ext uri="{A12FA001-AC4F-418D-AE19-62706E023703}">
                      <ahyp:hlinkClr val="tx"/>
                    </a:ext>
                  </a:extLst>
                </a:hlinkClick>
              </a:rPr>
              <a:t>Shrikhand</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Baloo 2</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5">
                  <a:extLst>
                    <a:ext uri="{A12FA001-AC4F-418D-AE19-62706E023703}">
                      <ahyp:hlinkClr val="tx"/>
                    </a:ext>
                  </a:extLst>
                </a:hlinkClick>
              </a:rPr>
              <a:t>https://fonts.google.com/specimen/Baloo+2</a:t>
            </a:r>
            <a:r>
              <a:rPr lang="en" sz="1100">
                <a:solidFill>
                  <a:schemeClr val="lt1"/>
                </a:solidFill>
              </a:rPr>
              <a:t>)</a:t>
            </a:r>
            <a:endParaRPr sz="1100">
              <a:solidFill>
                <a:schemeClr val="lt1"/>
              </a:solidFill>
            </a:endParaRPr>
          </a:p>
        </p:txBody>
      </p:sp>
      <p:sp>
        <p:nvSpPr>
          <p:cNvPr id="3390" name="Google Shape;339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3391" name="Google Shape;3391;p79"/>
          <p:cNvSpPr/>
          <p:nvPr/>
        </p:nvSpPr>
        <p:spPr>
          <a:xfrm>
            <a:off x="2052650" y="298822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9"/>
          <p:cNvSpPr/>
          <p:nvPr/>
        </p:nvSpPr>
        <p:spPr>
          <a:xfrm>
            <a:off x="3114470" y="2988225"/>
            <a:ext cx="791400" cy="754200"/>
          </a:xfrm>
          <a:prstGeom prst="roundRect">
            <a:avLst>
              <a:gd fmla="val 16667" name="adj"/>
            </a:avLst>
          </a:prstGeom>
          <a:solidFill>
            <a:srgbClr val="C2E5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9"/>
          <p:cNvSpPr/>
          <p:nvPr/>
        </p:nvSpPr>
        <p:spPr>
          <a:xfrm>
            <a:off x="4176289" y="2988225"/>
            <a:ext cx="791400" cy="754200"/>
          </a:xfrm>
          <a:prstGeom prst="roundRect">
            <a:avLst>
              <a:gd fmla="val 16667" name="adj"/>
            </a:avLst>
          </a:prstGeom>
          <a:solidFill>
            <a:srgbClr val="23A8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9"/>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3395" name="Google Shape;3395;p79"/>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#c2e5f3</a:t>
            </a:r>
            <a:endParaRPr sz="1000">
              <a:solidFill>
                <a:srgbClr val="FFFFFF"/>
              </a:solidFill>
            </a:endParaRPr>
          </a:p>
        </p:txBody>
      </p:sp>
      <p:sp>
        <p:nvSpPr>
          <p:cNvPr id="3396" name="Google Shape;3396;p79"/>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#c2e5f3</a:t>
            </a:r>
            <a:endParaRPr sz="1000">
              <a:solidFill>
                <a:srgbClr val="FFFFFF"/>
              </a:solidFill>
            </a:endParaRPr>
          </a:p>
        </p:txBody>
      </p:sp>
      <p:sp>
        <p:nvSpPr>
          <p:cNvPr id="3397" name="Google Shape;3397;p79"/>
          <p:cNvSpPr/>
          <p:nvPr/>
        </p:nvSpPr>
        <p:spPr>
          <a:xfrm>
            <a:off x="5238125" y="2988225"/>
            <a:ext cx="791400" cy="754200"/>
          </a:xfrm>
          <a:prstGeom prst="roundRect">
            <a:avLst>
              <a:gd fmla="val 16667" name="adj"/>
            </a:avLst>
          </a:prstGeom>
          <a:solidFill>
            <a:srgbClr val="24915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9"/>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#c2e5f3</a:t>
            </a:r>
            <a:endParaRPr sz="1000">
              <a:solidFill>
                <a:srgbClr val="FFFFFF"/>
              </a:solidFill>
            </a:endParaRPr>
          </a:p>
        </p:txBody>
      </p:sp>
      <p:sp>
        <p:nvSpPr>
          <p:cNvPr id="3399" name="Google Shape;3399;p79"/>
          <p:cNvSpPr/>
          <p:nvPr/>
        </p:nvSpPr>
        <p:spPr>
          <a:xfrm>
            <a:off x="2052650" y="3919325"/>
            <a:ext cx="791400" cy="754200"/>
          </a:xfrm>
          <a:prstGeom prst="roundRect">
            <a:avLst>
              <a:gd fmla="val 16667" name="adj"/>
            </a:avLst>
          </a:prstGeom>
          <a:solidFill>
            <a:srgbClr val="FFB8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9"/>
          <p:cNvSpPr/>
          <p:nvPr/>
        </p:nvSpPr>
        <p:spPr>
          <a:xfrm>
            <a:off x="3114470" y="3919325"/>
            <a:ext cx="791400" cy="754200"/>
          </a:xfrm>
          <a:prstGeom prst="roundRect">
            <a:avLst>
              <a:gd fmla="val 16667" name="adj"/>
            </a:avLst>
          </a:prstGeom>
          <a:solidFill>
            <a:srgbClr val="FF95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9"/>
          <p:cNvSpPr/>
          <p:nvPr/>
        </p:nvSpPr>
        <p:spPr>
          <a:xfrm>
            <a:off x="4176289" y="3919325"/>
            <a:ext cx="791400" cy="754200"/>
          </a:xfrm>
          <a:prstGeom prst="roundRect">
            <a:avLst>
              <a:gd fmla="val 16667" name="adj"/>
            </a:avLst>
          </a:prstGeom>
          <a:solidFill>
            <a:srgbClr val="FF69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9"/>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#ffb842</a:t>
            </a:r>
            <a:endParaRPr sz="1000">
              <a:solidFill>
                <a:srgbClr val="FFFFFF"/>
              </a:solidFill>
            </a:endParaRPr>
          </a:p>
        </p:txBody>
      </p:sp>
      <p:sp>
        <p:nvSpPr>
          <p:cNvPr id="3403" name="Google Shape;3403;p79"/>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#ff950e</a:t>
            </a:r>
            <a:endParaRPr sz="1000">
              <a:solidFill>
                <a:srgbClr val="FFFFFF"/>
              </a:solidFill>
            </a:endParaRPr>
          </a:p>
        </p:txBody>
      </p:sp>
      <p:sp>
        <p:nvSpPr>
          <p:cNvPr id="3404" name="Google Shape;3404;p79"/>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#ff950e</a:t>
            </a:r>
            <a:endParaRPr sz="1000">
              <a:solidFill>
                <a:srgbClr val="FFFFFF"/>
              </a:solidFill>
            </a:endParaRPr>
          </a:p>
        </p:txBody>
      </p:sp>
      <p:sp>
        <p:nvSpPr>
          <p:cNvPr id="3405" name="Google Shape;3405;p79"/>
          <p:cNvSpPr/>
          <p:nvPr/>
        </p:nvSpPr>
        <p:spPr>
          <a:xfrm>
            <a:off x="5238125" y="3919325"/>
            <a:ext cx="791400" cy="754200"/>
          </a:xfrm>
          <a:prstGeom prst="roundRect">
            <a:avLst>
              <a:gd fmla="val 16667" name="adj"/>
            </a:avLst>
          </a:prstGeom>
          <a:solidFill>
            <a:srgbClr val="FA54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9"/>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#ff950e</a:t>
            </a:r>
            <a:endParaRPr sz="1000">
              <a:solidFill>
                <a:srgbClr val="FFFFFF"/>
              </a:solidFill>
            </a:endParaRPr>
          </a:p>
        </p:txBody>
      </p:sp>
      <p:sp>
        <p:nvSpPr>
          <p:cNvPr id="3407" name="Google Shape;3407;p79"/>
          <p:cNvSpPr/>
          <p:nvPr/>
        </p:nvSpPr>
        <p:spPr>
          <a:xfrm>
            <a:off x="6299950" y="2988225"/>
            <a:ext cx="791400" cy="754200"/>
          </a:xfrm>
          <a:prstGeom prst="roundRect">
            <a:avLst>
              <a:gd fmla="val 16667" name="adj"/>
            </a:avLst>
          </a:prstGeom>
          <a:solidFill>
            <a:srgbClr val="9ACF2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9"/>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#9acf27</a:t>
            </a:r>
            <a:endParaRPr sz="1000">
              <a:solidFill>
                <a:srgbClr val="FFFFFF"/>
              </a:solidFill>
            </a:endParaRPr>
          </a:p>
        </p:txBody>
      </p:sp>
      <p:sp>
        <p:nvSpPr>
          <p:cNvPr id="3409" name="Google Shape;3409;p79"/>
          <p:cNvSpPr/>
          <p:nvPr/>
        </p:nvSpPr>
        <p:spPr>
          <a:xfrm>
            <a:off x="6299950" y="3919325"/>
            <a:ext cx="791400" cy="754200"/>
          </a:xfrm>
          <a:prstGeom prst="roundRect">
            <a:avLst>
              <a:gd fmla="val 16667" name="adj"/>
            </a:avLst>
          </a:prstGeom>
          <a:solidFill>
            <a:srgbClr val="FFE0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9"/>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#ffe029</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4" name="Shape 3414"/>
        <p:cNvGrpSpPr/>
        <p:nvPr/>
      </p:nvGrpSpPr>
      <p:grpSpPr>
        <a:xfrm>
          <a:off x="0" y="0"/>
          <a:ext cx="0" cy="0"/>
          <a:chOff x="0" y="0"/>
          <a:chExt cx="0" cy="0"/>
        </a:xfrm>
      </p:grpSpPr>
      <p:sp>
        <p:nvSpPr>
          <p:cNvPr id="3415" name="Google Shape;3415;p80"/>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3416" name="Google Shape;3416;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417" name="Google Shape;3417;p80"/>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418" name="Google Shape;3418;p8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419" name="Google Shape;3419;p8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420" name="Google Shape;3420;p8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421" name="Google Shape;3421;p8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422" name="Google Shape;3422;p80"/>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423" name="Google Shape;3423;p80"/>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424" name="Google Shape;3424;p80"/>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425" name="Google Shape;3425;p80"/>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426" name="Google Shape;3426;p8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30" name="Shape 3430"/>
        <p:cNvGrpSpPr/>
        <p:nvPr/>
      </p:nvGrpSpPr>
      <p:grpSpPr>
        <a:xfrm>
          <a:off x="0" y="0"/>
          <a:ext cx="0" cy="0"/>
          <a:chOff x="0" y="0"/>
          <a:chExt cx="0" cy="0"/>
        </a:xfrm>
      </p:grpSpPr>
      <p:sp>
        <p:nvSpPr>
          <p:cNvPr id="3431" name="Google Shape;3431;p81"/>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3432" name="Google Shape;3432;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3433" name="Google Shape;3433;p81"/>
          <p:cNvGrpSpPr/>
          <p:nvPr/>
        </p:nvGrpSpPr>
        <p:grpSpPr>
          <a:xfrm>
            <a:off x="5082708" y="3095784"/>
            <a:ext cx="442841" cy="514271"/>
            <a:chOff x="4727025" y="1332775"/>
            <a:chExt cx="59900" cy="69625"/>
          </a:xfrm>
        </p:grpSpPr>
        <p:sp>
          <p:nvSpPr>
            <p:cNvPr id="3434" name="Google Shape;3434;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81"/>
          <p:cNvGrpSpPr/>
          <p:nvPr/>
        </p:nvGrpSpPr>
        <p:grpSpPr>
          <a:xfrm>
            <a:off x="5758025" y="2343272"/>
            <a:ext cx="500909" cy="500899"/>
            <a:chOff x="4820425" y="1329900"/>
            <a:chExt cx="70175" cy="70350"/>
          </a:xfrm>
        </p:grpSpPr>
        <p:sp>
          <p:nvSpPr>
            <p:cNvPr id="3437" name="Google Shape;3437;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81"/>
          <p:cNvGrpSpPr/>
          <p:nvPr/>
        </p:nvGrpSpPr>
        <p:grpSpPr>
          <a:xfrm>
            <a:off x="6410648" y="2355062"/>
            <a:ext cx="538135" cy="493119"/>
            <a:chOff x="4903200" y="1331525"/>
            <a:chExt cx="73575" cy="67425"/>
          </a:xfrm>
        </p:grpSpPr>
        <p:sp>
          <p:nvSpPr>
            <p:cNvPr id="3442" name="Google Shape;3442;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443" name="Google Shape;3443;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4" name="Google Shape;3444;p81"/>
          <p:cNvGrpSpPr/>
          <p:nvPr/>
        </p:nvGrpSpPr>
        <p:grpSpPr>
          <a:xfrm>
            <a:off x="5670599" y="3097040"/>
            <a:ext cx="544563" cy="511895"/>
            <a:chOff x="4815575" y="1416800"/>
            <a:chExt cx="73750" cy="71400"/>
          </a:xfrm>
        </p:grpSpPr>
        <p:sp>
          <p:nvSpPr>
            <p:cNvPr id="3445" name="Google Shape;3445;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8" name="Google Shape;3448;p81"/>
          <p:cNvGrpSpPr/>
          <p:nvPr/>
        </p:nvGrpSpPr>
        <p:grpSpPr>
          <a:xfrm>
            <a:off x="6367224" y="3096746"/>
            <a:ext cx="602914" cy="512477"/>
            <a:chOff x="4902475" y="1418875"/>
            <a:chExt cx="74500" cy="63775"/>
          </a:xfrm>
        </p:grpSpPr>
        <p:sp>
          <p:nvSpPr>
            <p:cNvPr id="3449" name="Google Shape;3449;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81"/>
          <p:cNvGrpSpPr/>
          <p:nvPr/>
        </p:nvGrpSpPr>
        <p:grpSpPr>
          <a:xfrm>
            <a:off x="5783096" y="3835985"/>
            <a:ext cx="515391" cy="525699"/>
            <a:chOff x="4818100" y="1507675"/>
            <a:chExt cx="71225" cy="71625"/>
          </a:xfrm>
        </p:grpSpPr>
        <p:sp>
          <p:nvSpPr>
            <p:cNvPr id="3452" name="Google Shape;3452;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6" name="Google Shape;3456;p81"/>
          <p:cNvGrpSpPr/>
          <p:nvPr/>
        </p:nvGrpSpPr>
        <p:grpSpPr>
          <a:xfrm>
            <a:off x="5121199" y="3857517"/>
            <a:ext cx="522956" cy="489869"/>
            <a:chOff x="4721450" y="1509475"/>
            <a:chExt cx="79350" cy="74325"/>
          </a:xfrm>
        </p:grpSpPr>
        <p:sp>
          <p:nvSpPr>
            <p:cNvPr id="3457" name="Google Shape;3457;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81"/>
          <p:cNvGrpSpPr/>
          <p:nvPr/>
        </p:nvGrpSpPr>
        <p:grpSpPr>
          <a:xfrm>
            <a:off x="6444441" y="3837269"/>
            <a:ext cx="525704" cy="535436"/>
            <a:chOff x="4906800" y="1507500"/>
            <a:chExt cx="70350" cy="71075"/>
          </a:xfrm>
        </p:grpSpPr>
        <p:sp>
          <p:nvSpPr>
            <p:cNvPr id="3462" name="Google Shape;3462;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1"/>
          <p:cNvGrpSpPr/>
          <p:nvPr/>
        </p:nvGrpSpPr>
        <p:grpSpPr>
          <a:xfrm>
            <a:off x="4477263" y="2343250"/>
            <a:ext cx="508054" cy="508095"/>
            <a:chOff x="3736598" y="2170606"/>
            <a:chExt cx="404889" cy="404889"/>
          </a:xfrm>
        </p:grpSpPr>
        <p:sp>
          <p:nvSpPr>
            <p:cNvPr id="3468" name="Google Shape;3468;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81"/>
          <p:cNvGrpSpPr/>
          <p:nvPr/>
        </p:nvGrpSpPr>
        <p:grpSpPr>
          <a:xfrm>
            <a:off x="3765303" y="2343345"/>
            <a:ext cx="575790" cy="507904"/>
            <a:chOff x="3161917" y="2170682"/>
            <a:chExt cx="458870" cy="404737"/>
          </a:xfrm>
        </p:grpSpPr>
        <p:sp>
          <p:nvSpPr>
            <p:cNvPr id="3473" name="Google Shape;3473;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474" name="Google Shape;3474;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6" name="Google Shape;3476;p81"/>
          <p:cNvGrpSpPr/>
          <p:nvPr/>
        </p:nvGrpSpPr>
        <p:grpSpPr>
          <a:xfrm>
            <a:off x="3792833" y="3103717"/>
            <a:ext cx="520730" cy="498567"/>
            <a:chOff x="3179914" y="2889488"/>
            <a:chExt cx="422876" cy="404911"/>
          </a:xfrm>
        </p:grpSpPr>
        <p:sp>
          <p:nvSpPr>
            <p:cNvPr id="3477" name="Google Shape;3477;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81"/>
          <p:cNvGrpSpPr/>
          <p:nvPr/>
        </p:nvGrpSpPr>
        <p:grpSpPr>
          <a:xfrm>
            <a:off x="4421513" y="3103677"/>
            <a:ext cx="516145" cy="498648"/>
            <a:chOff x="3729467" y="2889422"/>
            <a:chExt cx="419153" cy="404977"/>
          </a:xfrm>
        </p:grpSpPr>
        <p:sp>
          <p:nvSpPr>
            <p:cNvPr id="3484" name="Google Shape;3484;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1" name="Google Shape;3491;p8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5" name="Google Shape;3495;p81"/>
          <p:cNvGrpSpPr/>
          <p:nvPr/>
        </p:nvGrpSpPr>
        <p:grpSpPr>
          <a:xfrm>
            <a:off x="7141841" y="2550562"/>
            <a:ext cx="166473" cy="141497"/>
            <a:chOff x="4660325" y="1866850"/>
            <a:chExt cx="68350" cy="58100"/>
          </a:xfrm>
        </p:grpSpPr>
        <p:sp>
          <p:nvSpPr>
            <p:cNvPr id="3496" name="Google Shape;3496;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81"/>
          <p:cNvGrpSpPr/>
          <p:nvPr/>
        </p:nvGrpSpPr>
        <p:grpSpPr>
          <a:xfrm>
            <a:off x="7451186" y="2576286"/>
            <a:ext cx="162515" cy="90049"/>
            <a:chOff x="4791775" y="1877500"/>
            <a:chExt cx="66725" cy="36975"/>
          </a:xfrm>
        </p:grpSpPr>
        <p:sp>
          <p:nvSpPr>
            <p:cNvPr id="3499" name="Google Shape;3499;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81"/>
          <p:cNvGrpSpPr/>
          <p:nvPr/>
        </p:nvGrpSpPr>
        <p:grpSpPr>
          <a:xfrm>
            <a:off x="7772899" y="2576286"/>
            <a:ext cx="144979" cy="90049"/>
            <a:chOff x="4923925" y="1877500"/>
            <a:chExt cx="59525" cy="36975"/>
          </a:xfrm>
        </p:grpSpPr>
        <p:sp>
          <p:nvSpPr>
            <p:cNvPr id="3502" name="Google Shape;3502;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81"/>
          <p:cNvGrpSpPr/>
          <p:nvPr/>
        </p:nvGrpSpPr>
        <p:grpSpPr>
          <a:xfrm>
            <a:off x="8067390" y="2558477"/>
            <a:ext cx="141447" cy="125667"/>
            <a:chOff x="5058450" y="1870100"/>
            <a:chExt cx="58075" cy="51600"/>
          </a:xfrm>
        </p:grpSpPr>
        <p:sp>
          <p:nvSpPr>
            <p:cNvPr id="3505" name="Google Shape;3505;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81"/>
          <p:cNvGrpSpPr/>
          <p:nvPr/>
        </p:nvGrpSpPr>
        <p:grpSpPr>
          <a:xfrm>
            <a:off x="7481905" y="2980885"/>
            <a:ext cx="101077" cy="107645"/>
            <a:chOff x="4811425" y="2065025"/>
            <a:chExt cx="41500" cy="44200"/>
          </a:xfrm>
        </p:grpSpPr>
        <p:sp>
          <p:nvSpPr>
            <p:cNvPr id="3508" name="Google Shape;3508;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81"/>
          <p:cNvGrpSpPr/>
          <p:nvPr/>
        </p:nvGrpSpPr>
        <p:grpSpPr>
          <a:xfrm>
            <a:off x="7774342" y="2981098"/>
            <a:ext cx="120867" cy="107218"/>
            <a:chOff x="4929875" y="2065025"/>
            <a:chExt cx="49625" cy="44025"/>
          </a:xfrm>
        </p:grpSpPr>
        <p:sp>
          <p:nvSpPr>
            <p:cNvPr id="3511" name="Google Shape;3511;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81"/>
          <p:cNvGrpSpPr/>
          <p:nvPr/>
        </p:nvGrpSpPr>
        <p:grpSpPr>
          <a:xfrm>
            <a:off x="8103011" y="2984112"/>
            <a:ext cx="70206" cy="101191"/>
            <a:chOff x="5083925" y="2066350"/>
            <a:chExt cx="28825" cy="41550"/>
          </a:xfrm>
        </p:grpSpPr>
        <p:sp>
          <p:nvSpPr>
            <p:cNvPr id="3514" name="Google Shape;3514;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81"/>
          <p:cNvGrpSpPr/>
          <p:nvPr/>
        </p:nvGrpSpPr>
        <p:grpSpPr>
          <a:xfrm>
            <a:off x="7134565" y="2999759"/>
            <a:ext cx="181026" cy="69896"/>
            <a:chOff x="4659775" y="2072775"/>
            <a:chExt cx="74325" cy="28700"/>
          </a:xfrm>
        </p:grpSpPr>
        <p:sp>
          <p:nvSpPr>
            <p:cNvPr id="3517" name="Google Shape;3517;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0" name="Google Shape;3520;p81"/>
          <p:cNvGrpSpPr/>
          <p:nvPr/>
        </p:nvGrpSpPr>
        <p:grpSpPr>
          <a:xfrm>
            <a:off x="8054421" y="2790324"/>
            <a:ext cx="167387" cy="89197"/>
            <a:chOff x="4662475" y="1976500"/>
            <a:chExt cx="68725" cy="36625"/>
          </a:xfrm>
        </p:grpSpPr>
        <p:sp>
          <p:nvSpPr>
            <p:cNvPr id="3521" name="Google Shape;3521;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81"/>
          <p:cNvGrpSpPr/>
          <p:nvPr/>
        </p:nvGrpSpPr>
        <p:grpSpPr>
          <a:xfrm>
            <a:off x="7751326" y="2793764"/>
            <a:ext cx="166899" cy="82317"/>
            <a:chOff x="4920150" y="1977875"/>
            <a:chExt cx="68525" cy="33800"/>
          </a:xfrm>
        </p:grpSpPr>
        <p:sp>
          <p:nvSpPr>
            <p:cNvPr id="3525" name="Google Shape;3525;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81"/>
          <p:cNvGrpSpPr/>
          <p:nvPr/>
        </p:nvGrpSpPr>
        <p:grpSpPr>
          <a:xfrm>
            <a:off x="7162483" y="3197682"/>
            <a:ext cx="125190" cy="127859"/>
            <a:chOff x="4676550" y="2160575"/>
            <a:chExt cx="51400" cy="52500"/>
          </a:xfrm>
        </p:grpSpPr>
        <p:sp>
          <p:nvSpPr>
            <p:cNvPr id="3529" name="Google Shape;3529;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2" name="Google Shape;3532;p81"/>
          <p:cNvGrpSpPr/>
          <p:nvPr/>
        </p:nvGrpSpPr>
        <p:grpSpPr>
          <a:xfrm>
            <a:off x="7459741" y="3204714"/>
            <a:ext cx="145405" cy="113794"/>
            <a:chOff x="4768325" y="2163475"/>
            <a:chExt cx="59700" cy="46725"/>
          </a:xfrm>
        </p:grpSpPr>
        <p:sp>
          <p:nvSpPr>
            <p:cNvPr id="3533" name="Google Shape;3533;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5" name="Google Shape;3535;p8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81"/>
          <p:cNvGrpSpPr/>
          <p:nvPr/>
        </p:nvGrpSpPr>
        <p:grpSpPr>
          <a:xfrm>
            <a:off x="7476059" y="3459808"/>
            <a:ext cx="112768" cy="106853"/>
            <a:chOff x="4768575" y="2253950"/>
            <a:chExt cx="46300" cy="43875"/>
          </a:xfrm>
        </p:grpSpPr>
        <p:sp>
          <p:nvSpPr>
            <p:cNvPr id="3542" name="Google Shape;3542;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4" name="Google Shape;3544;p81"/>
          <p:cNvGrpSpPr/>
          <p:nvPr/>
        </p:nvGrpSpPr>
        <p:grpSpPr>
          <a:xfrm>
            <a:off x="7775682" y="3948834"/>
            <a:ext cx="118187" cy="146246"/>
            <a:chOff x="4960900" y="2433225"/>
            <a:chExt cx="48525" cy="60050"/>
          </a:xfrm>
        </p:grpSpPr>
        <p:sp>
          <p:nvSpPr>
            <p:cNvPr id="3545" name="Google Shape;3545;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81"/>
          <p:cNvGrpSpPr/>
          <p:nvPr/>
        </p:nvGrpSpPr>
        <p:grpSpPr>
          <a:xfrm>
            <a:off x="7464247" y="4212895"/>
            <a:ext cx="136394" cy="143810"/>
            <a:chOff x="4854075" y="2527625"/>
            <a:chExt cx="56000" cy="59050"/>
          </a:xfrm>
        </p:grpSpPr>
        <p:sp>
          <p:nvSpPr>
            <p:cNvPr id="3548" name="Google Shape;3548;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0" name="Google Shape;3550;p8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3" name="Google Shape;3553;p81"/>
          <p:cNvGrpSpPr/>
          <p:nvPr/>
        </p:nvGrpSpPr>
        <p:grpSpPr>
          <a:xfrm>
            <a:off x="8088458" y="3676639"/>
            <a:ext cx="99312" cy="160797"/>
            <a:chOff x="5059700" y="2334775"/>
            <a:chExt cx="40775" cy="66025"/>
          </a:xfrm>
        </p:grpSpPr>
        <p:sp>
          <p:nvSpPr>
            <p:cNvPr id="3554" name="Google Shape;3554;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81"/>
          <p:cNvGrpSpPr/>
          <p:nvPr/>
        </p:nvGrpSpPr>
        <p:grpSpPr>
          <a:xfrm>
            <a:off x="8045622" y="3941771"/>
            <a:ext cx="184984" cy="160371"/>
            <a:chOff x="5037700" y="2430325"/>
            <a:chExt cx="75950" cy="65850"/>
          </a:xfrm>
        </p:grpSpPr>
        <p:sp>
          <p:nvSpPr>
            <p:cNvPr id="3564" name="Google Shape;3564;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81"/>
          <p:cNvGrpSpPr/>
          <p:nvPr/>
        </p:nvGrpSpPr>
        <p:grpSpPr>
          <a:xfrm>
            <a:off x="7465128" y="3708223"/>
            <a:ext cx="173014" cy="97629"/>
            <a:chOff x="4756975" y="2341800"/>
            <a:chExt cx="91975" cy="51925"/>
          </a:xfrm>
        </p:grpSpPr>
        <p:sp>
          <p:nvSpPr>
            <p:cNvPr id="3567" name="Google Shape;3567;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81"/>
          <p:cNvGrpSpPr/>
          <p:nvPr/>
        </p:nvGrpSpPr>
        <p:grpSpPr>
          <a:xfrm>
            <a:off x="7732065" y="4196920"/>
            <a:ext cx="212497" cy="175761"/>
            <a:chOff x="4943575" y="2516350"/>
            <a:chExt cx="98675" cy="81700"/>
          </a:xfrm>
        </p:grpSpPr>
        <p:sp>
          <p:nvSpPr>
            <p:cNvPr id="3588" name="Google Shape;3588;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81"/>
          <p:cNvGrpSpPr/>
          <p:nvPr/>
        </p:nvGrpSpPr>
        <p:grpSpPr>
          <a:xfrm>
            <a:off x="1990126" y="3423163"/>
            <a:ext cx="965351" cy="134611"/>
            <a:chOff x="4411970" y="2962952"/>
            <a:chExt cx="706544" cy="104212"/>
          </a:xfrm>
        </p:grpSpPr>
        <p:sp>
          <p:nvSpPr>
            <p:cNvPr id="3667" name="Google Shape;3667;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81"/>
          <p:cNvGrpSpPr/>
          <p:nvPr/>
        </p:nvGrpSpPr>
        <p:grpSpPr>
          <a:xfrm>
            <a:off x="1990126" y="3012077"/>
            <a:ext cx="960158" cy="289172"/>
            <a:chOff x="4411970" y="2726085"/>
            <a:chExt cx="643107" cy="193659"/>
          </a:xfrm>
        </p:grpSpPr>
        <p:sp>
          <p:nvSpPr>
            <p:cNvPr id="3672" name="Google Shape;3672;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81"/>
          <p:cNvGrpSpPr/>
          <p:nvPr/>
        </p:nvGrpSpPr>
        <p:grpSpPr>
          <a:xfrm>
            <a:off x="993018" y="3278187"/>
            <a:ext cx="833173" cy="259209"/>
            <a:chOff x="4411970" y="4340222"/>
            <a:chExt cx="779467" cy="242683"/>
          </a:xfrm>
        </p:grpSpPr>
        <p:sp>
          <p:nvSpPr>
            <p:cNvPr id="3676" name="Google Shape;3676;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9" name="Google Shape;3679;p81"/>
          <p:cNvGrpSpPr/>
          <p:nvPr/>
        </p:nvGrpSpPr>
        <p:grpSpPr>
          <a:xfrm>
            <a:off x="1990126" y="2673933"/>
            <a:ext cx="965160" cy="216230"/>
            <a:chOff x="4411970" y="2468674"/>
            <a:chExt cx="747317" cy="167425"/>
          </a:xfrm>
        </p:grpSpPr>
        <p:sp>
          <p:nvSpPr>
            <p:cNvPr id="3680" name="Google Shape;3680;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81"/>
          <p:cNvGrpSpPr/>
          <p:nvPr/>
        </p:nvGrpSpPr>
        <p:grpSpPr>
          <a:xfrm>
            <a:off x="988873" y="2578650"/>
            <a:ext cx="810451" cy="319148"/>
            <a:chOff x="4411970" y="3686602"/>
            <a:chExt cx="797845" cy="314215"/>
          </a:xfrm>
        </p:grpSpPr>
        <p:sp>
          <p:nvSpPr>
            <p:cNvPr id="3683" name="Google Shape;3683;p8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8" name="Google Shape;3688;p8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9" name="Google Shape;3689;p81"/>
          <p:cNvGrpSpPr/>
          <p:nvPr/>
        </p:nvGrpSpPr>
        <p:grpSpPr>
          <a:xfrm>
            <a:off x="988970" y="2333174"/>
            <a:ext cx="1970333" cy="208784"/>
            <a:chOff x="6336019" y="3733725"/>
            <a:chExt cx="2566206" cy="351310"/>
          </a:xfrm>
        </p:grpSpPr>
        <p:sp>
          <p:nvSpPr>
            <p:cNvPr id="3690" name="Google Shape;3690;p8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81"/>
          <p:cNvGrpSpPr/>
          <p:nvPr/>
        </p:nvGrpSpPr>
        <p:grpSpPr>
          <a:xfrm>
            <a:off x="1990126" y="3940729"/>
            <a:ext cx="946551" cy="153200"/>
            <a:chOff x="4404545" y="3301592"/>
            <a:chExt cx="782403" cy="129272"/>
          </a:xfrm>
        </p:grpSpPr>
        <p:sp>
          <p:nvSpPr>
            <p:cNvPr id="3695" name="Google Shape;3695;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7" name="Google Shape;3697;p81"/>
          <p:cNvGrpSpPr/>
          <p:nvPr/>
        </p:nvGrpSpPr>
        <p:grpSpPr>
          <a:xfrm>
            <a:off x="1990126" y="3679688"/>
            <a:ext cx="962257" cy="139127"/>
            <a:chOff x="4411970" y="3131459"/>
            <a:chExt cx="710520" cy="117397"/>
          </a:xfrm>
        </p:grpSpPr>
        <p:sp>
          <p:nvSpPr>
            <p:cNvPr id="3698" name="Google Shape;3698;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700" name="Google Shape;3700;p8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1" name="Google Shape;3701;p81"/>
          <p:cNvGrpSpPr/>
          <p:nvPr/>
        </p:nvGrpSpPr>
        <p:grpSpPr>
          <a:xfrm>
            <a:off x="990271" y="3614482"/>
            <a:ext cx="823838" cy="458988"/>
            <a:chOff x="4411970" y="1801825"/>
            <a:chExt cx="734586" cy="409262"/>
          </a:xfrm>
        </p:grpSpPr>
        <p:sp>
          <p:nvSpPr>
            <p:cNvPr id="3702" name="Google Shape;3702;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81"/>
          <p:cNvGrpSpPr/>
          <p:nvPr/>
        </p:nvGrpSpPr>
        <p:grpSpPr>
          <a:xfrm>
            <a:off x="990271" y="4162908"/>
            <a:ext cx="856348" cy="212039"/>
            <a:chOff x="4411970" y="2233974"/>
            <a:chExt cx="763574" cy="189068"/>
          </a:xfrm>
        </p:grpSpPr>
        <p:sp>
          <p:nvSpPr>
            <p:cNvPr id="3705" name="Google Shape;3705;p8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81"/>
          <p:cNvGrpSpPr/>
          <p:nvPr/>
        </p:nvGrpSpPr>
        <p:grpSpPr>
          <a:xfrm>
            <a:off x="3100467" y="2338244"/>
            <a:ext cx="511602" cy="511602"/>
            <a:chOff x="5681300" y="2527788"/>
            <a:chExt cx="805800" cy="805800"/>
          </a:xfrm>
        </p:grpSpPr>
        <p:sp>
          <p:nvSpPr>
            <p:cNvPr id="3708" name="Google Shape;3708;p8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81"/>
          <p:cNvGrpSpPr/>
          <p:nvPr/>
        </p:nvGrpSpPr>
        <p:grpSpPr>
          <a:xfrm>
            <a:off x="3097662" y="3104827"/>
            <a:ext cx="513021" cy="512935"/>
            <a:chOff x="4049800" y="640400"/>
            <a:chExt cx="858900" cy="858900"/>
          </a:xfrm>
        </p:grpSpPr>
        <p:sp>
          <p:nvSpPr>
            <p:cNvPr id="3711" name="Google Shape;3711;p8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81"/>
          <p:cNvGrpSpPr/>
          <p:nvPr/>
        </p:nvGrpSpPr>
        <p:grpSpPr>
          <a:xfrm>
            <a:off x="3014861" y="3756719"/>
            <a:ext cx="686489" cy="686585"/>
            <a:chOff x="5080188" y="927900"/>
            <a:chExt cx="961200" cy="961200"/>
          </a:xfrm>
        </p:grpSpPr>
        <p:sp>
          <p:nvSpPr>
            <p:cNvPr id="3714" name="Google Shape;3714;p8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81"/>
          <p:cNvGrpSpPr/>
          <p:nvPr/>
        </p:nvGrpSpPr>
        <p:grpSpPr>
          <a:xfrm>
            <a:off x="3798012" y="3849448"/>
            <a:ext cx="510373" cy="510937"/>
            <a:chOff x="7508249" y="1522825"/>
            <a:chExt cx="1326332" cy="1322987"/>
          </a:xfrm>
        </p:grpSpPr>
        <p:sp>
          <p:nvSpPr>
            <p:cNvPr id="3723" name="Google Shape;3723;p8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3" name="Google Shape;3733;p81"/>
          <p:cNvGrpSpPr/>
          <p:nvPr/>
        </p:nvGrpSpPr>
        <p:grpSpPr>
          <a:xfrm>
            <a:off x="4489605" y="3850853"/>
            <a:ext cx="492652" cy="503348"/>
            <a:chOff x="6039282" y="1042577"/>
            <a:chExt cx="734315" cy="731929"/>
          </a:xfrm>
        </p:grpSpPr>
        <p:sp>
          <p:nvSpPr>
            <p:cNvPr id="3734" name="Google Shape;3734;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81"/>
          <p:cNvGrpSpPr/>
          <p:nvPr/>
        </p:nvGrpSpPr>
        <p:grpSpPr>
          <a:xfrm>
            <a:off x="5130019" y="2346894"/>
            <a:ext cx="483304" cy="504902"/>
            <a:chOff x="1825800" y="1651625"/>
            <a:chExt cx="568125" cy="591775"/>
          </a:xfrm>
        </p:grpSpPr>
        <p:sp>
          <p:nvSpPr>
            <p:cNvPr id="3756" name="Google Shape;3756;p8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2" name="Google Shape;3762;p8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9" name="Shape 3769"/>
        <p:cNvGrpSpPr/>
        <p:nvPr/>
      </p:nvGrpSpPr>
      <p:grpSpPr>
        <a:xfrm>
          <a:off x="0" y="0"/>
          <a:ext cx="0" cy="0"/>
          <a:chOff x="0" y="0"/>
          <a:chExt cx="0" cy="0"/>
        </a:xfrm>
      </p:grpSpPr>
      <p:grpSp>
        <p:nvGrpSpPr>
          <p:cNvPr id="3770" name="Google Shape;3770;p82"/>
          <p:cNvGrpSpPr/>
          <p:nvPr/>
        </p:nvGrpSpPr>
        <p:grpSpPr>
          <a:xfrm>
            <a:off x="722058" y="957091"/>
            <a:ext cx="2492868" cy="1379876"/>
            <a:chOff x="2654821" y="2311071"/>
            <a:chExt cx="2279715" cy="1262120"/>
          </a:xfrm>
        </p:grpSpPr>
        <p:grpSp>
          <p:nvGrpSpPr>
            <p:cNvPr id="3771" name="Google Shape;3771;p82"/>
            <p:cNvGrpSpPr/>
            <p:nvPr/>
          </p:nvGrpSpPr>
          <p:grpSpPr>
            <a:xfrm>
              <a:off x="4034269" y="2840745"/>
              <a:ext cx="40212" cy="36437"/>
              <a:chOff x="4293400" y="2574725"/>
              <a:chExt cx="84425" cy="80100"/>
            </a:xfrm>
          </p:grpSpPr>
          <p:sp>
            <p:nvSpPr>
              <p:cNvPr id="3772" name="Google Shape;3772;p8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773" name="Google Shape;3773;p8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82"/>
            <p:cNvGrpSpPr/>
            <p:nvPr/>
          </p:nvGrpSpPr>
          <p:grpSpPr>
            <a:xfrm>
              <a:off x="3894606" y="2334874"/>
              <a:ext cx="913198" cy="518984"/>
              <a:chOff x="4000175" y="1462675"/>
              <a:chExt cx="1917275" cy="1140875"/>
            </a:xfrm>
          </p:grpSpPr>
          <p:sp>
            <p:nvSpPr>
              <p:cNvPr id="3775" name="Google Shape;3775;p8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776" name="Google Shape;3776;p82"/>
              <p:cNvGrpSpPr/>
              <p:nvPr/>
            </p:nvGrpSpPr>
            <p:grpSpPr>
              <a:xfrm>
                <a:off x="4000175" y="1462675"/>
                <a:ext cx="1917275" cy="1140875"/>
                <a:chOff x="4000175" y="1462675"/>
                <a:chExt cx="1917275" cy="1140875"/>
              </a:xfrm>
            </p:grpSpPr>
            <p:sp>
              <p:nvSpPr>
                <p:cNvPr id="3777" name="Google Shape;3777;p8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778" name="Google Shape;3778;p8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82" name="Google Shape;3782;p8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3" name="Google Shape;3783;p82"/>
            <p:cNvGrpSpPr/>
            <p:nvPr/>
          </p:nvGrpSpPr>
          <p:grpSpPr>
            <a:xfrm>
              <a:off x="3875768" y="2846704"/>
              <a:ext cx="44796" cy="47366"/>
              <a:chOff x="3960625" y="2587825"/>
              <a:chExt cx="94050" cy="104125"/>
            </a:xfrm>
          </p:grpSpPr>
          <p:sp>
            <p:nvSpPr>
              <p:cNvPr id="3784" name="Google Shape;3784;p8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785" name="Google Shape;3785;p8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6" name="Google Shape;3786;p82"/>
            <p:cNvGrpSpPr/>
            <p:nvPr/>
          </p:nvGrpSpPr>
          <p:grpSpPr>
            <a:xfrm>
              <a:off x="3782759" y="2807162"/>
              <a:ext cx="82686" cy="85487"/>
              <a:chOff x="3765350" y="2500900"/>
              <a:chExt cx="173600" cy="187925"/>
            </a:xfrm>
          </p:grpSpPr>
          <p:sp>
            <p:nvSpPr>
              <p:cNvPr id="3787" name="Google Shape;3787;p8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788" name="Google Shape;3788;p8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82"/>
            <p:cNvGrpSpPr/>
            <p:nvPr/>
          </p:nvGrpSpPr>
          <p:grpSpPr>
            <a:xfrm>
              <a:off x="3775674" y="2798496"/>
              <a:ext cx="40545" cy="23564"/>
              <a:chOff x="3750475" y="2481850"/>
              <a:chExt cx="85125" cy="51800"/>
            </a:xfrm>
          </p:grpSpPr>
          <p:sp>
            <p:nvSpPr>
              <p:cNvPr id="3794" name="Google Shape;3794;p8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796" name="Google Shape;3796;p82"/>
            <p:cNvGrpSpPr/>
            <p:nvPr/>
          </p:nvGrpSpPr>
          <p:grpSpPr>
            <a:xfrm>
              <a:off x="3716946" y="2776024"/>
              <a:ext cx="81971" cy="76912"/>
              <a:chOff x="3627175" y="2432450"/>
              <a:chExt cx="172100" cy="169075"/>
            </a:xfrm>
          </p:grpSpPr>
          <p:sp>
            <p:nvSpPr>
              <p:cNvPr id="3797" name="Google Shape;3797;p8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799" name="Google Shape;3799;p8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800" name="Google Shape;3800;p82"/>
            <p:cNvGrpSpPr/>
            <p:nvPr/>
          </p:nvGrpSpPr>
          <p:grpSpPr>
            <a:xfrm>
              <a:off x="3685682" y="2845624"/>
              <a:ext cx="29311" cy="45055"/>
              <a:chOff x="3561536" y="2585450"/>
              <a:chExt cx="61539" cy="99045"/>
            </a:xfrm>
          </p:grpSpPr>
          <p:sp>
            <p:nvSpPr>
              <p:cNvPr id="3801" name="Google Shape;3801;p8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803" name="Google Shape;3803;p82"/>
            <p:cNvGrpSpPr/>
            <p:nvPr/>
          </p:nvGrpSpPr>
          <p:grpSpPr>
            <a:xfrm>
              <a:off x="3849905" y="2572252"/>
              <a:ext cx="74339" cy="119559"/>
              <a:chOff x="3906325" y="1984500"/>
              <a:chExt cx="156075" cy="262825"/>
            </a:xfrm>
          </p:grpSpPr>
          <p:sp>
            <p:nvSpPr>
              <p:cNvPr id="3804" name="Google Shape;3804;p8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805" name="Google Shape;3805;p8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82"/>
            <p:cNvGrpSpPr/>
            <p:nvPr/>
          </p:nvGrpSpPr>
          <p:grpSpPr>
            <a:xfrm>
              <a:off x="2654821" y="2414345"/>
              <a:ext cx="667570" cy="558731"/>
              <a:chOff x="1397225" y="1637375"/>
              <a:chExt cx="1401575" cy="1228250"/>
            </a:xfrm>
          </p:grpSpPr>
          <p:sp>
            <p:nvSpPr>
              <p:cNvPr id="3807" name="Google Shape;3807;p8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808" name="Google Shape;3808;p82"/>
              <p:cNvGrpSpPr/>
              <p:nvPr/>
            </p:nvGrpSpPr>
            <p:grpSpPr>
              <a:xfrm>
                <a:off x="1397225" y="1637375"/>
                <a:ext cx="1398775" cy="1228250"/>
                <a:chOff x="1397225" y="1637375"/>
                <a:chExt cx="1398775" cy="1228250"/>
              </a:xfrm>
            </p:grpSpPr>
            <p:sp>
              <p:nvSpPr>
                <p:cNvPr id="3809" name="Google Shape;3809;p8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1" name="Google Shape;3811;p82"/>
            <p:cNvGrpSpPr/>
            <p:nvPr/>
          </p:nvGrpSpPr>
          <p:grpSpPr>
            <a:xfrm>
              <a:off x="3230417" y="3103734"/>
              <a:ext cx="282982" cy="280332"/>
              <a:chOff x="2605700" y="3152850"/>
              <a:chExt cx="594125" cy="616250"/>
            </a:xfrm>
          </p:grpSpPr>
          <p:sp>
            <p:nvSpPr>
              <p:cNvPr id="3812" name="Google Shape;3812;p8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813" name="Google Shape;3813;p8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814" name="Google Shape;3814;p82"/>
            <p:cNvGrpSpPr/>
            <p:nvPr/>
          </p:nvGrpSpPr>
          <p:grpSpPr>
            <a:xfrm>
              <a:off x="3265985" y="3226989"/>
              <a:ext cx="87151" cy="346202"/>
              <a:chOff x="2680375" y="3423800"/>
              <a:chExt cx="182975" cy="761050"/>
            </a:xfrm>
          </p:grpSpPr>
          <p:sp>
            <p:nvSpPr>
              <p:cNvPr id="3815" name="Google Shape;3815;p8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816" name="Google Shape;3816;p8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82"/>
            <p:cNvGrpSpPr/>
            <p:nvPr/>
          </p:nvGrpSpPr>
          <p:grpSpPr>
            <a:xfrm>
              <a:off x="3855466" y="3289811"/>
              <a:ext cx="112514" cy="94210"/>
              <a:chOff x="3918000" y="3561900"/>
              <a:chExt cx="236225" cy="207100"/>
            </a:xfrm>
          </p:grpSpPr>
          <p:sp>
            <p:nvSpPr>
              <p:cNvPr id="3818" name="Google Shape;3818;p8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819" name="Google Shape;3819;p8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0" name="Google Shape;3820;p8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823" name="Google Shape;3823;p82"/>
            <p:cNvGrpSpPr/>
            <p:nvPr/>
          </p:nvGrpSpPr>
          <p:grpSpPr>
            <a:xfrm>
              <a:off x="2905224" y="2311071"/>
              <a:ext cx="596721" cy="528992"/>
              <a:chOff x="1922950" y="1410350"/>
              <a:chExt cx="1252825" cy="1162875"/>
            </a:xfrm>
          </p:grpSpPr>
          <p:sp>
            <p:nvSpPr>
              <p:cNvPr id="3824" name="Google Shape;3824;p8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840" name="Google Shape;3840;p8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860" name="Google Shape;3860;p8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861" name="Google Shape;3861;p8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2" name="Google Shape;3862;p82"/>
            <p:cNvGrpSpPr/>
            <p:nvPr/>
          </p:nvGrpSpPr>
          <p:grpSpPr>
            <a:xfrm>
              <a:off x="3280929" y="3294542"/>
              <a:ext cx="109894" cy="272224"/>
              <a:chOff x="2711750" y="3572300"/>
              <a:chExt cx="230725" cy="598425"/>
            </a:xfrm>
          </p:grpSpPr>
          <p:sp>
            <p:nvSpPr>
              <p:cNvPr id="3863" name="Google Shape;3863;p8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5" name="Google Shape;3865;p8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6" name="Google Shape;3866;p82"/>
            <p:cNvGrpSpPr/>
            <p:nvPr/>
          </p:nvGrpSpPr>
          <p:grpSpPr>
            <a:xfrm>
              <a:off x="3790439" y="2408636"/>
              <a:ext cx="73017" cy="75684"/>
              <a:chOff x="3781475" y="1624825"/>
              <a:chExt cx="153300" cy="166375"/>
            </a:xfrm>
          </p:grpSpPr>
          <p:sp>
            <p:nvSpPr>
              <p:cNvPr id="3867" name="Google Shape;3867;p8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8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8" name="Google Shape;3878;p82"/>
            <p:cNvGrpSpPr/>
            <p:nvPr/>
          </p:nvGrpSpPr>
          <p:grpSpPr>
            <a:xfrm>
              <a:off x="4403342" y="3107749"/>
              <a:ext cx="316680" cy="101374"/>
              <a:chOff x="5068275" y="3161675"/>
              <a:chExt cx="664875" cy="222850"/>
            </a:xfrm>
          </p:grpSpPr>
          <p:sp>
            <p:nvSpPr>
              <p:cNvPr id="3879" name="Google Shape;3879;p8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8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2" name="Google Shape;3912;p82"/>
            <p:cNvGrpSpPr/>
            <p:nvPr/>
          </p:nvGrpSpPr>
          <p:grpSpPr>
            <a:xfrm>
              <a:off x="3697513" y="2707266"/>
              <a:ext cx="59549" cy="79733"/>
              <a:chOff x="3586375" y="2281300"/>
              <a:chExt cx="125025" cy="175275"/>
            </a:xfrm>
          </p:grpSpPr>
          <p:sp>
            <p:nvSpPr>
              <p:cNvPr id="3913" name="Google Shape;3913;p8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5" name="Google Shape;3915;p8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6" name="Google Shape;3916;p82"/>
            <p:cNvGrpSpPr/>
            <p:nvPr/>
          </p:nvGrpSpPr>
          <p:grpSpPr>
            <a:xfrm>
              <a:off x="4513224" y="3221724"/>
              <a:ext cx="274563" cy="280321"/>
              <a:chOff x="5298975" y="3412225"/>
              <a:chExt cx="576450" cy="616225"/>
            </a:xfrm>
          </p:grpSpPr>
          <p:sp>
            <p:nvSpPr>
              <p:cNvPr id="3917" name="Google Shape;3917;p8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18" name="Google Shape;3918;p8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82"/>
            <p:cNvGrpSpPr/>
            <p:nvPr/>
          </p:nvGrpSpPr>
          <p:grpSpPr>
            <a:xfrm>
              <a:off x="4824403" y="3421846"/>
              <a:ext cx="110132" cy="130647"/>
              <a:chOff x="5952300" y="3852150"/>
              <a:chExt cx="231225" cy="287200"/>
            </a:xfrm>
          </p:grpSpPr>
          <p:sp>
            <p:nvSpPr>
              <p:cNvPr id="3920" name="Google Shape;3920;p8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2" name="Google Shape;3922;p8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0" name="Google Shape;3930;p82"/>
            <p:cNvGrpSpPr/>
            <p:nvPr/>
          </p:nvGrpSpPr>
          <p:grpSpPr>
            <a:xfrm>
              <a:off x="4295710" y="3079670"/>
              <a:ext cx="14968" cy="27135"/>
              <a:chOff x="4842300" y="3099950"/>
              <a:chExt cx="31425" cy="59650"/>
            </a:xfrm>
          </p:grpSpPr>
          <p:sp>
            <p:nvSpPr>
              <p:cNvPr id="3931" name="Google Shape;3931;p8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5" name="Google Shape;3935;p8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3" name="Google Shape;3943;p82"/>
            <p:cNvGrpSpPr/>
            <p:nvPr/>
          </p:nvGrpSpPr>
          <p:grpSpPr>
            <a:xfrm>
              <a:off x="3831056" y="2816010"/>
              <a:ext cx="37378" cy="27612"/>
              <a:chOff x="3866750" y="2520350"/>
              <a:chExt cx="78475" cy="60700"/>
            </a:xfrm>
          </p:grpSpPr>
          <p:sp>
            <p:nvSpPr>
              <p:cNvPr id="3944" name="Google Shape;3944;p8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8" name="Google Shape;3948;p8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65" name="Google Shape;3965;p8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77" name="Google Shape;3977;p8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0" name="Google Shape;3990;p82"/>
            <p:cNvGrpSpPr/>
            <p:nvPr/>
          </p:nvGrpSpPr>
          <p:grpSpPr>
            <a:xfrm>
              <a:off x="3632736" y="3051591"/>
              <a:ext cx="63288" cy="45217"/>
              <a:chOff x="3450375" y="3038225"/>
              <a:chExt cx="132875" cy="99400"/>
            </a:xfrm>
          </p:grpSpPr>
          <p:sp>
            <p:nvSpPr>
              <p:cNvPr id="3991" name="Google Shape;3991;p8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3" name="Google Shape;3993;p8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02" name="Google Shape;4002;p8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12" name="Google Shape;4012;p8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018" name="Google Shape;4018;p8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82"/>
          <p:cNvGrpSpPr/>
          <p:nvPr/>
        </p:nvGrpSpPr>
        <p:grpSpPr>
          <a:xfrm>
            <a:off x="719115" y="2852867"/>
            <a:ext cx="2622876" cy="1333540"/>
            <a:chOff x="238125" y="1038125"/>
            <a:chExt cx="7146800" cy="3633625"/>
          </a:xfrm>
        </p:grpSpPr>
        <p:sp>
          <p:nvSpPr>
            <p:cNvPr id="4029" name="Google Shape;4029;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82"/>
          <p:cNvGrpSpPr/>
          <p:nvPr/>
        </p:nvGrpSpPr>
        <p:grpSpPr>
          <a:xfrm>
            <a:off x="5834043" y="994977"/>
            <a:ext cx="2590840" cy="1380235"/>
            <a:chOff x="233350" y="949250"/>
            <a:chExt cx="7137300" cy="3802300"/>
          </a:xfrm>
        </p:grpSpPr>
        <p:sp>
          <p:nvSpPr>
            <p:cNvPr id="5602" name="Google Shape;5602;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2"/>
          <p:cNvGrpSpPr/>
          <p:nvPr/>
        </p:nvGrpSpPr>
        <p:grpSpPr>
          <a:xfrm>
            <a:off x="7648472" y="3039750"/>
            <a:ext cx="104231" cy="320340"/>
            <a:chOff x="7564426" y="3224343"/>
            <a:chExt cx="119985" cy="368801"/>
          </a:xfrm>
        </p:grpSpPr>
        <p:sp>
          <p:nvSpPr>
            <p:cNvPr id="5654" name="Google Shape;5654;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82"/>
          <p:cNvGrpSpPr/>
          <p:nvPr/>
        </p:nvGrpSpPr>
        <p:grpSpPr>
          <a:xfrm>
            <a:off x="7347961" y="3033852"/>
            <a:ext cx="189489" cy="332132"/>
            <a:chOff x="8370831" y="3202002"/>
            <a:chExt cx="218129" cy="382376"/>
          </a:xfrm>
        </p:grpSpPr>
        <p:sp>
          <p:nvSpPr>
            <p:cNvPr id="5657" name="Google Shape;5657;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2"/>
          <p:cNvGrpSpPr/>
          <p:nvPr/>
        </p:nvGrpSpPr>
        <p:grpSpPr>
          <a:xfrm>
            <a:off x="8071350" y="3444984"/>
            <a:ext cx="309429" cy="267000"/>
            <a:chOff x="6742064" y="3750480"/>
            <a:chExt cx="399315" cy="344560"/>
          </a:xfrm>
        </p:grpSpPr>
        <p:sp>
          <p:nvSpPr>
            <p:cNvPr id="5660" name="Google Shape;5660;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2"/>
          <p:cNvGrpSpPr/>
          <p:nvPr/>
        </p:nvGrpSpPr>
        <p:grpSpPr>
          <a:xfrm>
            <a:off x="7610369" y="3796031"/>
            <a:ext cx="180437" cy="281608"/>
            <a:chOff x="7248525" y="3739696"/>
            <a:chExt cx="230531" cy="359790"/>
          </a:xfrm>
        </p:grpSpPr>
        <p:sp>
          <p:nvSpPr>
            <p:cNvPr id="5663" name="Google Shape;5663;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2"/>
          <p:cNvGrpSpPr/>
          <p:nvPr/>
        </p:nvGrpSpPr>
        <p:grpSpPr>
          <a:xfrm>
            <a:off x="7856288" y="3439255"/>
            <a:ext cx="162896" cy="278710"/>
            <a:chOff x="7601242" y="3729267"/>
            <a:chExt cx="222566" cy="380803"/>
          </a:xfrm>
        </p:grpSpPr>
        <p:sp>
          <p:nvSpPr>
            <p:cNvPr id="5666" name="Google Shape;5666;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8" name="Google Shape;5668;p82"/>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82"/>
          <p:cNvGrpSpPr/>
          <p:nvPr/>
        </p:nvGrpSpPr>
        <p:grpSpPr>
          <a:xfrm>
            <a:off x="7345934" y="3440396"/>
            <a:ext cx="193543" cy="275990"/>
            <a:chOff x="8304647" y="3738687"/>
            <a:chExt cx="225076" cy="320956"/>
          </a:xfrm>
        </p:grpSpPr>
        <p:sp>
          <p:nvSpPr>
            <p:cNvPr id="5670" name="Google Shape;5670;p8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82"/>
          <p:cNvGrpSpPr/>
          <p:nvPr/>
        </p:nvGrpSpPr>
        <p:grpSpPr>
          <a:xfrm>
            <a:off x="7618426" y="3440396"/>
            <a:ext cx="178492" cy="275990"/>
            <a:chOff x="8615101" y="3738687"/>
            <a:chExt cx="207573" cy="320956"/>
          </a:xfrm>
        </p:grpSpPr>
        <p:sp>
          <p:nvSpPr>
            <p:cNvPr id="5674" name="Google Shape;5674;p8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82"/>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8" name="Google Shape;5678;p82"/>
          <p:cNvGrpSpPr/>
          <p:nvPr/>
        </p:nvGrpSpPr>
        <p:grpSpPr>
          <a:xfrm>
            <a:off x="6013131" y="3561884"/>
            <a:ext cx="557670" cy="511283"/>
            <a:chOff x="6015419" y="3716859"/>
            <a:chExt cx="557671" cy="511283"/>
          </a:xfrm>
        </p:grpSpPr>
        <p:sp>
          <p:nvSpPr>
            <p:cNvPr id="5679" name="Google Shape;5679;p8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82"/>
            <p:cNvGrpSpPr/>
            <p:nvPr/>
          </p:nvGrpSpPr>
          <p:grpSpPr>
            <a:xfrm>
              <a:off x="6036094" y="3716980"/>
              <a:ext cx="529860" cy="510468"/>
              <a:chOff x="6036094" y="3716980"/>
              <a:chExt cx="529860" cy="510468"/>
            </a:xfrm>
          </p:grpSpPr>
          <p:sp>
            <p:nvSpPr>
              <p:cNvPr id="5681" name="Google Shape;5681;p8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1" name="Google Shape;5691;p82"/>
          <p:cNvGrpSpPr/>
          <p:nvPr/>
        </p:nvGrpSpPr>
        <p:grpSpPr>
          <a:xfrm>
            <a:off x="6642016" y="2918653"/>
            <a:ext cx="576302" cy="511871"/>
            <a:chOff x="6644304" y="3073628"/>
            <a:chExt cx="576302" cy="511871"/>
          </a:xfrm>
        </p:grpSpPr>
        <p:sp>
          <p:nvSpPr>
            <p:cNvPr id="5692" name="Google Shape;5692;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3" name="Google Shape;5693;p82"/>
            <p:cNvGrpSpPr/>
            <p:nvPr/>
          </p:nvGrpSpPr>
          <p:grpSpPr>
            <a:xfrm>
              <a:off x="6712169" y="3085440"/>
              <a:ext cx="481622" cy="494913"/>
              <a:chOff x="6712169" y="3085440"/>
              <a:chExt cx="481622" cy="494913"/>
            </a:xfrm>
          </p:grpSpPr>
          <p:sp>
            <p:nvSpPr>
              <p:cNvPr id="5694" name="Google Shape;5694;p8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9" name="Google Shape;5699;p8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2" name="Google Shape;5702;p82"/>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3" name="Google Shape;5703;p82"/>
          <p:cNvGrpSpPr/>
          <p:nvPr/>
        </p:nvGrpSpPr>
        <p:grpSpPr>
          <a:xfrm>
            <a:off x="6649867" y="3561648"/>
            <a:ext cx="560631" cy="511352"/>
            <a:chOff x="6652154" y="3716623"/>
            <a:chExt cx="560631" cy="511352"/>
          </a:xfrm>
        </p:grpSpPr>
        <p:sp>
          <p:nvSpPr>
            <p:cNvPr id="5704" name="Google Shape;5704;p8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5" name="Google Shape;5705;p82"/>
            <p:cNvGrpSpPr/>
            <p:nvPr/>
          </p:nvGrpSpPr>
          <p:grpSpPr>
            <a:xfrm>
              <a:off x="6669657" y="3716715"/>
              <a:ext cx="466779" cy="464290"/>
              <a:chOff x="6669657" y="3716715"/>
              <a:chExt cx="466779" cy="464290"/>
            </a:xfrm>
          </p:grpSpPr>
          <p:sp>
            <p:nvSpPr>
              <p:cNvPr id="5706" name="Google Shape;5706;p8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9" name="Google Shape;5719;p82"/>
          <p:cNvGrpSpPr/>
          <p:nvPr/>
        </p:nvGrpSpPr>
        <p:grpSpPr>
          <a:xfrm>
            <a:off x="7843958" y="3843056"/>
            <a:ext cx="187557" cy="187557"/>
            <a:chOff x="8565775" y="671075"/>
            <a:chExt cx="441000" cy="441000"/>
          </a:xfrm>
        </p:grpSpPr>
        <p:sp>
          <p:nvSpPr>
            <p:cNvPr id="5720" name="Google Shape;5720;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2" name="Google Shape;5722;p82"/>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2"/>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4" name="Google Shape;5724;p82"/>
          <p:cNvGrpSpPr/>
          <p:nvPr/>
        </p:nvGrpSpPr>
        <p:grpSpPr>
          <a:xfrm>
            <a:off x="5997813" y="2921275"/>
            <a:ext cx="587871" cy="512373"/>
            <a:chOff x="6000100" y="3076250"/>
            <a:chExt cx="587871" cy="512373"/>
          </a:xfrm>
        </p:grpSpPr>
        <p:sp>
          <p:nvSpPr>
            <p:cNvPr id="5725" name="Google Shape;5725;p8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6" name="Google Shape;5726;p82"/>
            <p:cNvGrpSpPr/>
            <p:nvPr/>
          </p:nvGrpSpPr>
          <p:grpSpPr>
            <a:xfrm>
              <a:off x="6031360" y="3076713"/>
              <a:ext cx="539107" cy="480965"/>
              <a:chOff x="6031360" y="3076713"/>
              <a:chExt cx="539107" cy="480965"/>
            </a:xfrm>
          </p:grpSpPr>
          <p:sp>
            <p:nvSpPr>
              <p:cNvPr id="5727" name="Google Shape;5727;p8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4" name="Google Shape;5734;p82"/>
          <p:cNvGrpSpPr/>
          <p:nvPr/>
        </p:nvGrpSpPr>
        <p:grpSpPr>
          <a:xfrm>
            <a:off x="3416804" y="902588"/>
            <a:ext cx="2310381" cy="1488888"/>
            <a:chOff x="229225" y="549050"/>
            <a:chExt cx="7161750" cy="4615275"/>
          </a:xfrm>
        </p:grpSpPr>
        <p:sp>
          <p:nvSpPr>
            <p:cNvPr id="5735" name="Google Shape;5735;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82"/>
          <p:cNvGrpSpPr/>
          <p:nvPr/>
        </p:nvGrpSpPr>
        <p:grpSpPr>
          <a:xfrm>
            <a:off x="3514722" y="2832485"/>
            <a:ext cx="2310282" cy="1374222"/>
            <a:chOff x="3514722" y="2832485"/>
            <a:chExt cx="2310282" cy="1374222"/>
          </a:xfrm>
        </p:grpSpPr>
        <p:sp>
          <p:nvSpPr>
            <p:cNvPr id="5853" name="Google Shape;5853;p82"/>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854" name="Google Shape;5854;p82"/>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2"/>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2"/>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2"/>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2"/>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2"/>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2"/>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2"/>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2"/>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2"/>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2"/>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2"/>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2"/>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2"/>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2"/>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2"/>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2"/>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2"/>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2"/>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2"/>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2"/>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2"/>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2"/>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2"/>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2"/>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2"/>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2"/>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2"/>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2"/>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2"/>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2"/>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4" name="Shape 5914"/>
        <p:cNvGrpSpPr/>
        <p:nvPr/>
      </p:nvGrpSpPr>
      <p:grpSpPr>
        <a:xfrm>
          <a:off x="0" y="0"/>
          <a:ext cx="0" cy="0"/>
          <a:chOff x="0" y="0"/>
          <a:chExt cx="0" cy="0"/>
        </a:xfrm>
      </p:grpSpPr>
      <p:grpSp>
        <p:nvGrpSpPr>
          <p:cNvPr id="5915" name="Google Shape;5915;p83"/>
          <p:cNvGrpSpPr/>
          <p:nvPr/>
        </p:nvGrpSpPr>
        <p:grpSpPr>
          <a:xfrm>
            <a:off x="725424" y="969759"/>
            <a:ext cx="2507799" cy="206239"/>
            <a:chOff x="106648" y="895722"/>
            <a:chExt cx="4481413" cy="374300"/>
          </a:xfrm>
        </p:grpSpPr>
        <p:grpSp>
          <p:nvGrpSpPr>
            <p:cNvPr id="5916" name="Google Shape;5916;p83"/>
            <p:cNvGrpSpPr/>
            <p:nvPr/>
          </p:nvGrpSpPr>
          <p:grpSpPr>
            <a:xfrm>
              <a:off x="2233276" y="895722"/>
              <a:ext cx="1082667" cy="223591"/>
              <a:chOff x="4808316" y="2800065"/>
              <a:chExt cx="1999386" cy="412910"/>
            </a:xfrm>
          </p:grpSpPr>
          <p:sp>
            <p:nvSpPr>
              <p:cNvPr id="5917" name="Google Shape;5917;p8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8" name="Google Shape;5918;p83"/>
              <p:cNvGrpSpPr/>
              <p:nvPr/>
            </p:nvGrpSpPr>
            <p:grpSpPr>
              <a:xfrm>
                <a:off x="4808316" y="2800065"/>
                <a:ext cx="92400" cy="411825"/>
                <a:chOff x="845575" y="2563700"/>
                <a:chExt cx="92400" cy="411825"/>
              </a:xfrm>
            </p:grpSpPr>
            <p:cxnSp>
              <p:nvCxnSpPr>
                <p:cNvPr id="5919" name="Google Shape;5919;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20" name="Google Shape;5920;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1" name="Google Shape;5921;p83"/>
            <p:cNvGrpSpPr/>
            <p:nvPr/>
          </p:nvGrpSpPr>
          <p:grpSpPr>
            <a:xfrm>
              <a:off x="106648" y="895722"/>
              <a:ext cx="1088401" cy="223591"/>
              <a:chOff x="881025" y="2800065"/>
              <a:chExt cx="2009975" cy="412910"/>
            </a:xfrm>
          </p:grpSpPr>
          <p:sp>
            <p:nvSpPr>
              <p:cNvPr id="5922" name="Google Shape;5922;p8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3" name="Google Shape;5923;p83"/>
              <p:cNvGrpSpPr/>
              <p:nvPr/>
            </p:nvGrpSpPr>
            <p:grpSpPr>
              <a:xfrm>
                <a:off x="881025" y="2800065"/>
                <a:ext cx="92400" cy="411825"/>
                <a:chOff x="845575" y="2563700"/>
                <a:chExt cx="92400" cy="411825"/>
              </a:xfrm>
            </p:grpSpPr>
            <p:cxnSp>
              <p:nvCxnSpPr>
                <p:cNvPr id="5924" name="Google Shape;5924;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25" name="Google Shape;5925;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6" name="Google Shape;5926;p83"/>
            <p:cNvGrpSpPr/>
            <p:nvPr/>
          </p:nvGrpSpPr>
          <p:grpSpPr>
            <a:xfrm>
              <a:off x="1172346" y="1047018"/>
              <a:ext cx="1083151" cy="223003"/>
              <a:chOff x="2849073" y="3079467"/>
              <a:chExt cx="2000279" cy="411825"/>
            </a:xfrm>
          </p:grpSpPr>
          <p:sp>
            <p:nvSpPr>
              <p:cNvPr id="5927" name="Google Shape;5927;p8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83"/>
              <p:cNvGrpSpPr/>
              <p:nvPr/>
            </p:nvGrpSpPr>
            <p:grpSpPr>
              <a:xfrm rot="10800000">
                <a:off x="2849073" y="3079467"/>
                <a:ext cx="92400" cy="411825"/>
                <a:chOff x="2070100" y="2563700"/>
                <a:chExt cx="92400" cy="411825"/>
              </a:xfrm>
            </p:grpSpPr>
            <p:cxnSp>
              <p:nvCxnSpPr>
                <p:cNvPr id="5929" name="Google Shape;5929;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30" name="Google Shape;5930;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1" name="Google Shape;5931;p83"/>
            <p:cNvGrpSpPr/>
            <p:nvPr/>
          </p:nvGrpSpPr>
          <p:grpSpPr>
            <a:xfrm>
              <a:off x="3290132" y="1047018"/>
              <a:ext cx="1297929" cy="223003"/>
              <a:chOff x="6760035" y="3079467"/>
              <a:chExt cx="2396914" cy="411825"/>
            </a:xfrm>
          </p:grpSpPr>
          <p:sp>
            <p:nvSpPr>
              <p:cNvPr id="5932" name="Google Shape;5932;p8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3" name="Google Shape;5933;p83"/>
              <p:cNvGrpSpPr/>
              <p:nvPr/>
            </p:nvGrpSpPr>
            <p:grpSpPr>
              <a:xfrm rot="10800000">
                <a:off x="6760035" y="3079467"/>
                <a:ext cx="92400" cy="411825"/>
                <a:chOff x="2070100" y="2563700"/>
                <a:chExt cx="92400" cy="411825"/>
              </a:xfrm>
            </p:grpSpPr>
            <p:cxnSp>
              <p:nvCxnSpPr>
                <p:cNvPr id="5934" name="Google Shape;5934;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35" name="Google Shape;5935;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36" name="Google Shape;5936;p83"/>
          <p:cNvGrpSpPr/>
          <p:nvPr/>
        </p:nvGrpSpPr>
        <p:grpSpPr>
          <a:xfrm>
            <a:off x="2143186" y="3369130"/>
            <a:ext cx="1086701" cy="799429"/>
            <a:chOff x="2183288" y="3555572"/>
            <a:chExt cx="1136241" cy="835873"/>
          </a:xfrm>
        </p:grpSpPr>
        <p:sp>
          <p:nvSpPr>
            <p:cNvPr id="5937" name="Google Shape;5937;p8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8" name="Google Shape;5938;p83"/>
            <p:cNvGrpSpPr/>
            <p:nvPr/>
          </p:nvGrpSpPr>
          <p:grpSpPr>
            <a:xfrm>
              <a:off x="2205895" y="3637269"/>
              <a:ext cx="1089848" cy="724993"/>
              <a:chOff x="2205895" y="3637269"/>
              <a:chExt cx="1089848" cy="724993"/>
            </a:xfrm>
          </p:grpSpPr>
          <p:sp>
            <p:nvSpPr>
              <p:cNvPr id="5939" name="Google Shape;5939;p8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8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46" name="Google Shape;5946;p8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47" name="Google Shape;5947;p83"/>
            <p:cNvGrpSpPr/>
            <p:nvPr/>
          </p:nvGrpSpPr>
          <p:grpSpPr>
            <a:xfrm>
              <a:off x="3173850" y="3779426"/>
              <a:ext cx="145679" cy="70048"/>
              <a:chOff x="3173850" y="3779426"/>
              <a:chExt cx="145679" cy="70048"/>
            </a:xfrm>
          </p:grpSpPr>
          <p:cxnSp>
            <p:nvCxnSpPr>
              <p:cNvPr id="5948" name="Google Shape;5948;p8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949" name="Google Shape;5949;p8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83"/>
            <p:cNvGrpSpPr/>
            <p:nvPr/>
          </p:nvGrpSpPr>
          <p:grpSpPr>
            <a:xfrm>
              <a:off x="2183288" y="4139483"/>
              <a:ext cx="145133" cy="70048"/>
              <a:chOff x="2183288" y="4139483"/>
              <a:chExt cx="145133" cy="70048"/>
            </a:xfrm>
          </p:grpSpPr>
          <p:cxnSp>
            <p:nvCxnSpPr>
              <p:cNvPr id="5951" name="Google Shape;5951;p8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952" name="Google Shape;5952;p8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3" name="Google Shape;5953;p8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4" name="Google Shape;5954;p8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55" name="Google Shape;5955;p83"/>
            <p:cNvGrpSpPr/>
            <p:nvPr/>
          </p:nvGrpSpPr>
          <p:grpSpPr>
            <a:xfrm>
              <a:off x="2943836" y="4268886"/>
              <a:ext cx="60717" cy="122559"/>
              <a:chOff x="2943836" y="4268886"/>
              <a:chExt cx="60717" cy="122559"/>
            </a:xfrm>
          </p:grpSpPr>
          <p:sp>
            <p:nvSpPr>
              <p:cNvPr id="5956" name="Google Shape;5956;p8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7" name="Google Shape;5957;p8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958" name="Google Shape;5958;p83"/>
          <p:cNvGrpSpPr/>
          <p:nvPr/>
        </p:nvGrpSpPr>
        <p:grpSpPr>
          <a:xfrm>
            <a:off x="3406131" y="1290129"/>
            <a:ext cx="1675870" cy="758251"/>
            <a:chOff x="3530532" y="1496185"/>
            <a:chExt cx="1562000" cy="706730"/>
          </a:xfrm>
        </p:grpSpPr>
        <p:cxnSp>
          <p:nvCxnSpPr>
            <p:cNvPr id="5959" name="Google Shape;5959;p8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960" name="Google Shape;5960;p83"/>
            <p:cNvGrpSpPr/>
            <p:nvPr/>
          </p:nvGrpSpPr>
          <p:grpSpPr>
            <a:xfrm>
              <a:off x="3530532" y="1496185"/>
              <a:ext cx="323430" cy="463587"/>
              <a:chOff x="3530532" y="1496185"/>
              <a:chExt cx="323430" cy="463587"/>
            </a:xfrm>
          </p:grpSpPr>
          <p:grpSp>
            <p:nvGrpSpPr>
              <p:cNvPr id="5961" name="Google Shape;5961;p83"/>
              <p:cNvGrpSpPr/>
              <p:nvPr/>
            </p:nvGrpSpPr>
            <p:grpSpPr>
              <a:xfrm>
                <a:off x="3567462" y="1496185"/>
                <a:ext cx="286500" cy="361376"/>
                <a:chOff x="3567462" y="1496185"/>
                <a:chExt cx="286500" cy="361376"/>
              </a:xfrm>
            </p:grpSpPr>
            <p:cxnSp>
              <p:nvCxnSpPr>
                <p:cNvPr id="5962" name="Google Shape;5962;p8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63" name="Google Shape;5963;p8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4" name="Google Shape;5964;p8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83"/>
            <p:cNvGrpSpPr/>
            <p:nvPr/>
          </p:nvGrpSpPr>
          <p:grpSpPr>
            <a:xfrm>
              <a:off x="3891569" y="1779209"/>
              <a:ext cx="323945" cy="423706"/>
              <a:chOff x="3891569" y="1779209"/>
              <a:chExt cx="323945" cy="423706"/>
            </a:xfrm>
          </p:grpSpPr>
          <p:grpSp>
            <p:nvGrpSpPr>
              <p:cNvPr id="5966" name="Google Shape;5966;p83"/>
              <p:cNvGrpSpPr/>
              <p:nvPr/>
            </p:nvGrpSpPr>
            <p:grpSpPr>
              <a:xfrm>
                <a:off x="3929014" y="1881638"/>
                <a:ext cx="286500" cy="321278"/>
                <a:chOff x="3929014" y="1881638"/>
                <a:chExt cx="286500" cy="321278"/>
              </a:xfrm>
            </p:grpSpPr>
            <p:cxnSp>
              <p:nvCxnSpPr>
                <p:cNvPr id="5967" name="Google Shape;5967;p8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968" name="Google Shape;5968;p8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9" name="Google Shape;5969;p8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83"/>
            <p:cNvGrpSpPr/>
            <p:nvPr/>
          </p:nvGrpSpPr>
          <p:grpSpPr>
            <a:xfrm>
              <a:off x="4252606" y="1496185"/>
              <a:ext cx="324721" cy="463587"/>
              <a:chOff x="4252606" y="1496185"/>
              <a:chExt cx="324721" cy="463587"/>
            </a:xfrm>
          </p:grpSpPr>
          <p:grpSp>
            <p:nvGrpSpPr>
              <p:cNvPr id="5971" name="Google Shape;5971;p83"/>
              <p:cNvGrpSpPr/>
              <p:nvPr/>
            </p:nvGrpSpPr>
            <p:grpSpPr>
              <a:xfrm>
                <a:off x="4290828" y="1496185"/>
                <a:ext cx="286500" cy="361376"/>
                <a:chOff x="4290828" y="1496185"/>
                <a:chExt cx="286500" cy="361376"/>
              </a:xfrm>
            </p:grpSpPr>
            <p:cxnSp>
              <p:nvCxnSpPr>
                <p:cNvPr id="5972" name="Google Shape;5972;p8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73" name="Google Shape;5973;p8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4" name="Google Shape;5974;p8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3"/>
            <p:cNvGrpSpPr/>
            <p:nvPr/>
          </p:nvGrpSpPr>
          <p:grpSpPr>
            <a:xfrm>
              <a:off x="4613643" y="1763716"/>
              <a:ext cx="325308" cy="439200"/>
              <a:chOff x="4613643" y="1763716"/>
              <a:chExt cx="325308" cy="439200"/>
            </a:xfrm>
          </p:grpSpPr>
          <p:grpSp>
            <p:nvGrpSpPr>
              <p:cNvPr id="5976" name="Google Shape;5976;p83"/>
              <p:cNvGrpSpPr/>
              <p:nvPr/>
            </p:nvGrpSpPr>
            <p:grpSpPr>
              <a:xfrm>
                <a:off x="4652451" y="1879538"/>
                <a:ext cx="286500" cy="323378"/>
                <a:chOff x="4652451" y="1879538"/>
                <a:chExt cx="286500" cy="323378"/>
              </a:xfrm>
            </p:grpSpPr>
            <p:cxnSp>
              <p:nvCxnSpPr>
                <p:cNvPr id="5977" name="Google Shape;5977;p8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978" name="Google Shape;5978;p8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8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0" name="Google Shape;5980;p83"/>
          <p:cNvGrpSpPr/>
          <p:nvPr/>
        </p:nvGrpSpPr>
        <p:grpSpPr>
          <a:xfrm>
            <a:off x="3417991" y="2143755"/>
            <a:ext cx="1652173" cy="391517"/>
            <a:chOff x="3512551" y="2358270"/>
            <a:chExt cx="1597383" cy="378533"/>
          </a:xfrm>
        </p:grpSpPr>
        <p:cxnSp>
          <p:nvCxnSpPr>
            <p:cNvPr id="5981" name="Google Shape;5981;p83"/>
            <p:cNvCxnSpPr>
              <a:stCxn id="5982" idx="6"/>
              <a:endCxn id="598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984" name="Google Shape;5984;p83"/>
            <p:cNvGrpSpPr/>
            <p:nvPr/>
          </p:nvGrpSpPr>
          <p:grpSpPr>
            <a:xfrm>
              <a:off x="3512551" y="2358270"/>
              <a:ext cx="225647" cy="307714"/>
              <a:chOff x="2182679" y="2004714"/>
              <a:chExt cx="792300" cy="1080458"/>
            </a:xfrm>
          </p:grpSpPr>
          <p:cxnSp>
            <p:nvCxnSpPr>
              <p:cNvPr id="5985" name="Google Shape;5985;p83"/>
              <p:cNvCxnSpPr>
                <a:stCxn id="598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82" name="Google Shape;5982;p8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83"/>
            <p:cNvGrpSpPr/>
            <p:nvPr/>
          </p:nvGrpSpPr>
          <p:grpSpPr>
            <a:xfrm>
              <a:off x="3969644" y="2440153"/>
              <a:ext cx="225853" cy="296651"/>
              <a:chOff x="3775710" y="1729289"/>
              <a:chExt cx="136500" cy="179289"/>
            </a:xfrm>
          </p:grpSpPr>
          <p:cxnSp>
            <p:nvCxnSpPr>
              <p:cNvPr id="5988" name="Google Shape;5988;p8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989" name="Google Shape;5989;p8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83"/>
            <p:cNvGrpSpPr/>
            <p:nvPr/>
          </p:nvGrpSpPr>
          <p:grpSpPr>
            <a:xfrm>
              <a:off x="4427051" y="2358270"/>
              <a:ext cx="225647" cy="307714"/>
              <a:chOff x="5393704" y="2004714"/>
              <a:chExt cx="792300" cy="1080458"/>
            </a:xfrm>
          </p:grpSpPr>
          <p:cxnSp>
            <p:nvCxnSpPr>
              <p:cNvPr id="5992" name="Google Shape;5992;p83"/>
              <p:cNvCxnSpPr>
                <a:stCxn id="599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94" name="Google Shape;5994;p8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83"/>
            <p:cNvGrpSpPr/>
            <p:nvPr/>
          </p:nvGrpSpPr>
          <p:grpSpPr>
            <a:xfrm>
              <a:off x="4884287" y="2440252"/>
              <a:ext cx="225647" cy="296532"/>
              <a:chOff x="6999166" y="2292572"/>
              <a:chExt cx="792300" cy="1041192"/>
            </a:xfrm>
          </p:grpSpPr>
          <p:cxnSp>
            <p:nvCxnSpPr>
              <p:cNvPr id="5996" name="Google Shape;5996;p8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983" name="Google Shape;5983;p8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8" name="Google Shape;5998;p83"/>
          <p:cNvGrpSpPr/>
          <p:nvPr/>
        </p:nvGrpSpPr>
        <p:grpSpPr>
          <a:xfrm>
            <a:off x="6838799" y="979955"/>
            <a:ext cx="1581844" cy="732818"/>
            <a:chOff x="634175" y="2986275"/>
            <a:chExt cx="3147949" cy="1458344"/>
          </a:xfrm>
        </p:grpSpPr>
        <p:cxnSp>
          <p:nvCxnSpPr>
            <p:cNvPr id="5999" name="Google Shape;5999;p83"/>
            <p:cNvCxnSpPr>
              <a:stCxn id="6000" idx="4"/>
              <a:endCxn id="600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002" name="Google Shape;6002;p83"/>
            <p:cNvCxnSpPr>
              <a:stCxn id="6001" idx="0"/>
              <a:endCxn id="600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04" name="Google Shape;6004;p83"/>
            <p:cNvCxnSpPr>
              <a:stCxn id="6003" idx="4"/>
              <a:endCxn id="600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06" name="Google Shape;6006;p83"/>
            <p:cNvCxnSpPr>
              <a:stCxn id="6005" idx="0"/>
              <a:endCxn id="600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007" name="Google Shape;6007;p8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03" name="Google Shape;6003;p8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00" name="Google Shape;6000;p8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05" name="Google Shape;6005;p8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01" name="Google Shape;6001;p8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008" name="Google Shape;6008;p83"/>
          <p:cNvGrpSpPr/>
          <p:nvPr/>
        </p:nvGrpSpPr>
        <p:grpSpPr>
          <a:xfrm>
            <a:off x="3406514" y="2674265"/>
            <a:ext cx="1675128" cy="313674"/>
            <a:chOff x="998425" y="1182125"/>
            <a:chExt cx="1065400" cy="199500"/>
          </a:xfrm>
        </p:grpSpPr>
        <p:sp>
          <p:nvSpPr>
            <p:cNvPr id="6009" name="Google Shape;6009;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83"/>
          <p:cNvGrpSpPr/>
          <p:nvPr/>
        </p:nvGrpSpPr>
        <p:grpSpPr>
          <a:xfrm>
            <a:off x="3406513" y="3630231"/>
            <a:ext cx="1675129" cy="525345"/>
            <a:chOff x="5194708" y="3484366"/>
            <a:chExt cx="3148148" cy="987304"/>
          </a:xfrm>
        </p:grpSpPr>
        <p:grpSp>
          <p:nvGrpSpPr>
            <p:cNvPr id="6015" name="Google Shape;6015;p83"/>
            <p:cNvGrpSpPr/>
            <p:nvPr/>
          </p:nvGrpSpPr>
          <p:grpSpPr>
            <a:xfrm>
              <a:off x="7531521" y="3484366"/>
              <a:ext cx="811335" cy="987304"/>
              <a:chOff x="3379425" y="1617275"/>
              <a:chExt cx="1090650" cy="1327200"/>
            </a:xfrm>
          </p:grpSpPr>
          <p:sp>
            <p:nvSpPr>
              <p:cNvPr id="6016" name="Google Shape;6016;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83"/>
            <p:cNvGrpSpPr/>
            <p:nvPr/>
          </p:nvGrpSpPr>
          <p:grpSpPr>
            <a:xfrm>
              <a:off x="6752546" y="3484366"/>
              <a:ext cx="811428" cy="987304"/>
              <a:chOff x="2332275" y="1617275"/>
              <a:chExt cx="1090775" cy="1327200"/>
            </a:xfrm>
          </p:grpSpPr>
          <p:sp>
            <p:nvSpPr>
              <p:cNvPr id="6020" name="Google Shape;6020;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3"/>
            <p:cNvGrpSpPr/>
            <p:nvPr/>
          </p:nvGrpSpPr>
          <p:grpSpPr>
            <a:xfrm>
              <a:off x="5973664" y="3484366"/>
              <a:ext cx="811335" cy="987304"/>
              <a:chOff x="1285250" y="1617275"/>
              <a:chExt cx="1090650" cy="1327200"/>
            </a:xfrm>
          </p:grpSpPr>
          <p:sp>
            <p:nvSpPr>
              <p:cNvPr id="6024" name="Google Shape;6024;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83"/>
            <p:cNvGrpSpPr/>
            <p:nvPr/>
          </p:nvGrpSpPr>
          <p:grpSpPr>
            <a:xfrm>
              <a:off x="5194708" y="3484366"/>
              <a:ext cx="811409" cy="987304"/>
              <a:chOff x="238125" y="1617275"/>
              <a:chExt cx="1090750" cy="1327200"/>
            </a:xfrm>
          </p:grpSpPr>
          <p:sp>
            <p:nvSpPr>
              <p:cNvPr id="6028" name="Google Shape;6028;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31" name="Google Shape;6031;p83"/>
          <p:cNvGrpSpPr/>
          <p:nvPr/>
        </p:nvGrpSpPr>
        <p:grpSpPr>
          <a:xfrm>
            <a:off x="6840198" y="2276120"/>
            <a:ext cx="1579046" cy="522230"/>
            <a:chOff x="6853641" y="2534077"/>
            <a:chExt cx="1515545" cy="501229"/>
          </a:xfrm>
        </p:grpSpPr>
        <p:grpSp>
          <p:nvGrpSpPr>
            <p:cNvPr id="6032" name="Google Shape;6032;p83"/>
            <p:cNvGrpSpPr/>
            <p:nvPr/>
          </p:nvGrpSpPr>
          <p:grpSpPr>
            <a:xfrm>
              <a:off x="6853641" y="2618923"/>
              <a:ext cx="1515545" cy="324556"/>
              <a:chOff x="6853641" y="2618923"/>
              <a:chExt cx="1515545" cy="324556"/>
            </a:xfrm>
          </p:grpSpPr>
          <p:sp>
            <p:nvSpPr>
              <p:cNvPr id="6033" name="Google Shape;6033;p8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8" name="Google Shape;6038;p8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83"/>
          <p:cNvGrpSpPr/>
          <p:nvPr/>
        </p:nvGrpSpPr>
        <p:grpSpPr>
          <a:xfrm>
            <a:off x="3435090" y="3151161"/>
            <a:ext cx="1617976" cy="346616"/>
            <a:chOff x="1808063" y="4294338"/>
            <a:chExt cx="3370782" cy="721817"/>
          </a:xfrm>
        </p:grpSpPr>
        <p:sp>
          <p:nvSpPr>
            <p:cNvPr id="6044" name="Google Shape;6044;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83"/>
          <p:cNvGrpSpPr/>
          <p:nvPr/>
        </p:nvGrpSpPr>
        <p:grpSpPr>
          <a:xfrm>
            <a:off x="5261086" y="3817911"/>
            <a:ext cx="1417067" cy="350605"/>
            <a:chOff x="4234950" y="2101012"/>
            <a:chExt cx="4219974" cy="1044090"/>
          </a:xfrm>
        </p:grpSpPr>
        <p:sp>
          <p:nvSpPr>
            <p:cNvPr id="6055" name="Google Shape;6055;p8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83"/>
          <p:cNvGrpSpPr/>
          <p:nvPr/>
        </p:nvGrpSpPr>
        <p:grpSpPr>
          <a:xfrm>
            <a:off x="6836558" y="1808668"/>
            <a:ext cx="1586327" cy="371557"/>
            <a:chOff x="1247650" y="2075423"/>
            <a:chExt cx="6648477" cy="1557238"/>
          </a:xfrm>
        </p:grpSpPr>
        <p:sp>
          <p:nvSpPr>
            <p:cNvPr id="6072" name="Google Shape;6072;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83"/>
          <p:cNvGrpSpPr/>
          <p:nvPr/>
        </p:nvGrpSpPr>
        <p:grpSpPr>
          <a:xfrm>
            <a:off x="5267828" y="961858"/>
            <a:ext cx="1415601" cy="1648533"/>
            <a:chOff x="1839112" y="2209163"/>
            <a:chExt cx="1918159" cy="2233784"/>
          </a:xfrm>
        </p:grpSpPr>
        <p:sp>
          <p:nvSpPr>
            <p:cNvPr id="6079" name="Google Shape;6079;p8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2" name="Google Shape;6082;p83"/>
            <p:cNvCxnSpPr>
              <a:stCxn id="6079" idx="6"/>
              <a:endCxn id="608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83" name="Google Shape;6083;p83"/>
            <p:cNvCxnSpPr>
              <a:stCxn id="6080" idx="4"/>
              <a:endCxn id="608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085" name="Google Shape;6085;p83"/>
            <p:cNvCxnSpPr>
              <a:stCxn id="6084" idx="6"/>
              <a:endCxn id="608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86" name="Google Shape;6086;p83"/>
            <p:cNvCxnSpPr>
              <a:stCxn id="6081" idx="4"/>
              <a:endCxn id="608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084" name="Google Shape;6084;p8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9" name="Google Shape;6089;p83"/>
            <p:cNvCxnSpPr>
              <a:endCxn id="608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090" name="Google Shape;6090;p83"/>
          <p:cNvGrpSpPr/>
          <p:nvPr/>
        </p:nvGrpSpPr>
        <p:grpSpPr>
          <a:xfrm>
            <a:off x="3425094" y="979942"/>
            <a:ext cx="1637968" cy="154942"/>
            <a:chOff x="238125" y="2506075"/>
            <a:chExt cx="7115411" cy="673075"/>
          </a:xfrm>
        </p:grpSpPr>
        <p:sp>
          <p:nvSpPr>
            <p:cNvPr id="6091" name="Google Shape;6091;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83"/>
          <p:cNvGrpSpPr/>
          <p:nvPr/>
        </p:nvGrpSpPr>
        <p:grpSpPr>
          <a:xfrm>
            <a:off x="1965830" y="1294660"/>
            <a:ext cx="1262932" cy="785408"/>
            <a:chOff x="548861" y="389676"/>
            <a:chExt cx="3843371" cy="2390163"/>
          </a:xfrm>
        </p:grpSpPr>
        <p:cxnSp>
          <p:nvCxnSpPr>
            <p:cNvPr id="6097" name="Google Shape;6097;p8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98" name="Google Shape;6098;p8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99" name="Google Shape;6099;p8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00" name="Google Shape;6100;p8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01" name="Google Shape;6101;p8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102" name="Google Shape;6102;p8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3" name="Google Shape;6103;p8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104" name="Google Shape;6104;p8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3"/>
          <p:cNvGrpSpPr/>
          <p:nvPr/>
        </p:nvGrpSpPr>
        <p:grpSpPr>
          <a:xfrm>
            <a:off x="753962" y="2401537"/>
            <a:ext cx="1412054" cy="633562"/>
            <a:chOff x="1187400" y="2529299"/>
            <a:chExt cx="6769193" cy="2241903"/>
          </a:xfrm>
        </p:grpSpPr>
        <p:sp>
          <p:nvSpPr>
            <p:cNvPr id="6111" name="Google Shape;6111;p8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112" name="Google Shape;6112;p8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13" name="Google Shape;6113;p8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14" name="Google Shape;6114;p8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15" name="Google Shape;6115;p8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16" name="Google Shape;6116;p8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17" name="Google Shape;6117;p8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118" name="Google Shape;6118;p83"/>
            <p:cNvCxnSpPr>
              <a:stCxn id="6111" idx="2"/>
              <a:endCxn id="611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19" name="Google Shape;6119;p83"/>
            <p:cNvCxnSpPr>
              <a:stCxn id="6113" idx="0"/>
              <a:endCxn id="611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0" name="Google Shape;6120;p83"/>
            <p:cNvCxnSpPr>
              <a:stCxn id="6113" idx="2"/>
              <a:endCxn id="611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1" name="Google Shape;6121;p83"/>
            <p:cNvCxnSpPr>
              <a:stCxn id="6114" idx="0"/>
              <a:endCxn id="611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2" name="Google Shape;6122;p83"/>
            <p:cNvCxnSpPr>
              <a:stCxn id="6112" idx="2"/>
              <a:endCxn id="611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3" name="Google Shape;6123;p83"/>
            <p:cNvCxnSpPr>
              <a:stCxn id="6116" idx="0"/>
              <a:endCxn id="611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124" name="Google Shape;6124;p83"/>
          <p:cNvGrpSpPr/>
          <p:nvPr/>
        </p:nvGrpSpPr>
        <p:grpSpPr>
          <a:xfrm>
            <a:off x="6840208" y="2894246"/>
            <a:ext cx="1579035" cy="540873"/>
            <a:chOff x="6895650" y="3126697"/>
            <a:chExt cx="1436662" cy="492105"/>
          </a:xfrm>
        </p:grpSpPr>
        <p:sp>
          <p:nvSpPr>
            <p:cNvPr id="6125" name="Google Shape;6125;p8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0" name="Google Shape;6130;p83"/>
            <p:cNvGrpSpPr/>
            <p:nvPr/>
          </p:nvGrpSpPr>
          <p:grpSpPr>
            <a:xfrm>
              <a:off x="6995957" y="3335810"/>
              <a:ext cx="1230393" cy="71754"/>
              <a:chOff x="6995957" y="3287964"/>
              <a:chExt cx="1230393" cy="71754"/>
            </a:xfrm>
          </p:grpSpPr>
          <p:sp>
            <p:nvSpPr>
              <p:cNvPr id="6131" name="Google Shape;6131;p8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6" name="Google Shape;6136;p83"/>
          <p:cNvGrpSpPr/>
          <p:nvPr/>
        </p:nvGrpSpPr>
        <p:grpSpPr>
          <a:xfrm>
            <a:off x="6838790" y="3531009"/>
            <a:ext cx="1581862" cy="650625"/>
            <a:chOff x="6777990" y="3710194"/>
            <a:chExt cx="1646915" cy="677382"/>
          </a:xfrm>
        </p:grpSpPr>
        <p:grpSp>
          <p:nvGrpSpPr>
            <p:cNvPr id="6137" name="Google Shape;6137;p83"/>
            <p:cNvGrpSpPr/>
            <p:nvPr/>
          </p:nvGrpSpPr>
          <p:grpSpPr>
            <a:xfrm>
              <a:off x="6777990" y="3874492"/>
              <a:ext cx="411129" cy="513083"/>
              <a:chOff x="6777990" y="3874492"/>
              <a:chExt cx="411129" cy="513083"/>
            </a:xfrm>
          </p:grpSpPr>
          <p:cxnSp>
            <p:nvCxnSpPr>
              <p:cNvPr id="6138" name="Google Shape;6138;p8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39" name="Google Shape;6139;p8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3"/>
            <p:cNvGrpSpPr/>
            <p:nvPr/>
          </p:nvGrpSpPr>
          <p:grpSpPr>
            <a:xfrm>
              <a:off x="7188425" y="3710194"/>
              <a:ext cx="411123" cy="520535"/>
              <a:chOff x="7188425" y="3710194"/>
              <a:chExt cx="411123" cy="520535"/>
            </a:xfrm>
          </p:grpSpPr>
          <p:cxnSp>
            <p:nvCxnSpPr>
              <p:cNvPr id="6141" name="Google Shape;6141;p8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42" name="Google Shape;6142;p8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3"/>
            <p:cNvGrpSpPr/>
            <p:nvPr/>
          </p:nvGrpSpPr>
          <p:grpSpPr>
            <a:xfrm>
              <a:off x="7603341" y="3874492"/>
              <a:ext cx="411474" cy="513083"/>
              <a:chOff x="7603341" y="3874492"/>
              <a:chExt cx="411474" cy="513083"/>
            </a:xfrm>
          </p:grpSpPr>
          <p:cxnSp>
            <p:nvCxnSpPr>
              <p:cNvPr id="6144" name="Google Shape;6144;p8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45" name="Google Shape;6145;p8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83"/>
            <p:cNvGrpSpPr/>
            <p:nvPr/>
          </p:nvGrpSpPr>
          <p:grpSpPr>
            <a:xfrm>
              <a:off x="8013776" y="3722847"/>
              <a:ext cx="411129" cy="507881"/>
              <a:chOff x="8013776" y="3722847"/>
              <a:chExt cx="411129" cy="507881"/>
            </a:xfrm>
          </p:grpSpPr>
          <p:cxnSp>
            <p:nvCxnSpPr>
              <p:cNvPr id="6147" name="Google Shape;6147;p8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148" name="Google Shape;6148;p8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49" name="Google Shape;6149;p83"/>
          <p:cNvGrpSpPr/>
          <p:nvPr/>
        </p:nvGrpSpPr>
        <p:grpSpPr>
          <a:xfrm>
            <a:off x="5258305" y="2703849"/>
            <a:ext cx="1421889" cy="1020603"/>
            <a:chOff x="5190863" y="2824811"/>
            <a:chExt cx="1544860" cy="1108869"/>
          </a:xfrm>
        </p:grpSpPr>
        <p:grpSp>
          <p:nvGrpSpPr>
            <p:cNvPr id="6150" name="Google Shape;6150;p83"/>
            <p:cNvGrpSpPr/>
            <p:nvPr/>
          </p:nvGrpSpPr>
          <p:grpSpPr>
            <a:xfrm>
              <a:off x="5938695" y="3176919"/>
              <a:ext cx="685761" cy="404739"/>
              <a:chOff x="5938695" y="3176919"/>
              <a:chExt cx="685761" cy="404739"/>
            </a:xfrm>
          </p:grpSpPr>
          <p:grpSp>
            <p:nvGrpSpPr>
              <p:cNvPr id="6151" name="Google Shape;6151;p83"/>
              <p:cNvGrpSpPr/>
              <p:nvPr/>
            </p:nvGrpSpPr>
            <p:grpSpPr>
              <a:xfrm>
                <a:off x="5938695" y="3176919"/>
                <a:ext cx="685761" cy="404739"/>
                <a:chOff x="5938695" y="3176919"/>
                <a:chExt cx="685761" cy="404739"/>
              </a:xfrm>
            </p:grpSpPr>
            <p:sp>
              <p:nvSpPr>
                <p:cNvPr id="6152" name="Google Shape;6152;p8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4" name="Google Shape;6154;p8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3"/>
            <p:cNvGrpSpPr/>
            <p:nvPr/>
          </p:nvGrpSpPr>
          <p:grpSpPr>
            <a:xfrm>
              <a:off x="5305233" y="3176835"/>
              <a:ext cx="685971" cy="404655"/>
              <a:chOff x="5305233" y="3176835"/>
              <a:chExt cx="685971" cy="404655"/>
            </a:xfrm>
          </p:grpSpPr>
          <p:grpSp>
            <p:nvGrpSpPr>
              <p:cNvPr id="6156" name="Google Shape;6156;p83"/>
              <p:cNvGrpSpPr/>
              <p:nvPr/>
            </p:nvGrpSpPr>
            <p:grpSpPr>
              <a:xfrm>
                <a:off x="5305233" y="3176835"/>
                <a:ext cx="685971" cy="404655"/>
                <a:chOff x="5305233" y="3176835"/>
                <a:chExt cx="685971" cy="404655"/>
              </a:xfrm>
            </p:grpSpPr>
            <p:sp>
              <p:nvSpPr>
                <p:cNvPr id="6157" name="Google Shape;6157;p8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9" name="Google Shape;6159;p8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0" name="Google Shape;6160;p8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1" name="Google Shape;6161;p83"/>
            <p:cNvGrpSpPr/>
            <p:nvPr/>
          </p:nvGrpSpPr>
          <p:grpSpPr>
            <a:xfrm>
              <a:off x="5657361" y="2824811"/>
              <a:ext cx="1078361" cy="404655"/>
              <a:chOff x="5657361" y="2824811"/>
              <a:chExt cx="1078361" cy="404655"/>
            </a:xfrm>
          </p:grpSpPr>
          <p:grpSp>
            <p:nvGrpSpPr>
              <p:cNvPr id="6162" name="Google Shape;6162;p83"/>
              <p:cNvGrpSpPr/>
              <p:nvPr/>
            </p:nvGrpSpPr>
            <p:grpSpPr>
              <a:xfrm>
                <a:off x="5657361" y="2824811"/>
                <a:ext cx="1078361" cy="404655"/>
                <a:chOff x="5657361" y="2824811"/>
                <a:chExt cx="1078361" cy="404655"/>
              </a:xfrm>
            </p:grpSpPr>
            <p:grpSp>
              <p:nvGrpSpPr>
                <p:cNvPr id="6163" name="Google Shape;6163;p83"/>
                <p:cNvGrpSpPr/>
                <p:nvPr/>
              </p:nvGrpSpPr>
              <p:grpSpPr>
                <a:xfrm>
                  <a:off x="5938485" y="2824811"/>
                  <a:ext cx="797237" cy="404655"/>
                  <a:chOff x="5938485" y="2824811"/>
                  <a:chExt cx="797237" cy="404655"/>
                </a:xfrm>
              </p:grpSpPr>
              <p:sp>
                <p:nvSpPr>
                  <p:cNvPr id="6164" name="Google Shape;6164;p8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6" name="Google Shape;6166;p8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7" name="Google Shape;6167;p8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83"/>
            <p:cNvGrpSpPr/>
            <p:nvPr/>
          </p:nvGrpSpPr>
          <p:grpSpPr>
            <a:xfrm>
              <a:off x="5190863" y="3528942"/>
              <a:ext cx="1078026" cy="404739"/>
              <a:chOff x="5190863" y="3528942"/>
              <a:chExt cx="1078026" cy="404739"/>
            </a:xfrm>
          </p:grpSpPr>
          <p:sp>
            <p:nvSpPr>
              <p:cNvPr id="6169" name="Google Shape;6169;p8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83"/>
              <p:cNvGrpSpPr/>
              <p:nvPr/>
            </p:nvGrpSpPr>
            <p:grpSpPr>
              <a:xfrm>
                <a:off x="5190863" y="3528942"/>
                <a:ext cx="1078026" cy="404739"/>
                <a:chOff x="5190863" y="3528942"/>
                <a:chExt cx="1078026" cy="404739"/>
              </a:xfrm>
            </p:grpSpPr>
            <p:sp>
              <p:nvSpPr>
                <p:cNvPr id="6171" name="Google Shape;6171;p8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73" name="Google Shape;6173;p83"/>
          <p:cNvGrpSpPr/>
          <p:nvPr/>
        </p:nvGrpSpPr>
        <p:grpSpPr>
          <a:xfrm>
            <a:off x="724312" y="1268317"/>
            <a:ext cx="1086719" cy="879487"/>
            <a:chOff x="803162" y="1474292"/>
            <a:chExt cx="1086719" cy="879487"/>
          </a:xfrm>
        </p:grpSpPr>
        <p:grpSp>
          <p:nvGrpSpPr>
            <p:cNvPr id="6174" name="Google Shape;6174;p83"/>
            <p:cNvGrpSpPr/>
            <p:nvPr/>
          </p:nvGrpSpPr>
          <p:grpSpPr>
            <a:xfrm>
              <a:off x="803162" y="1625948"/>
              <a:ext cx="445856" cy="576579"/>
              <a:chOff x="803162" y="1625948"/>
              <a:chExt cx="445856" cy="576579"/>
            </a:xfrm>
          </p:grpSpPr>
          <p:sp>
            <p:nvSpPr>
              <p:cNvPr id="6175" name="Google Shape;6175;p8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6" name="Google Shape;6176;p83"/>
              <p:cNvGrpSpPr/>
              <p:nvPr/>
            </p:nvGrpSpPr>
            <p:grpSpPr>
              <a:xfrm>
                <a:off x="1056023" y="1625948"/>
                <a:ext cx="192995" cy="576579"/>
                <a:chOff x="1056023" y="1625948"/>
                <a:chExt cx="192995" cy="576579"/>
              </a:xfrm>
            </p:grpSpPr>
            <p:sp>
              <p:nvSpPr>
                <p:cNvPr id="6177" name="Google Shape;6177;p8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2" name="Google Shape;6182;p83"/>
            <p:cNvGrpSpPr/>
            <p:nvPr/>
          </p:nvGrpSpPr>
          <p:grpSpPr>
            <a:xfrm>
              <a:off x="1371406" y="1474292"/>
              <a:ext cx="518475" cy="879487"/>
              <a:chOff x="1398231" y="1474292"/>
              <a:chExt cx="518475" cy="879487"/>
            </a:xfrm>
          </p:grpSpPr>
          <p:grpSp>
            <p:nvGrpSpPr>
              <p:cNvPr id="6183" name="Google Shape;6183;p83"/>
              <p:cNvGrpSpPr/>
              <p:nvPr/>
            </p:nvGrpSpPr>
            <p:grpSpPr>
              <a:xfrm>
                <a:off x="1398231" y="1474292"/>
                <a:ext cx="518475" cy="341643"/>
                <a:chOff x="1398231" y="1474292"/>
                <a:chExt cx="518475" cy="341643"/>
              </a:xfrm>
            </p:grpSpPr>
            <p:sp>
              <p:nvSpPr>
                <p:cNvPr id="6184" name="Google Shape;6184;p8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5" name="Google Shape;6185;p83"/>
                <p:cNvGrpSpPr/>
                <p:nvPr/>
              </p:nvGrpSpPr>
              <p:grpSpPr>
                <a:xfrm>
                  <a:off x="1616453" y="1474292"/>
                  <a:ext cx="300253" cy="341643"/>
                  <a:chOff x="1616453" y="1475379"/>
                  <a:chExt cx="300253" cy="341643"/>
                </a:xfrm>
              </p:grpSpPr>
              <p:sp>
                <p:nvSpPr>
                  <p:cNvPr id="6186" name="Google Shape;6186;p8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83"/>
                  <p:cNvGrpSpPr/>
                  <p:nvPr/>
                </p:nvGrpSpPr>
                <p:grpSpPr>
                  <a:xfrm>
                    <a:off x="1839639" y="1475379"/>
                    <a:ext cx="77067" cy="341643"/>
                    <a:chOff x="1839639" y="1475379"/>
                    <a:chExt cx="77067" cy="341643"/>
                  </a:xfrm>
                </p:grpSpPr>
                <p:sp>
                  <p:nvSpPr>
                    <p:cNvPr id="6194" name="Google Shape;6194;p8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96" name="Google Shape;6196;p83"/>
              <p:cNvGrpSpPr/>
              <p:nvPr/>
            </p:nvGrpSpPr>
            <p:grpSpPr>
              <a:xfrm>
                <a:off x="1398451" y="2012951"/>
                <a:ext cx="518255" cy="340828"/>
                <a:chOff x="1398451" y="2012951"/>
                <a:chExt cx="518255" cy="340828"/>
              </a:xfrm>
            </p:grpSpPr>
            <p:sp>
              <p:nvSpPr>
                <p:cNvPr id="6197" name="Google Shape;6197;p8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8" name="Google Shape;6198;p83"/>
                <p:cNvGrpSpPr/>
                <p:nvPr/>
              </p:nvGrpSpPr>
              <p:grpSpPr>
                <a:xfrm>
                  <a:off x="1616453" y="2012951"/>
                  <a:ext cx="300253" cy="340828"/>
                  <a:chOff x="1616453" y="2013538"/>
                  <a:chExt cx="300253" cy="340828"/>
                </a:xfrm>
              </p:grpSpPr>
              <p:sp>
                <p:nvSpPr>
                  <p:cNvPr id="6199" name="Google Shape;6199;p8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6" name="Google Shape;6206;p83"/>
                  <p:cNvGrpSpPr/>
                  <p:nvPr/>
                </p:nvGrpSpPr>
                <p:grpSpPr>
                  <a:xfrm>
                    <a:off x="1839639" y="2013538"/>
                    <a:ext cx="77067" cy="340828"/>
                    <a:chOff x="1839639" y="2013538"/>
                    <a:chExt cx="77067" cy="340828"/>
                  </a:xfrm>
                </p:grpSpPr>
                <p:sp>
                  <p:nvSpPr>
                    <p:cNvPr id="6207" name="Google Shape;6207;p8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209" name="Google Shape;6209;p83"/>
          <p:cNvGrpSpPr/>
          <p:nvPr/>
        </p:nvGrpSpPr>
        <p:grpSpPr>
          <a:xfrm>
            <a:off x="721136" y="3399503"/>
            <a:ext cx="1368681" cy="682918"/>
            <a:chOff x="724986" y="3605478"/>
            <a:chExt cx="1368681" cy="682918"/>
          </a:xfrm>
        </p:grpSpPr>
        <p:grpSp>
          <p:nvGrpSpPr>
            <p:cNvPr id="6210" name="Google Shape;6210;p83"/>
            <p:cNvGrpSpPr/>
            <p:nvPr/>
          </p:nvGrpSpPr>
          <p:grpSpPr>
            <a:xfrm>
              <a:off x="1289102" y="3823629"/>
              <a:ext cx="240442" cy="250435"/>
              <a:chOff x="-165066" y="3843615"/>
              <a:chExt cx="221259" cy="230455"/>
            </a:xfrm>
          </p:grpSpPr>
          <p:sp>
            <p:nvSpPr>
              <p:cNvPr id="6211" name="Google Shape;6211;p8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83"/>
            <p:cNvGrpSpPr/>
            <p:nvPr/>
          </p:nvGrpSpPr>
          <p:grpSpPr>
            <a:xfrm>
              <a:off x="724986" y="3605478"/>
              <a:ext cx="1368681" cy="682918"/>
              <a:chOff x="724986" y="3605478"/>
              <a:chExt cx="1368681" cy="682918"/>
            </a:xfrm>
          </p:grpSpPr>
          <p:grpSp>
            <p:nvGrpSpPr>
              <p:cNvPr id="6232" name="Google Shape;6232;p83"/>
              <p:cNvGrpSpPr/>
              <p:nvPr/>
            </p:nvGrpSpPr>
            <p:grpSpPr>
              <a:xfrm>
                <a:off x="1498221" y="4047614"/>
                <a:ext cx="529172" cy="240783"/>
                <a:chOff x="1498221" y="4047614"/>
                <a:chExt cx="529172" cy="240783"/>
              </a:xfrm>
            </p:grpSpPr>
            <p:grpSp>
              <p:nvGrpSpPr>
                <p:cNvPr id="6233" name="Google Shape;6233;p83"/>
                <p:cNvGrpSpPr/>
                <p:nvPr/>
              </p:nvGrpSpPr>
              <p:grpSpPr>
                <a:xfrm>
                  <a:off x="1826655" y="4224370"/>
                  <a:ext cx="200738" cy="25631"/>
                  <a:chOff x="1826655" y="4224370"/>
                  <a:chExt cx="200738" cy="25631"/>
                </a:xfrm>
              </p:grpSpPr>
              <p:sp>
                <p:nvSpPr>
                  <p:cNvPr id="6234" name="Google Shape;6234;p8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3"/>
                <p:cNvGrpSpPr/>
                <p:nvPr/>
              </p:nvGrpSpPr>
              <p:grpSpPr>
                <a:xfrm>
                  <a:off x="1498221" y="4047614"/>
                  <a:ext cx="328444" cy="240783"/>
                  <a:chOff x="1498221" y="4047614"/>
                  <a:chExt cx="328444" cy="240783"/>
                </a:xfrm>
              </p:grpSpPr>
              <p:sp>
                <p:nvSpPr>
                  <p:cNvPr id="6237" name="Google Shape;6237;p8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8" name="Google Shape;6238;p83"/>
                  <p:cNvGrpSpPr/>
                  <p:nvPr/>
                </p:nvGrpSpPr>
                <p:grpSpPr>
                  <a:xfrm>
                    <a:off x="1498221" y="4047614"/>
                    <a:ext cx="150566" cy="190416"/>
                    <a:chOff x="1498221" y="4047614"/>
                    <a:chExt cx="150566" cy="190416"/>
                  </a:xfrm>
                </p:grpSpPr>
                <p:sp>
                  <p:nvSpPr>
                    <p:cNvPr id="6239" name="Google Shape;6239;p8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41" name="Google Shape;6241;p83"/>
              <p:cNvGrpSpPr/>
              <p:nvPr/>
            </p:nvGrpSpPr>
            <p:grpSpPr>
              <a:xfrm>
                <a:off x="1560718" y="3800594"/>
                <a:ext cx="532948" cy="302090"/>
                <a:chOff x="1560718" y="3800594"/>
                <a:chExt cx="532948" cy="302090"/>
              </a:xfrm>
            </p:grpSpPr>
            <p:grpSp>
              <p:nvGrpSpPr>
                <p:cNvPr id="6242" name="Google Shape;6242;p83"/>
                <p:cNvGrpSpPr/>
                <p:nvPr/>
              </p:nvGrpSpPr>
              <p:grpSpPr>
                <a:xfrm>
                  <a:off x="1912179" y="3827344"/>
                  <a:ext cx="181487" cy="25631"/>
                  <a:chOff x="1912179" y="3827344"/>
                  <a:chExt cx="181487" cy="25631"/>
                </a:xfrm>
              </p:grpSpPr>
              <p:sp>
                <p:nvSpPr>
                  <p:cNvPr id="6243" name="Google Shape;6243;p8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83"/>
                <p:cNvGrpSpPr/>
                <p:nvPr/>
              </p:nvGrpSpPr>
              <p:grpSpPr>
                <a:xfrm>
                  <a:off x="1912179" y="4044505"/>
                  <a:ext cx="181487" cy="25622"/>
                  <a:chOff x="1912179" y="4044506"/>
                  <a:chExt cx="181487" cy="25622"/>
                </a:xfrm>
              </p:grpSpPr>
              <p:sp>
                <p:nvSpPr>
                  <p:cNvPr id="6246" name="Google Shape;6246;p8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3"/>
                <p:cNvGrpSpPr/>
                <p:nvPr/>
              </p:nvGrpSpPr>
              <p:grpSpPr>
                <a:xfrm>
                  <a:off x="1560718" y="3800594"/>
                  <a:ext cx="351472" cy="302090"/>
                  <a:chOff x="1560718" y="3800594"/>
                  <a:chExt cx="351472" cy="302090"/>
                </a:xfrm>
              </p:grpSpPr>
              <p:grpSp>
                <p:nvGrpSpPr>
                  <p:cNvPr id="6249" name="Google Shape;6249;p83"/>
                  <p:cNvGrpSpPr/>
                  <p:nvPr/>
                </p:nvGrpSpPr>
                <p:grpSpPr>
                  <a:xfrm>
                    <a:off x="1560718" y="3842857"/>
                    <a:ext cx="173586" cy="217131"/>
                    <a:chOff x="1560718" y="3842857"/>
                    <a:chExt cx="173586" cy="217131"/>
                  </a:xfrm>
                </p:grpSpPr>
                <p:sp>
                  <p:nvSpPr>
                    <p:cNvPr id="6250" name="Google Shape;6250;p8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8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55" name="Google Shape;6255;p8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6" name="Google Shape;6256;p83"/>
              <p:cNvGrpSpPr/>
              <p:nvPr/>
            </p:nvGrpSpPr>
            <p:grpSpPr>
              <a:xfrm>
                <a:off x="785350" y="3605478"/>
                <a:ext cx="535311" cy="249245"/>
                <a:chOff x="785350" y="3605478"/>
                <a:chExt cx="535311" cy="249245"/>
              </a:xfrm>
            </p:grpSpPr>
            <p:grpSp>
              <p:nvGrpSpPr>
                <p:cNvPr id="6257" name="Google Shape;6257;p83"/>
                <p:cNvGrpSpPr/>
                <p:nvPr/>
              </p:nvGrpSpPr>
              <p:grpSpPr>
                <a:xfrm>
                  <a:off x="785350" y="3605478"/>
                  <a:ext cx="376191" cy="102736"/>
                  <a:chOff x="785350" y="3605478"/>
                  <a:chExt cx="376191" cy="102736"/>
                </a:xfrm>
              </p:grpSpPr>
              <p:sp>
                <p:nvSpPr>
                  <p:cNvPr id="6258" name="Google Shape;6258;p8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83"/>
                <p:cNvGrpSpPr/>
                <p:nvPr/>
              </p:nvGrpSpPr>
              <p:grpSpPr>
                <a:xfrm>
                  <a:off x="1161530" y="3655851"/>
                  <a:ext cx="159131" cy="198872"/>
                  <a:chOff x="1161530" y="3655851"/>
                  <a:chExt cx="159131" cy="198872"/>
                </a:xfrm>
              </p:grpSpPr>
              <p:sp>
                <p:nvSpPr>
                  <p:cNvPr id="6262" name="Google Shape;6262;p8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4" name="Google Shape;6264;p83"/>
              <p:cNvGrpSpPr/>
              <p:nvPr/>
            </p:nvGrpSpPr>
            <p:grpSpPr>
              <a:xfrm>
                <a:off x="785350" y="4047614"/>
                <a:ext cx="535311" cy="240783"/>
                <a:chOff x="785350" y="4047614"/>
                <a:chExt cx="535311" cy="240783"/>
              </a:xfrm>
            </p:grpSpPr>
            <p:grpSp>
              <p:nvGrpSpPr>
                <p:cNvPr id="6265" name="Google Shape;6265;p83"/>
                <p:cNvGrpSpPr/>
                <p:nvPr/>
              </p:nvGrpSpPr>
              <p:grpSpPr>
                <a:xfrm>
                  <a:off x="1161636" y="4047614"/>
                  <a:ext cx="159025" cy="190415"/>
                  <a:chOff x="1161636" y="4047614"/>
                  <a:chExt cx="159025" cy="190415"/>
                </a:xfrm>
              </p:grpSpPr>
              <p:sp>
                <p:nvSpPr>
                  <p:cNvPr id="6266" name="Google Shape;6266;p8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83"/>
                <p:cNvGrpSpPr/>
                <p:nvPr/>
              </p:nvGrpSpPr>
              <p:grpSpPr>
                <a:xfrm>
                  <a:off x="785350" y="4185661"/>
                  <a:ext cx="376191" cy="102736"/>
                  <a:chOff x="785350" y="4185661"/>
                  <a:chExt cx="376191" cy="102736"/>
                </a:xfrm>
              </p:grpSpPr>
              <p:sp>
                <p:nvSpPr>
                  <p:cNvPr id="6269" name="Google Shape;6269;p8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2" name="Google Shape;6272;p83"/>
              <p:cNvGrpSpPr/>
              <p:nvPr/>
            </p:nvGrpSpPr>
            <p:grpSpPr>
              <a:xfrm>
                <a:off x="1501054" y="3605478"/>
                <a:ext cx="526340" cy="249240"/>
                <a:chOff x="1501054" y="3605478"/>
                <a:chExt cx="526340" cy="249240"/>
              </a:xfrm>
            </p:grpSpPr>
            <p:grpSp>
              <p:nvGrpSpPr>
                <p:cNvPr id="6273" name="Google Shape;6273;p83"/>
                <p:cNvGrpSpPr/>
                <p:nvPr/>
              </p:nvGrpSpPr>
              <p:grpSpPr>
                <a:xfrm>
                  <a:off x="1834208" y="3643867"/>
                  <a:ext cx="193185" cy="25622"/>
                  <a:chOff x="1834208" y="3643867"/>
                  <a:chExt cx="193185" cy="25622"/>
                </a:xfrm>
              </p:grpSpPr>
              <p:sp>
                <p:nvSpPr>
                  <p:cNvPr id="6274" name="Google Shape;6274;p8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83"/>
                <p:cNvGrpSpPr/>
                <p:nvPr/>
              </p:nvGrpSpPr>
              <p:grpSpPr>
                <a:xfrm>
                  <a:off x="1501054" y="3605478"/>
                  <a:ext cx="333165" cy="249240"/>
                  <a:chOff x="1501054" y="3605478"/>
                  <a:chExt cx="333165" cy="249240"/>
                </a:xfrm>
              </p:grpSpPr>
              <p:sp>
                <p:nvSpPr>
                  <p:cNvPr id="6277" name="Google Shape;6277;p8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83"/>
                  <p:cNvGrpSpPr/>
                  <p:nvPr/>
                </p:nvGrpSpPr>
                <p:grpSpPr>
                  <a:xfrm>
                    <a:off x="1501054" y="3655851"/>
                    <a:ext cx="155286" cy="198867"/>
                    <a:chOff x="1501054" y="3655851"/>
                    <a:chExt cx="155286" cy="198867"/>
                  </a:xfrm>
                </p:grpSpPr>
                <p:sp>
                  <p:nvSpPr>
                    <p:cNvPr id="6279" name="Google Shape;6279;p8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81" name="Google Shape;6281;p83"/>
              <p:cNvGrpSpPr/>
              <p:nvPr/>
            </p:nvGrpSpPr>
            <p:grpSpPr>
              <a:xfrm>
                <a:off x="724986" y="3800594"/>
                <a:ext cx="532950" cy="302090"/>
                <a:chOff x="724986" y="3800594"/>
                <a:chExt cx="532950" cy="302090"/>
              </a:xfrm>
            </p:grpSpPr>
            <p:grpSp>
              <p:nvGrpSpPr>
                <p:cNvPr id="6282" name="Google Shape;6282;p83"/>
                <p:cNvGrpSpPr/>
                <p:nvPr/>
              </p:nvGrpSpPr>
              <p:grpSpPr>
                <a:xfrm>
                  <a:off x="724986" y="4044367"/>
                  <a:ext cx="181314" cy="25626"/>
                  <a:chOff x="724986" y="4044367"/>
                  <a:chExt cx="181314" cy="25626"/>
                </a:xfrm>
              </p:grpSpPr>
              <p:sp>
                <p:nvSpPr>
                  <p:cNvPr id="6283" name="Google Shape;6283;p8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83"/>
                <p:cNvGrpSpPr/>
                <p:nvPr/>
              </p:nvGrpSpPr>
              <p:grpSpPr>
                <a:xfrm>
                  <a:off x="906290" y="3800594"/>
                  <a:ext cx="351646" cy="302090"/>
                  <a:chOff x="906290" y="3800594"/>
                  <a:chExt cx="351646" cy="302090"/>
                </a:xfrm>
              </p:grpSpPr>
              <p:grpSp>
                <p:nvGrpSpPr>
                  <p:cNvPr id="6286" name="Google Shape;6286;p83"/>
                  <p:cNvGrpSpPr/>
                  <p:nvPr/>
                </p:nvGrpSpPr>
                <p:grpSpPr>
                  <a:xfrm>
                    <a:off x="1084172" y="3842857"/>
                    <a:ext cx="173764" cy="217131"/>
                    <a:chOff x="1084172" y="3842857"/>
                    <a:chExt cx="173764" cy="217131"/>
                  </a:xfrm>
                </p:grpSpPr>
                <p:grpSp>
                  <p:nvGrpSpPr>
                    <p:cNvPr id="6287" name="Google Shape;6287;p83"/>
                    <p:cNvGrpSpPr/>
                    <p:nvPr/>
                  </p:nvGrpSpPr>
                  <p:grpSpPr>
                    <a:xfrm>
                      <a:off x="1156862" y="3936509"/>
                      <a:ext cx="101073" cy="25622"/>
                      <a:chOff x="1156862" y="3936509"/>
                      <a:chExt cx="101073" cy="25622"/>
                    </a:xfrm>
                  </p:grpSpPr>
                  <p:sp>
                    <p:nvSpPr>
                      <p:cNvPr id="6288" name="Google Shape;6288;p8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0" name="Google Shape;6290;p8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1" name="Google Shape;6291;p8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83"/>
                <p:cNvGrpSpPr/>
                <p:nvPr/>
              </p:nvGrpSpPr>
              <p:grpSpPr>
                <a:xfrm>
                  <a:off x="724986" y="3830189"/>
                  <a:ext cx="189533" cy="25626"/>
                  <a:chOff x="724986" y="3830189"/>
                  <a:chExt cx="189533" cy="25626"/>
                </a:xfrm>
              </p:grpSpPr>
              <p:sp>
                <p:nvSpPr>
                  <p:cNvPr id="6294" name="Google Shape;6294;p8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296" name="Google Shape;6296;p83"/>
          <p:cNvGrpSpPr/>
          <p:nvPr/>
        </p:nvGrpSpPr>
        <p:grpSpPr>
          <a:xfrm>
            <a:off x="2249448" y="2249665"/>
            <a:ext cx="948701" cy="935378"/>
            <a:chOff x="2253298" y="2428317"/>
            <a:chExt cx="948701" cy="935378"/>
          </a:xfrm>
        </p:grpSpPr>
        <p:sp>
          <p:nvSpPr>
            <p:cNvPr id="6297" name="Google Shape;6297;p8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3" name="Shape 6333"/>
        <p:cNvGrpSpPr/>
        <p:nvPr/>
      </p:nvGrpSpPr>
      <p:grpSpPr>
        <a:xfrm>
          <a:off x="0" y="0"/>
          <a:ext cx="0" cy="0"/>
          <a:chOff x="0" y="0"/>
          <a:chExt cx="0" cy="0"/>
        </a:xfrm>
      </p:grpSpPr>
      <p:grpSp>
        <p:nvGrpSpPr>
          <p:cNvPr id="6334" name="Google Shape;6334;p84"/>
          <p:cNvGrpSpPr/>
          <p:nvPr/>
        </p:nvGrpSpPr>
        <p:grpSpPr>
          <a:xfrm>
            <a:off x="3339744" y="952989"/>
            <a:ext cx="2363393" cy="1017867"/>
            <a:chOff x="3292400" y="1219146"/>
            <a:chExt cx="2615240" cy="1110239"/>
          </a:xfrm>
        </p:grpSpPr>
        <p:sp>
          <p:nvSpPr>
            <p:cNvPr id="6335" name="Google Shape;6335;p8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336" name="Google Shape;6336;p8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7" name="Google Shape;6337;p8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338" name="Google Shape;6338;p8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339" name="Google Shape;6339;p8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340" name="Google Shape;6340;p8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341" name="Google Shape;6341;p8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342" name="Google Shape;6342;p8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343" name="Google Shape;6343;p8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344" name="Google Shape;6344;p8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345" name="Google Shape;6345;p8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46" name="Google Shape;6346;p8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347" name="Google Shape;6347;p8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48" name="Google Shape;6348;p8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349" name="Google Shape;6349;p84"/>
            <p:cNvGrpSpPr/>
            <p:nvPr/>
          </p:nvGrpSpPr>
          <p:grpSpPr>
            <a:xfrm>
              <a:off x="3748438" y="1378608"/>
              <a:ext cx="2159202" cy="903971"/>
              <a:chOff x="1683525" y="2179850"/>
              <a:chExt cx="4519050" cy="2134525"/>
            </a:xfrm>
          </p:grpSpPr>
          <p:sp>
            <p:nvSpPr>
              <p:cNvPr id="6350" name="Google Shape;6350;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1" name="Google Shape;6351;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2" name="Google Shape;6352;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3" name="Google Shape;6353;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4" name="Google Shape;6354;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5" name="Google Shape;6355;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6" name="Google Shape;6356;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7" name="Google Shape;6357;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8" name="Google Shape;6358;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59" name="Google Shape;6359;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60" name="Google Shape;6360;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61" name="Google Shape;6361;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362" name="Google Shape;6362;p84"/>
          <p:cNvGraphicFramePr/>
          <p:nvPr/>
        </p:nvGraphicFramePr>
        <p:xfrm>
          <a:off x="5935838" y="2130462"/>
          <a:ext cx="3000000" cy="3000000"/>
        </p:xfrm>
        <a:graphic>
          <a:graphicData uri="http://schemas.openxmlformats.org/drawingml/2006/table">
            <a:tbl>
              <a:tblPr>
                <a:noFill/>
                <a:tableStyleId>{C8B1BC8C-0CEF-47B5-A6F3-00FF460620C0}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363" name="Google Shape;6363;p84"/>
          <p:cNvGrpSpPr/>
          <p:nvPr/>
        </p:nvGrpSpPr>
        <p:grpSpPr>
          <a:xfrm>
            <a:off x="5913087" y="3189059"/>
            <a:ext cx="2519825" cy="1001454"/>
            <a:chOff x="1906114" y="789980"/>
            <a:chExt cx="1487676" cy="606868"/>
          </a:xfrm>
        </p:grpSpPr>
        <p:cxnSp>
          <p:nvCxnSpPr>
            <p:cNvPr id="6364" name="Google Shape;6364;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65" name="Google Shape;6365;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66" name="Google Shape;6366;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367" name="Google Shape;6367;p8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368" name="Google Shape;6368;p8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369" name="Google Shape;6369;p8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370" name="Google Shape;6370;p8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371" name="Google Shape;6371;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378" name="Google Shape;6378;p8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379" name="Google Shape;6379;p8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380" name="Google Shape;6380;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84"/>
          <p:cNvGrpSpPr/>
          <p:nvPr/>
        </p:nvGrpSpPr>
        <p:grpSpPr>
          <a:xfrm>
            <a:off x="712562" y="998018"/>
            <a:ext cx="2394370" cy="976502"/>
            <a:chOff x="749309" y="1112739"/>
            <a:chExt cx="2371603" cy="976502"/>
          </a:xfrm>
        </p:grpSpPr>
        <p:sp>
          <p:nvSpPr>
            <p:cNvPr id="6382" name="Google Shape;6382;p8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414" name="Google Shape;6414;p84"/>
          <p:cNvGraphicFramePr/>
          <p:nvPr/>
        </p:nvGraphicFramePr>
        <p:xfrm>
          <a:off x="5935863" y="996312"/>
          <a:ext cx="3000000" cy="3000000"/>
        </p:xfrm>
        <a:graphic>
          <a:graphicData uri="http://schemas.openxmlformats.org/drawingml/2006/table">
            <a:tbl>
              <a:tblPr>
                <a:noFill/>
                <a:tableStyleId>{C8B1BC8C-0CEF-47B5-A6F3-00FF460620C0}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415" name="Google Shape;6415;p84"/>
          <p:cNvGraphicFramePr/>
          <p:nvPr/>
        </p:nvGraphicFramePr>
        <p:xfrm>
          <a:off x="3342575" y="2130462"/>
          <a:ext cx="3000000" cy="3000000"/>
        </p:xfrm>
        <a:graphic>
          <a:graphicData uri="http://schemas.openxmlformats.org/drawingml/2006/table">
            <a:tbl>
              <a:tblPr>
                <a:noFill/>
                <a:tableStyleId>{C8B1BC8C-0CEF-47B5-A6F3-00FF460620C0}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16" name="Google Shape;6416;p84"/>
          <p:cNvGrpSpPr/>
          <p:nvPr/>
        </p:nvGrpSpPr>
        <p:grpSpPr>
          <a:xfrm>
            <a:off x="4086504" y="2517105"/>
            <a:ext cx="1517436" cy="74460"/>
            <a:chOff x="3980086" y="2804397"/>
            <a:chExt cx="1227600" cy="66900"/>
          </a:xfrm>
        </p:grpSpPr>
        <p:sp>
          <p:nvSpPr>
            <p:cNvPr id="6417" name="Google Shape;6417;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84"/>
          <p:cNvGrpSpPr/>
          <p:nvPr/>
        </p:nvGrpSpPr>
        <p:grpSpPr>
          <a:xfrm>
            <a:off x="4711569" y="2809693"/>
            <a:ext cx="892956" cy="74460"/>
            <a:chOff x="3980086" y="2804397"/>
            <a:chExt cx="1227600" cy="66900"/>
          </a:xfrm>
        </p:grpSpPr>
        <p:sp>
          <p:nvSpPr>
            <p:cNvPr id="6420" name="Google Shape;6420;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84"/>
          <p:cNvGrpSpPr/>
          <p:nvPr/>
        </p:nvGrpSpPr>
        <p:grpSpPr>
          <a:xfrm>
            <a:off x="3344661" y="3168576"/>
            <a:ext cx="2363244" cy="1005943"/>
            <a:chOff x="3358415" y="3361302"/>
            <a:chExt cx="2363244" cy="1024695"/>
          </a:xfrm>
        </p:grpSpPr>
        <p:grpSp>
          <p:nvGrpSpPr>
            <p:cNvPr id="6423" name="Google Shape;6423;p84"/>
            <p:cNvGrpSpPr/>
            <p:nvPr/>
          </p:nvGrpSpPr>
          <p:grpSpPr>
            <a:xfrm>
              <a:off x="3358415" y="3361302"/>
              <a:ext cx="441300" cy="1024695"/>
              <a:chOff x="3358415" y="3361302"/>
              <a:chExt cx="441300" cy="1024695"/>
            </a:xfrm>
          </p:grpSpPr>
          <p:sp>
            <p:nvSpPr>
              <p:cNvPr id="6424" name="Google Shape;6424;p8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84"/>
            <p:cNvGrpSpPr/>
            <p:nvPr/>
          </p:nvGrpSpPr>
          <p:grpSpPr>
            <a:xfrm>
              <a:off x="3838901" y="3361302"/>
              <a:ext cx="441300" cy="1024695"/>
              <a:chOff x="3838901" y="3361302"/>
              <a:chExt cx="441300" cy="1024695"/>
            </a:xfrm>
          </p:grpSpPr>
          <p:sp>
            <p:nvSpPr>
              <p:cNvPr id="6431" name="Google Shape;6431;p8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84"/>
            <p:cNvGrpSpPr/>
            <p:nvPr/>
          </p:nvGrpSpPr>
          <p:grpSpPr>
            <a:xfrm>
              <a:off x="4319387" y="3361302"/>
              <a:ext cx="441300" cy="1024695"/>
              <a:chOff x="4319387" y="3361302"/>
              <a:chExt cx="441300" cy="1024695"/>
            </a:xfrm>
          </p:grpSpPr>
          <p:sp>
            <p:nvSpPr>
              <p:cNvPr id="6438" name="Google Shape;6438;p8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84"/>
            <p:cNvGrpSpPr/>
            <p:nvPr/>
          </p:nvGrpSpPr>
          <p:grpSpPr>
            <a:xfrm>
              <a:off x="4799873" y="3361302"/>
              <a:ext cx="441300" cy="1024695"/>
              <a:chOff x="4799873" y="3361302"/>
              <a:chExt cx="441300" cy="1024695"/>
            </a:xfrm>
          </p:grpSpPr>
          <p:sp>
            <p:nvSpPr>
              <p:cNvPr id="6445" name="Google Shape;6445;p8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84"/>
            <p:cNvGrpSpPr/>
            <p:nvPr/>
          </p:nvGrpSpPr>
          <p:grpSpPr>
            <a:xfrm>
              <a:off x="5280360" y="3361302"/>
              <a:ext cx="441300" cy="1024695"/>
              <a:chOff x="5280360" y="3361302"/>
              <a:chExt cx="441300" cy="1024695"/>
            </a:xfrm>
          </p:grpSpPr>
          <p:sp>
            <p:nvSpPr>
              <p:cNvPr id="6452" name="Google Shape;6452;p8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458" name="Google Shape;6458;p84"/>
          <p:cNvGraphicFramePr/>
          <p:nvPr/>
        </p:nvGraphicFramePr>
        <p:xfrm>
          <a:off x="711088" y="2130462"/>
          <a:ext cx="3000000" cy="3000000"/>
        </p:xfrm>
        <a:graphic>
          <a:graphicData uri="http://schemas.openxmlformats.org/drawingml/2006/table">
            <a:tbl>
              <a:tblPr>
                <a:noFill/>
                <a:tableStyleId>{C8B1BC8C-0CEF-47B5-A6F3-00FF460620C0}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59" name="Google Shape;6459;p84"/>
          <p:cNvGrpSpPr/>
          <p:nvPr/>
        </p:nvGrpSpPr>
        <p:grpSpPr>
          <a:xfrm>
            <a:off x="712613" y="3180187"/>
            <a:ext cx="2403614" cy="1005900"/>
            <a:chOff x="726450" y="3372825"/>
            <a:chExt cx="2403614" cy="1005900"/>
          </a:xfrm>
        </p:grpSpPr>
        <p:grpSp>
          <p:nvGrpSpPr>
            <p:cNvPr id="6460" name="Google Shape;6460;p84"/>
            <p:cNvGrpSpPr/>
            <p:nvPr/>
          </p:nvGrpSpPr>
          <p:grpSpPr>
            <a:xfrm>
              <a:off x="726450" y="3696000"/>
              <a:ext cx="2403614" cy="500898"/>
              <a:chOff x="726450" y="3696000"/>
              <a:chExt cx="2403614" cy="500898"/>
            </a:xfrm>
          </p:grpSpPr>
          <p:sp>
            <p:nvSpPr>
              <p:cNvPr id="6461" name="Google Shape;6461;p8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62" name="Google Shape;6462;p8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63" name="Google Shape;6463;p84"/>
            <p:cNvGrpSpPr/>
            <p:nvPr/>
          </p:nvGrpSpPr>
          <p:grpSpPr>
            <a:xfrm>
              <a:off x="1348050" y="3372825"/>
              <a:ext cx="1720425" cy="1005900"/>
              <a:chOff x="1348050" y="3372825"/>
              <a:chExt cx="1720425" cy="1005900"/>
            </a:xfrm>
          </p:grpSpPr>
          <p:sp>
            <p:nvSpPr>
              <p:cNvPr id="6464" name="Google Shape;6464;p8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65" name="Google Shape;6465;p8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66" name="Google Shape;6466;p8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67" name="Google Shape;6467;p8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68" name="Google Shape;6468;p8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69" name="Google Shape;6469;p84"/>
            <p:cNvGrpSpPr/>
            <p:nvPr/>
          </p:nvGrpSpPr>
          <p:grpSpPr>
            <a:xfrm>
              <a:off x="1455707" y="3731058"/>
              <a:ext cx="1491150" cy="417657"/>
              <a:chOff x="1455707" y="3731058"/>
              <a:chExt cx="1491150" cy="417657"/>
            </a:xfrm>
          </p:grpSpPr>
          <p:grpSp>
            <p:nvGrpSpPr>
              <p:cNvPr id="6470" name="Google Shape;6470;p84"/>
              <p:cNvGrpSpPr/>
              <p:nvPr/>
            </p:nvGrpSpPr>
            <p:grpSpPr>
              <a:xfrm>
                <a:off x="1472938" y="3745828"/>
                <a:ext cx="72126" cy="53788"/>
                <a:chOff x="1472938" y="3745828"/>
                <a:chExt cx="72126" cy="53788"/>
              </a:xfrm>
            </p:grpSpPr>
            <p:sp>
              <p:nvSpPr>
                <p:cNvPr id="6471" name="Google Shape;6471;p8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84"/>
              <p:cNvGrpSpPr/>
              <p:nvPr/>
            </p:nvGrpSpPr>
            <p:grpSpPr>
              <a:xfrm>
                <a:off x="1819181" y="4089633"/>
                <a:ext cx="72126" cy="53788"/>
                <a:chOff x="1819181" y="4089633"/>
                <a:chExt cx="72126" cy="53788"/>
              </a:xfrm>
            </p:grpSpPr>
            <p:sp>
              <p:nvSpPr>
                <p:cNvPr id="6474" name="Google Shape;6474;p8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84"/>
              <p:cNvGrpSpPr/>
              <p:nvPr/>
            </p:nvGrpSpPr>
            <p:grpSpPr>
              <a:xfrm>
                <a:off x="1455707" y="4084171"/>
                <a:ext cx="64321" cy="64544"/>
                <a:chOff x="1455707" y="4084171"/>
                <a:chExt cx="64321" cy="64544"/>
              </a:xfrm>
            </p:grpSpPr>
            <p:sp>
              <p:nvSpPr>
                <p:cNvPr id="6477" name="Google Shape;6477;p8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4"/>
              <p:cNvGrpSpPr/>
              <p:nvPr/>
            </p:nvGrpSpPr>
            <p:grpSpPr>
              <a:xfrm>
                <a:off x="1818610" y="3731058"/>
                <a:ext cx="64321" cy="64544"/>
                <a:chOff x="1818610" y="3731058"/>
                <a:chExt cx="64321" cy="64544"/>
              </a:xfrm>
            </p:grpSpPr>
            <p:sp>
              <p:nvSpPr>
                <p:cNvPr id="6480" name="Google Shape;6480;p8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84"/>
              <p:cNvGrpSpPr/>
              <p:nvPr/>
            </p:nvGrpSpPr>
            <p:grpSpPr>
              <a:xfrm>
                <a:off x="2172491" y="4089633"/>
                <a:ext cx="72126" cy="53788"/>
                <a:chOff x="2172491" y="4089633"/>
                <a:chExt cx="72126" cy="53788"/>
              </a:xfrm>
            </p:grpSpPr>
            <p:sp>
              <p:nvSpPr>
                <p:cNvPr id="6483" name="Google Shape;6483;p8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84"/>
              <p:cNvGrpSpPr/>
              <p:nvPr/>
            </p:nvGrpSpPr>
            <p:grpSpPr>
              <a:xfrm>
                <a:off x="2171920" y="3731058"/>
                <a:ext cx="64321" cy="64544"/>
                <a:chOff x="2171920" y="3731058"/>
                <a:chExt cx="64321" cy="64544"/>
              </a:xfrm>
            </p:grpSpPr>
            <p:sp>
              <p:nvSpPr>
                <p:cNvPr id="6486" name="Google Shape;6486;p8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84"/>
              <p:cNvGrpSpPr/>
              <p:nvPr/>
            </p:nvGrpSpPr>
            <p:grpSpPr>
              <a:xfrm>
                <a:off x="2874730" y="3745828"/>
                <a:ext cx="72126" cy="53788"/>
                <a:chOff x="2874730" y="3745828"/>
                <a:chExt cx="72126" cy="53788"/>
              </a:xfrm>
            </p:grpSpPr>
            <p:sp>
              <p:nvSpPr>
                <p:cNvPr id="6489" name="Google Shape;6489;p8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4"/>
              <p:cNvGrpSpPr/>
              <p:nvPr/>
            </p:nvGrpSpPr>
            <p:grpSpPr>
              <a:xfrm>
                <a:off x="2878589" y="4081481"/>
                <a:ext cx="64321" cy="64544"/>
                <a:chOff x="2878589" y="4081481"/>
                <a:chExt cx="64321" cy="64544"/>
              </a:xfrm>
            </p:grpSpPr>
            <p:sp>
              <p:nvSpPr>
                <p:cNvPr id="6492" name="Google Shape;6492;p8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84"/>
              <p:cNvGrpSpPr/>
              <p:nvPr/>
            </p:nvGrpSpPr>
            <p:grpSpPr>
              <a:xfrm>
                <a:off x="2525796" y="4089633"/>
                <a:ext cx="72126" cy="53788"/>
                <a:chOff x="2525796" y="4089633"/>
                <a:chExt cx="72126" cy="53788"/>
              </a:xfrm>
            </p:grpSpPr>
            <p:sp>
              <p:nvSpPr>
                <p:cNvPr id="6495" name="Google Shape;6495;p8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84"/>
              <p:cNvGrpSpPr/>
              <p:nvPr/>
            </p:nvGrpSpPr>
            <p:grpSpPr>
              <a:xfrm>
                <a:off x="2525225" y="3731058"/>
                <a:ext cx="64321" cy="64544"/>
                <a:chOff x="2525225" y="3731058"/>
                <a:chExt cx="64321" cy="64544"/>
              </a:xfrm>
            </p:grpSpPr>
            <p:sp>
              <p:nvSpPr>
                <p:cNvPr id="6498" name="Google Shape;6498;p8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3" name="Shape 6503"/>
        <p:cNvGrpSpPr/>
        <p:nvPr/>
      </p:nvGrpSpPr>
      <p:grpSpPr>
        <a:xfrm>
          <a:off x="0" y="0"/>
          <a:ext cx="0" cy="0"/>
          <a:chOff x="0" y="0"/>
          <a:chExt cx="0" cy="0"/>
        </a:xfrm>
      </p:grpSpPr>
      <p:grpSp>
        <p:nvGrpSpPr>
          <p:cNvPr id="6504" name="Google Shape;6504;p85"/>
          <p:cNvGrpSpPr/>
          <p:nvPr/>
        </p:nvGrpSpPr>
        <p:grpSpPr>
          <a:xfrm>
            <a:off x="717003" y="971306"/>
            <a:ext cx="845921" cy="690752"/>
            <a:chOff x="732428" y="1198513"/>
            <a:chExt cx="845921" cy="690752"/>
          </a:xfrm>
        </p:grpSpPr>
        <p:grpSp>
          <p:nvGrpSpPr>
            <p:cNvPr id="6505" name="Google Shape;6505;p85"/>
            <p:cNvGrpSpPr/>
            <p:nvPr/>
          </p:nvGrpSpPr>
          <p:grpSpPr>
            <a:xfrm>
              <a:off x="823030" y="1198513"/>
              <a:ext cx="755319" cy="690752"/>
              <a:chOff x="823030" y="1198513"/>
              <a:chExt cx="755319" cy="690752"/>
            </a:xfrm>
          </p:grpSpPr>
          <p:sp>
            <p:nvSpPr>
              <p:cNvPr id="6506" name="Google Shape;6506;p8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85"/>
            <p:cNvGrpSpPr/>
            <p:nvPr/>
          </p:nvGrpSpPr>
          <p:grpSpPr>
            <a:xfrm>
              <a:off x="732428" y="1239937"/>
              <a:ext cx="739912" cy="607886"/>
              <a:chOff x="732428" y="1239937"/>
              <a:chExt cx="739912" cy="607886"/>
            </a:xfrm>
          </p:grpSpPr>
          <p:sp>
            <p:nvSpPr>
              <p:cNvPr id="6509" name="Google Shape;6509;p8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85"/>
            <p:cNvGrpSpPr/>
            <p:nvPr/>
          </p:nvGrpSpPr>
          <p:grpSpPr>
            <a:xfrm>
              <a:off x="732428" y="1277018"/>
              <a:ext cx="702832" cy="533758"/>
              <a:chOff x="732428" y="1277018"/>
              <a:chExt cx="702832" cy="533758"/>
            </a:xfrm>
          </p:grpSpPr>
          <p:sp>
            <p:nvSpPr>
              <p:cNvPr id="6512" name="Google Shape;6512;p8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85"/>
            <p:cNvGrpSpPr/>
            <p:nvPr/>
          </p:nvGrpSpPr>
          <p:grpSpPr>
            <a:xfrm>
              <a:off x="931170" y="1306653"/>
              <a:ext cx="647179" cy="474455"/>
              <a:chOff x="931170" y="1306653"/>
              <a:chExt cx="647179" cy="474455"/>
            </a:xfrm>
          </p:grpSpPr>
          <p:sp>
            <p:nvSpPr>
              <p:cNvPr id="6515" name="Google Shape;6515;p8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7" name="Google Shape;6517;p8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85"/>
          <p:cNvGrpSpPr/>
          <p:nvPr/>
        </p:nvGrpSpPr>
        <p:grpSpPr>
          <a:xfrm>
            <a:off x="3948612" y="971313"/>
            <a:ext cx="634656" cy="699982"/>
            <a:chOff x="5985650" y="2860025"/>
            <a:chExt cx="1396075" cy="1539775"/>
          </a:xfrm>
        </p:grpSpPr>
        <p:sp>
          <p:nvSpPr>
            <p:cNvPr id="6519" name="Google Shape;6519;p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85"/>
          <p:cNvGrpSpPr/>
          <p:nvPr/>
        </p:nvGrpSpPr>
        <p:grpSpPr>
          <a:xfrm>
            <a:off x="4704262" y="971306"/>
            <a:ext cx="725845" cy="699975"/>
            <a:chOff x="4249973" y="1201875"/>
            <a:chExt cx="1958568" cy="1888762"/>
          </a:xfrm>
        </p:grpSpPr>
        <p:sp>
          <p:nvSpPr>
            <p:cNvPr id="6552" name="Google Shape;6552;p8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3" name="Google Shape;6553;p85"/>
            <p:cNvGrpSpPr/>
            <p:nvPr/>
          </p:nvGrpSpPr>
          <p:grpSpPr>
            <a:xfrm>
              <a:off x="5853086" y="1789142"/>
              <a:ext cx="355454" cy="1048099"/>
              <a:chOff x="5576108" y="2016725"/>
              <a:chExt cx="565200" cy="1666560"/>
            </a:xfrm>
          </p:grpSpPr>
          <p:sp>
            <p:nvSpPr>
              <p:cNvPr id="6554" name="Google Shape;6554;p8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55" name="Google Shape;6555;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85"/>
            <p:cNvGrpSpPr/>
            <p:nvPr/>
          </p:nvGrpSpPr>
          <p:grpSpPr>
            <a:xfrm>
              <a:off x="4869455" y="2691676"/>
              <a:ext cx="1013897" cy="398961"/>
              <a:chOff x="4012057" y="3451825"/>
              <a:chExt cx="1612175" cy="634379"/>
            </a:xfrm>
          </p:grpSpPr>
          <p:sp>
            <p:nvSpPr>
              <p:cNvPr id="6557" name="Google Shape;6557;p8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58" name="Google Shape;6558;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85"/>
            <p:cNvGrpSpPr/>
            <p:nvPr/>
          </p:nvGrpSpPr>
          <p:grpSpPr>
            <a:xfrm>
              <a:off x="4276937" y="2155961"/>
              <a:ext cx="651965" cy="891358"/>
              <a:chOff x="3069908" y="2599997"/>
              <a:chExt cx="1036675" cy="1417328"/>
            </a:xfrm>
          </p:grpSpPr>
          <p:sp>
            <p:nvSpPr>
              <p:cNvPr id="6560" name="Google Shape;6560;p8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61" name="Google Shape;6561;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85"/>
            <p:cNvGrpSpPr/>
            <p:nvPr/>
          </p:nvGrpSpPr>
          <p:grpSpPr>
            <a:xfrm>
              <a:off x="5054918" y="1201875"/>
              <a:ext cx="999548" cy="602711"/>
              <a:chOff x="4306958" y="1082925"/>
              <a:chExt cx="1589359" cy="958358"/>
            </a:xfrm>
          </p:grpSpPr>
          <p:sp>
            <p:nvSpPr>
              <p:cNvPr id="6563" name="Google Shape;6563;p8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64" name="Google Shape;6564;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85"/>
            <p:cNvGrpSpPr/>
            <p:nvPr/>
          </p:nvGrpSpPr>
          <p:grpSpPr>
            <a:xfrm>
              <a:off x="4249973" y="1303451"/>
              <a:ext cx="799317" cy="841334"/>
              <a:chOff x="3027033" y="1244439"/>
              <a:chExt cx="1270977" cy="1337786"/>
            </a:xfrm>
          </p:grpSpPr>
          <p:sp>
            <p:nvSpPr>
              <p:cNvPr id="6566" name="Google Shape;6566;p8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67" name="Google Shape;6567;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8" name="Google Shape;6568;p85"/>
          <p:cNvGrpSpPr/>
          <p:nvPr/>
        </p:nvGrpSpPr>
        <p:grpSpPr>
          <a:xfrm>
            <a:off x="4057126" y="1858087"/>
            <a:ext cx="750769" cy="683784"/>
            <a:chOff x="4204684" y="2104422"/>
            <a:chExt cx="699822" cy="637382"/>
          </a:xfrm>
        </p:grpSpPr>
        <p:grpSp>
          <p:nvGrpSpPr>
            <p:cNvPr id="6569" name="Google Shape;6569;p85"/>
            <p:cNvGrpSpPr/>
            <p:nvPr/>
          </p:nvGrpSpPr>
          <p:grpSpPr>
            <a:xfrm>
              <a:off x="4204684" y="2430067"/>
              <a:ext cx="342957" cy="311738"/>
              <a:chOff x="4204684" y="2430067"/>
              <a:chExt cx="342957" cy="311738"/>
            </a:xfrm>
          </p:grpSpPr>
          <p:sp>
            <p:nvSpPr>
              <p:cNvPr id="6570" name="Google Shape;6570;p8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5"/>
            <p:cNvGrpSpPr/>
            <p:nvPr/>
          </p:nvGrpSpPr>
          <p:grpSpPr>
            <a:xfrm>
              <a:off x="4561586" y="2430067"/>
              <a:ext cx="342920" cy="311738"/>
              <a:chOff x="4561586" y="2430067"/>
              <a:chExt cx="342920" cy="311738"/>
            </a:xfrm>
          </p:grpSpPr>
          <p:sp>
            <p:nvSpPr>
              <p:cNvPr id="6573" name="Google Shape;6573;p8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85"/>
            <p:cNvGrpSpPr/>
            <p:nvPr/>
          </p:nvGrpSpPr>
          <p:grpSpPr>
            <a:xfrm>
              <a:off x="4561586" y="2104422"/>
              <a:ext cx="342920" cy="311738"/>
              <a:chOff x="4561586" y="2104422"/>
              <a:chExt cx="342920" cy="311738"/>
            </a:xfrm>
          </p:grpSpPr>
          <p:sp>
            <p:nvSpPr>
              <p:cNvPr id="6576" name="Google Shape;6576;p8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85"/>
            <p:cNvGrpSpPr/>
            <p:nvPr/>
          </p:nvGrpSpPr>
          <p:grpSpPr>
            <a:xfrm>
              <a:off x="4204684" y="2104422"/>
              <a:ext cx="342957" cy="311664"/>
              <a:chOff x="4204684" y="2104422"/>
              <a:chExt cx="342957" cy="311664"/>
            </a:xfrm>
          </p:grpSpPr>
          <p:sp>
            <p:nvSpPr>
              <p:cNvPr id="6579" name="Google Shape;6579;p8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1" name="Google Shape;6581;p85"/>
          <p:cNvGrpSpPr/>
          <p:nvPr/>
        </p:nvGrpSpPr>
        <p:grpSpPr>
          <a:xfrm>
            <a:off x="5521559" y="971301"/>
            <a:ext cx="660591" cy="688867"/>
            <a:chOff x="5830645" y="1267368"/>
            <a:chExt cx="530340" cy="553040"/>
          </a:xfrm>
        </p:grpSpPr>
        <p:sp>
          <p:nvSpPr>
            <p:cNvPr id="6582" name="Google Shape;6582;p8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3" name="Google Shape;6583;p85"/>
            <p:cNvGrpSpPr/>
            <p:nvPr/>
          </p:nvGrpSpPr>
          <p:grpSpPr>
            <a:xfrm>
              <a:off x="5830645" y="1267368"/>
              <a:ext cx="259743" cy="269909"/>
              <a:chOff x="5830645" y="1267368"/>
              <a:chExt cx="259743" cy="269909"/>
            </a:xfrm>
          </p:grpSpPr>
          <p:sp>
            <p:nvSpPr>
              <p:cNvPr id="6584" name="Google Shape;6584;p8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85"/>
            <p:cNvGrpSpPr/>
            <p:nvPr/>
          </p:nvGrpSpPr>
          <p:grpSpPr>
            <a:xfrm>
              <a:off x="6101293" y="1267368"/>
              <a:ext cx="259692" cy="269909"/>
              <a:chOff x="6101293" y="1267368"/>
              <a:chExt cx="259692" cy="269909"/>
            </a:xfrm>
          </p:grpSpPr>
          <p:sp>
            <p:nvSpPr>
              <p:cNvPr id="6587" name="Google Shape;6587;p8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85"/>
            <p:cNvGrpSpPr/>
            <p:nvPr/>
          </p:nvGrpSpPr>
          <p:grpSpPr>
            <a:xfrm>
              <a:off x="5830645" y="1550500"/>
              <a:ext cx="259692" cy="269909"/>
              <a:chOff x="5830645" y="1550500"/>
              <a:chExt cx="259692" cy="269909"/>
            </a:xfrm>
          </p:grpSpPr>
          <p:sp>
            <p:nvSpPr>
              <p:cNvPr id="6590" name="Google Shape;6590;p8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85"/>
            <p:cNvGrpSpPr/>
            <p:nvPr/>
          </p:nvGrpSpPr>
          <p:grpSpPr>
            <a:xfrm>
              <a:off x="6101293" y="1550500"/>
              <a:ext cx="259692" cy="269909"/>
              <a:chOff x="6101293" y="1550500"/>
              <a:chExt cx="259692" cy="269909"/>
            </a:xfrm>
          </p:grpSpPr>
          <p:sp>
            <p:nvSpPr>
              <p:cNvPr id="6593" name="Google Shape;6593;p8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5" name="Google Shape;6595;p85"/>
          <p:cNvGrpSpPr/>
          <p:nvPr/>
        </p:nvGrpSpPr>
        <p:grpSpPr>
          <a:xfrm>
            <a:off x="723713" y="1861760"/>
            <a:ext cx="697154" cy="679574"/>
            <a:chOff x="2679875" y="2361475"/>
            <a:chExt cx="780425" cy="760575"/>
          </a:xfrm>
        </p:grpSpPr>
        <p:sp>
          <p:nvSpPr>
            <p:cNvPr id="6596" name="Google Shape;6596;p8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85"/>
          <p:cNvGrpSpPr/>
          <p:nvPr/>
        </p:nvGrpSpPr>
        <p:grpSpPr>
          <a:xfrm>
            <a:off x="3122872" y="971352"/>
            <a:ext cx="735829" cy="684547"/>
            <a:chOff x="3351965" y="1148808"/>
            <a:chExt cx="750770" cy="698375"/>
          </a:xfrm>
        </p:grpSpPr>
        <p:grpSp>
          <p:nvGrpSpPr>
            <p:cNvPr id="6603" name="Google Shape;6603;p85"/>
            <p:cNvGrpSpPr/>
            <p:nvPr/>
          </p:nvGrpSpPr>
          <p:grpSpPr>
            <a:xfrm>
              <a:off x="3586796" y="1148808"/>
              <a:ext cx="294857" cy="286830"/>
              <a:chOff x="3750225" y="1774000"/>
              <a:chExt cx="149575" cy="145525"/>
            </a:xfrm>
          </p:grpSpPr>
          <p:sp>
            <p:nvSpPr>
              <p:cNvPr id="6604" name="Google Shape;6604;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85"/>
            <p:cNvGrpSpPr/>
            <p:nvPr/>
          </p:nvGrpSpPr>
          <p:grpSpPr>
            <a:xfrm>
              <a:off x="3779245" y="1375768"/>
              <a:ext cx="323490" cy="286978"/>
              <a:chOff x="3847850" y="1889150"/>
              <a:chExt cx="164100" cy="145600"/>
            </a:xfrm>
          </p:grpSpPr>
          <p:sp>
            <p:nvSpPr>
              <p:cNvPr id="6607" name="Google Shape;6607;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85"/>
            <p:cNvGrpSpPr/>
            <p:nvPr/>
          </p:nvGrpSpPr>
          <p:grpSpPr>
            <a:xfrm>
              <a:off x="3351965" y="1330435"/>
              <a:ext cx="295449" cy="285401"/>
              <a:chOff x="3631100" y="1866150"/>
              <a:chExt cx="149875" cy="144800"/>
            </a:xfrm>
          </p:grpSpPr>
          <p:sp>
            <p:nvSpPr>
              <p:cNvPr id="6610" name="Google Shape;6610;p8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5"/>
            <p:cNvGrpSpPr/>
            <p:nvPr/>
          </p:nvGrpSpPr>
          <p:grpSpPr>
            <a:xfrm>
              <a:off x="3548208" y="1560352"/>
              <a:ext cx="294808" cy="286830"/>
              <a:chOff x="3730650" y="1982800"/>
              <a:chExt cx="149550" cy="145525"/>
            </a:xfrm>
          </p:grpSpPr>
          <p:sp>
            <p:nvSpPr>
              <p:cNvPr id="6613" name="Google Shape;6613;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5" name="Google Shape;6615;p85"/>
          <p:cNvGrpSpPr/>
          <p:nvPr/>
        </p:nvGrpSpPr>
        <p:grpSpPr>
          <a:xfrm>
            <a:off x="7624524" y="971306"/>
            <a:ext cx="804565" cy="677795"/>
            <a:chOff x="7636443" y="1204988"/>
            <a:chExt cx="804565" cy="677795"/>
          </a:xfrm>
        </p:grpSpPr>
        <p:grpSp>
          <p:nvGrpSpPr>
            <p:cNvPr id="6616" name="Google Shape;6616;p85"/>
            <p:cNvGrpSpPr/>
            <p:nvPr/>
          </p:nvGrpSpPr>
          <p:grpSpPr>
            <a:xfrm>
              <a:off x="7636443" y="1509705"/>
              <a:ext cx="804565" cy="373078"/>
              <a:chOff x="7636443" y="1509705"/>
              <a:chExt cx="804565" cy="373078"/>
            </a:xfrm>
          </p:grpSpPr>
          <p:sp>
            <p:nvSpPr>
              <p:cNvPr id="6617" name="Google Shape;6617;p8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85"/>
            <p:cNvGrpSpPr/>
            <p:nvPr/>
          </p:nvGrpSpPr>
          <p:grpSpPr>
            <a:xfrm>
              <a:off x="7636443" y="1408133"/>
              <a:ext cx="804565" cy="373078"/>
              <a:chOff x="7636443" y="1408133"/>
              <a:chExt cx="804565" cy="373078"/>
            </a:xfrm>
          </p:grpSpPr>
          <p:sp>
            <p:nvSpPr>
              <p:cNvPr id="6620" name="Google Shape;6620;p8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5"/>
            <p:cNvGrpSpPr/>
            <p:nvPr/>
          </p:nvGrpSpPr>
          <p:grpSpPr>
            <a:xfrm>
              <a:off x="7636443" y="1306560"/>
              <a:ext cx="804565" cy="373078"/>
              <a:chOff x="7636443" y="1306560"/>
              <a:chExt cx="804565" cy="373078"/>
            </a:xfrm>
          </p:grpSpPr>
          <p:sp>
            <p:nvSpPr>
              <p:cNvPr id="6623" name="Google Shape;6623;p8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85"/>
            <p:cNvGrpSpPr/>
            <p:nvPr/>
          </p:nvGrpSpPr>
          <p:grpSpPr>
            <a:xfrm>
              <a:off x="7636443" y="1204988"/>
              <a:ext cx="804565" cy="373078"/>
              <a:chOff x="7636443" y="1204988"/>
              <a:chExt cx="804565" cy="373078"/>
            </a:xfrm>
          </p:grpSpPr>
          <p:sp>
            <p:nvSpPr>
              <p:cNvPr id="6626" name="Google Shape;6626;p8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8" name="Google Shape;6628;p85"/>
          <p:cNvGrpSpPr/>
          <p:nvPr/>
        </p:nvGrpSpPr>
        <p:grpSpPr>
          <a:xfrm>
            <a:off x="4963371" y="1878721"/>
            <a:ext cx="661339" cy="661188"/>
            <a:chOff x="3990000" y="975400"/>
            <a:chExt cx="3934200" cy="3933300"/>
          </a:xfrm>
        </p:grpSpPr>
        <p:sp>
          <p:nvSpPr>
            <p:cNvPr id="6629" name="Google Shape;6629;p8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85"/>
          <p:cNvGrpSpPr/>
          <p:nvPr/>
        </p:nvGrpSpPr>
        <p:grpSpPr>
          <a:xfrm>
            <a:off x="6607019" y="1857359"/>
            <a:ext cx="868881" cy="684241"/>
            <a:chOff x="6598259" y="2078634"/>
            <a:chExt cx="868881" cy="684241"/>
          </a:xfrm>
        </p:grpSpPr>
        <p:sp>
          <p:nvSpPr>
            <p:cNvPr id="6634" name="Google Shape;6634;p8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0" name="Google Shape;6640;p85"/>
            <p:cNvGrpSpPr/>
            <p:nvPr/>
          </p:nvGrpSpPr>
          <p:grpSpPr>
            <a:xfrm>
              <a:off x="6808175" y="2078634"/>
              <a:ext cx="452229" cy="684241"/>
              <a:chOff x="6808175" y="2078634"/>
              <a:chExt cx="452229" cy="684241"/>
            </a:xfrm>
          </p:grpSpPr>
          <p:sp>
            <p:nvSpPr>
              <p:cNvPr id="6641" name="Google Shape;6641;p8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85"/>
              <p:cNvGrpSpPr/>
              <p:nvPr/>
            </p:nvGrpSpPr>
            <p:grpSpPr>
              <a:xfrm>
                <a:off x="6821586" y="2078634"/>
                <a:ext cx="426871" cy="684241"/>
                <a:chOff x="6821586" y="2078634"/>
                <a:chExt cx="426871" cy="684241"/>
              </a:xfrm>
            </p:grpSpPr>
            <p:grpSp>
              <p:nvGrpSpPr>
                <p:cNvPr id="6648" name="Google Shape;6648;p85"/>
                <p:cNvGrpSpPr/>
                <p:nvPr/>
              </p:nvGrpSpPr>
              <p:grpSpPr>
                <a:xfrm>
                  <a:off x="6821586" y="2078634"/>
                  <a:ext cx="426871" cy="684241"/>
                  <a:chOff x="6821586" y="2078634"/>
                  <a:chExt cx="426871" cy="684241"/>
                </a:xfrm>
              </p:grpSpPr>
              <p:sp>
                <p:nvSpPr>
                  <p:cNvPr id="6649" name="Google Shape;6649;p8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8" name="Google Shape;6668;p8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74" name="Google Shape;6674;p85"/>
          <p:cNvGrpSpPr/>
          <p:nvPr/>
        </p:nvGrpSpPr>
        <p:grpSpPr>
          <a:xfrm>
            <a:off x="5780185" y="1862968"/>
            <a:ext cx="671358" cy="671358"/>
            <a:chOff x="6535625" y="760425"/>
            <a:chExt cx="1665900" cy="1665900"/>
          </a:xfrm>
        </p:grpSpPr>
        <p:sp>
          <p:nvSpPr>
            <p:cNvPr id="6675" name="Google Shape;6675;p8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85"/>
          <p:cNvGrpSpPr/>
          <p:nvPr/>
        </p:nvGrpSpPr>
        <p:grpSpPr>
          <a:xfrm>
            <a:off x="717002" y="3531368"/>
            <a:ext cx="1340789" cy="640830"/>
            <a:chOff x="238125" y="1151100"/>
            <a:chExt cx="7139450" cy="3412300"/>
          </a:xfrm>
        </p:grpSpPr>
        <p:sp>
          <p:nvSpPr>
            <p:cNvPr id="6680" name="Google Shape;6680;p8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85"/>
          <p:cNvGrpSpPr/>
          <p:nvPr/>
        </p:nvGrpSpPr>
        <p:grpSpPr>
          <a:xfrm>
            <a:off x="5584225" y="2734649"/>
            <a:ext cx="985357" cy="585764"/>
            <a:chOff x="5145061" y="2881789"/>
            <a:chExt cx="1107641" cy="658458"/>
          </a:xfrm>
        </p:grpSpPr>
        <p:grpSp>
          <p:nvGrpSpPr>
            <p:cNvPr id="6693" name="Google Shape;6693;p85"/>
            <p:cNvGrpSpPr/>
            <p:nvPr/>
          </p:nvGrpSpPr>
          <p:grpSpPr>
            <a:xfrm>
              <a:off x="5722989" y="3244587"/>
              <a:ext cx="529713" cy="295659"/>
              <a:chOff x="5722989" y="3244587"/>
              <a:chExt cx="529713" cy="295659"/>
            </a:xfrm>
          </p:grpSpPr>
          <p:sp>
            <p:nvSpPr>
              <p:cNvPr id="6694" name="Google Shape;6694;p8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95" name="Google Shape;6695;p8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96" name="Google Shape;6696;p85"/>
            <p:cNvGrpSpPr/>
            <p:nvPr/>
          </p:nvGrpSpPr>
          <p:grpSpPr>
            <a:xfrm>
              <a:off x="5145061" y="3244587"/>
              <a:ext cx="536807" cy="295659"/>
              <a:chOff x="5145061" y="3244587"/>
              <a:chExt cx="536807" cy="295659"/>
            </a:xfrm>
          </p:grpSpPr>
          <p:sp>
            <p:nvSpPr>
              <p:cNvPr id="6697" name="Google Shape;6697;p8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98" name="Google Shape;6698;p8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99" name="Google Shape;6699;p85"/>
            <p:cNvGrpSpPr/>
            <p:nvPr/>
          </p:nvGrpSpPr>
          <p:grpSpPr>
            <a:xfrm>
              <a:off x="5341327" y="2898245"/>
              <a:ext cx="532309" cy="614891"/>
              <a:chOff x="5341327" y="2898245"/>
              <a:chExt cx="532309" cy="614891"/>
            </a:xfrm>
          </p:grpSpPr>
          <p:sp>
            <p:nvSpPr>
              <p:cNvPr id="6700" name="Google Shape;6700;p8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01" name="Google Shape;6701;p8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02" name="Google Shape;6702;p85"/>
            <p:cNvGrpSpPr/>
            <p:nvPr/>
          </p:nvGrpSpPr>
          <p:grpSpPr>
            <a:xfrm>
              <a:off x="5532290" y="2881789"/>
              <a:ext cx="620516" cy="305456"/>
              <a:chOff x="5532290" y="2881789"/>
              <a:chExt cx="620516" cy="305456"/>
            </a:xfrm>
          </p:grpSpPr>
          <p:sp>
            <p:nvSpPr>
              <p:cNvPr id="6703" name="Google Shape;6703;p8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04" name="Google Shape;6704;p8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705" name="Google Shape;6705;p85"/>
          <p:cNvGrpSpPr/>
          <p:nvPr/>
        </p:nvGrpSpPr>
        <p:grpSpPr>
          <a:xfrm>
            <a:off x="8163148" y="3526707"/>
            <a:ext cx="269068" cy="645491"/>
            <a:chOff x="7026852" y="3311869"/>
            <a:chExt cx="434331" cy="1041954"/>
          </a:xfrm>
        </p:grpSpPr>
        <p:sp>
          <p:nvSpPr>
            <p:cNvPr id="6706" name="Google Shape;6706;p8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85"/>
          <p:cNvGrpSpPr/>
          <p:nvPr/>
        </p:nvGrpSpPr>
        <p:grpSpPr>
          <a:xfrm>
            <a:off x="6179729" y="3565945"/>
            <a:ext cx="293882" cy="293836"/>
            <a:chOff x="4873519" y="3311869"/>
            <a:chExt cx="499374" cy="499296"/>
          </a:xfrm>
        </p:grpSpPr>
        <p:sp>
          <p:nvSpPr>
            <p:cNvPr id="6710" name="Google Shape;6710;p8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5"/>
          <p:cNvGrpSpPr/>
          <p:nvPr/>
        </p:nvGrpSpPr>
        <p:grpSpPr>
          <a:xfrm>
            <a:off x="6179729" y="3878316"/>
            <a:ext cx="293882" cy="293882"/>
            <a:chOff x="4873519" y="3875839"/>
            <a:chExt cx="499374" cy="499374"/>
          </a:xfrm>
        </p:grpSpPr>
        <p:sp>
          <p:nvSpPr>
            <p:cNvPr id="6713" name="Google Shape;6713;p8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85"/>
          <p:cNvGrpSpPr/>
          <p:nvPr/>
        </p:nvGrpSpPr>
        <p:grpSpPr>
          <a:xfrm>
            <a:off x="2410256" y="1850269"/>
            <a:ext cx="698104" cy="698208"/>
            <a:chOff x="2565073" y="2075876"/>
            <a:chExt cx="672482" cy="672518"/>
          </a:xfrm>
        </p:grpSpPr>
        <p:sp>
          <p:nvSpPr>
            <p:cNvPr id="6716" name="Google Shape;6716;p8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85"/>
          <p:cNvGrpSpPr/>
          <p:nvPr/>
        </p:nvGrpSpPr>
        <p:grpSpPr>
          <a:xfrm>
            <a:off x="5633667" y="3534869"/>
            <a:ext cx="438354" cy="637329"/>
            <a:chOff x="1697726" y="3244179"/>
            <a:chExt cx="788124" cy="1146069"/>
          </a:xfrm>
        </p:grpSpPr>
        <p:sp>
          <p:nvSpPr>
            <p:cNvPr id="6723" name="Google Shape;6723;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5" name="Google Shape;6725;p85"/>
          <p:cNvSpPr/>
          <p:nvPr/>
        </p:nvSpPr>
        <p:spPr>
          <a:xfrm>
            <a:off x="8130926"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6" name="Google Shape;6726;p85"/>
          <p:cNvGrpSpPr/>
          <p:nvPr/>
        </p:nvGrpSpPr>
        <p:grpSpPr>
          <a:xfrm>
            <a:off x="7634881" y="1863232"/>
            <a:ext cx="799565" cy="670282"/>
            <a:chOff x="7617850" y="2063282"/>
            <a:chExt cx="799565" cy="670282"/>
          </a:xfrm>
        </p:grpSpPr>
        <p:cxnSp>
          <p:nvCxnSpPr>
            <p:cNvPr id="6727" name="Google Shape;6727;p8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28" name="Google Shape;6728;p8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29" name="Google Shape;6729;p8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30" name="Google Shape;6730;p8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31" name="Google Shape;6731;p8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732" name="Google Shape;6732;p8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733" name="Google Shape;6733;p85"/>
            <p:cNvGrpSpPr/>
            <p:nvPr/>
          </p:nvGrpSpPr>
          <p:grpSpPr>
            <a:xfrm>
              <a:off x="7734309" y="2063282"/>
              <a:ext cx="570957" cy="620095"/>
              <a:chOff x="7734309" y="2063282"/>
              <a:chExt cx="570957" cy="620095"/>
            </a:xfrm>
          </p:grpSpPr>
          <p:grpSp>
            <p:nvGrpSpPr>
              <p:cNvPr id="6734" name="Google Shape;6734;p85"/>
              <p:cNvGrpSpPr/>
              <p:nvPr/>
            </p:nvGrpSpPr>
            <p:grpSpPr>
              <a:xfrm>
                <a:off x="8031573" y="2063282"/>
                <a:ext cx="273693" cy="620095"/>
                <a:chOff x="8031573" y="2063282"/>
                <a:chExt cx="273693" cy="620095"/>
              </a:xfrm>
            </p:grpSpPr>
            <p:sp>
              <p:nvSpPr>
                <p:cNvPr id="6735" name="Google Shape;6735;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85"/>
              <p:cNvGrpSpPr/>
              <p:nvPr/>
            </p:nvGrpSpPr>
            <p:grpSpPr>
              <a:xfrm flipH="1">
                <a:off x="7734309" y="2063282"/>
                <a:ext cx="273693" cy="620095"/>
                <a:chOff x="8031573" y="2063282"/>
                <a:chExt cx="273693" cy="620095"/>
              </a:xfrm>
            </p:grpSpPr>
            <p:sp>
              <p:nvSpPr>
                <p:cNvPr id="6740" name="Google Shape;6740;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744" name="Google Shape;6744;p85"/>
          <p:cNvSpPr/>
          <p:nvPr/>
        </p:nvSpPr>
        <p:spPr>
          <a:xfrm>
            <a:off x="7095136"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5"/>
          <p:cNvSpPr/>
          <p:nvPr/>
        </p:nvSpPr>
        <p:spPr>
          <a:xfrm rot="10800000">
            <a:off x="6581318"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6" name="Google Shape;6746;p85"/>
          <p:cNvGrpSpPr/>
          <p:nvPr/>
        </p:nvGrpSpPr>
        <p:grpSpPr>
          <a:xfrm>
            <a:off x="7821488" y="2716715"/>
            <a:ext cx="602567" cy="601884"/>
            <a:chOff x="1186975" y="238125"/>
            <a:chExt cx="5244275" cy="5238325"/>
          </a:xfrm>
        </p:grpSpPr>
        <p:sp>
          <p:nvSpPr>
            <p:cNvPr id="6747" name="Google Shape;6747;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85"/>
          <p:cNvGrpSpPr/>
          <p:nvPr/>
        </p:nvGrpSpPr>
        <p:grpSpPr>
          <a:xfrm>
            <a:off x="3264225" y="1856199"/>
            <a:ext cx="651848" cy="687338"/>
            <a:chOff x="3400515" y="2056248"/>
            <a:chExt cx="698134" cy="735987"/>
          </a:xfrm>
        </p:grpSpPr>
        <p:grpSp>
          <p:nvGrpSpPr>
            <p:cNvPr id="6752" name="Google Shape;6752;p85"/>
            <p:cNvGrpSpPr/>
            <p:nvPr/>
          </p:nvGrpSpPr>
          <p:grpSpPr>
            <a:xfrm>
              <a:off x="3400515" y="2283913"/>
              <a:ext cx="312919" cy="219900"/>
              <a:chOff x="3400515" y="2283913"/>
              <a:chExt cx="312919" cy="219900"/>
            </a:xfrm>
          </p:grpSpPr>
          <p:sp>
            <p:nvSpPr>
              <p:cNvPr id="6753" name="Google Shape;6753;p8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54" name="Google Shape;6754;p8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755" name="Google Shape;6755;p85"/>
            <p:cNvGrpSpPr/>
            <p:nvPr/>
          </p:nvGrpSpPr>
          <p:grpSpPr>
            <a:xfrm>
              <a:off x="3547823" y="2461089"/>
              <a:ext cx="219900" cy="331146"/>
              <a:chOff x="3547823" y="2461089"/>
              <a:chExt cx="219900" cy="331146"/>
            </a:xfrm>
          </p:grpSpPr>
          <p:sp>
            <p:nvSpPr>
              <p:cNvPr id="6756" name="Google Shape;6756;p8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57" name="Google Shape;6757;p8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758" name="Google Shape;6758;p85"/>
            <p:cNvGrpSpPr/>
            <p:nvPr/>
          </p:nvGrpSpPr>
          <p:grpSpPr>
            <a:xfrm>
              <a:off x="3734138" y="2461089"/>
              <a:ext cx="219900" cy="331146"/>
              <a:chOff x="3734138" y="2461089"/>
              <a:chExt cx="219900" cy="331146"/>
            </a:xfrm>
          </p:grpSpPr>
          <p:sp>
            <p:nvSpPr>
              <p:cNvPr id="6759" name="Google Shape;6759;p8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60" name="Google Shape;6760;p8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761" name="Google Shape;6761;p85"/>
            <p:cNvGrpSpPr/>
            <p:nvPr/>
          </p:nvGrpSpPr>
          <p:grpSpPr>
            <a:xfrm>
              <a:off x="3787560" y="2281742"/>
              <a:ext cx="311089" cy="219900"/>
              <a:chOff x="3787560" y="2281742"/>
              <a:chExt cx="311089" cy="219900"/>
            </a:xfrm>
          </p:grpSpPr>
          <p:sp>
            <p:nvSpPr>
              <p:cNvPr id="6762" name="Google Shape;6762;p8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63" name="Google Shape;6763;p8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764" name="Google Shape;6764;p85"/>
            <p:cNvGrpSpPr/>
            <p:nvPr/>
          </p:nvGrpSpPr>
          <p:grpSpPr>
            <a:xfrm>
              <a:off x="3637290" y="2056248"/>
              <a:ext cx="219900" cy="330736"/>
              <a:chOff x="3637290" y="2056248"/>
              <a:chExt cx="219900" cy="330736"/>
            </a:xfrm>
          </p:grpSpPr>
          <p:sp>
            <p:nvSpPr>
              <p:cNvPr id="6765" name="Google Shape;6765;p8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766" name="Google Shape;6766;p8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767" name="Google Shape;6767;p85"/>
          <p:cNvGrpSpPr/>
          <p:nvPr/>
        </p:nvGrpSpPr>
        <p:grpSpPr>
          <a:xfrm>
            <a:off x="2555931" y="2726205"/>
            <a:ext cx="1268144" cy="592394"/>
            <a:chOff x="238125" y="1188750"/>
            <a:chExt cx="7140450" cy="3335550"/>
          </a:xfrm>
        </p:grpSpPr>
        <p:sp>
          <p:nvSpPr>
            <p:cNvPr id="6768" name="Google Shape;6768;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85"/>
          <p:cNvGrpSpPr/>
          <p:nvPr/>
        </p:nvGrpSpPr>
        <p:grpSpPr>
          <a:xfrm>
            <a:off x="6663832" y="2728360"/>
            <a:ext cx="1053944" cy="590147"/>
            <a:chOff x="238125" y="1335475"/>
            <a:chExt cx="5418735" cy="3034175"/>
          </a:xfrm>
        </p:grpSpPr>
        <p:sp>
          <p:nvSpPr>
            <p:cNvPr id="6774" name="Google Shape;6774;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85"/>
          <p:cNvGrpSpPr/>
          <p:nvPr/>
        </p:nvGrpSpPr>
        <p:grpSpPr>
          <a:xfrm>
            <a:off x="4094641" y="3533259"/>
            <a:ext cx="1268207" cy="638939"/>
            <a:chOff x="3967651" y="3645904"/>
            <a:chExt cx="1479304" cy="745292"/>
          </a:xfrm>
        </p:grpSpPr>
        <p:grpSp>
          <p:nvGrpSpPr>
            <p:cNvPr id="6778" name="Google Shape;6778;p85"/>
            <p:cNvGrpSpPr/>
            <p:nvPr/>
          </p:nvGrpSpPr>
          <p:grpSpPr>
            <a:xfrm>
              <a:off x="3967651" y="4009026"/>
              <a:ext cx="1479304" cy="382170"/>
              <a:chOff x="3967651" y="4009026"/>
              <a:chExt cx="1479304" cy="382170"/>
            </a:xfrm>
          </p:grpSpPr>
          <p:grpSp>
            <p:nvGrpSpPr>
              <p:cNvPr id="6779" name="Google Shape;6779;p85"/>
              <p:cNvGrpSpPr/>
              <p:nvPr/>
            </p:nvGrpSpPr>
            <p:grpSpPr>
              <a:xfrm>
                <a:off x="4892216" y="4195630"/>
                <a:ext cx="554739" cy="195566"/>
                <a:chOff x="3604375" y="4892160"/>
                <a:chExt cx="1651500" cy="582215"/>
              </a:xfrm>
            </p:grpSpPr>
            <p:sp>
              <p:nvSpPr>
                <p:cNvPr id="6780" name="Google Shape;6780;p8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5"/>
              <p:cNvGrpSpPr/>
              <p:nvPr/>
            </p:nvGrpSpPr>
            <p:grpSpPr>
              <a:xfrm>
                <a:off x="3967651" y="4146303"/>
                <a:ext cx="579402" cy="244893"/>
                <a:chOff x="851875" y="4745310"/>
                <a:chExt cx="1724925" cy="729065"/>
              </a:xfrm>
            </p:grpSpPr>
            <p:sp>
              <p:nvSpPr>
                <p:cNvPr id="6783" name="Google Shape;6783;p8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85"/>
              <p:cNvGrpSpPr/>
              <p:nvPr/>
            </p:nvGrpSpPr>
            <p:grpSpPr>
              <a:xfrm>
                <a:off x="4460753" y="4009026"/>
                <a:ext cx="493110" cy="382170"/>
                <a:chOff x="2319875" y="4336625"/>
                <a:chExt cx="1468025" cy="1137750"/>
              </a:xfrm>
            </p:grpSpPr>
            <p:sp>
              <p:nvSpPr>
                <p:cNvPr id="6786" name="Google Shape;6786;p8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8" name="Google Shape;6788;p85"/>
            <p:cNvGrpSpPr/>
            <p:nvPr/>
          </p:nvGrpSpPr>
          <p:grpSpPr>
            <a:xfrm>
              <a:off x="4479443" y="3645904"/>
              <a:ext cx="455965" cy="388789"/>
              <a:chOff x="2957425" y="238100"/>
              <a:chExt cx="1910200" cy="1628775"/>
            </a:xfrm>
          </p:grpSpPr>
          <p:sp>
            <p:nvSpPr>
              <p:cNvPr id="6789" name="Google Shape;6789;p8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9" name="Google Shape;6799;p85"/>
          <p:cNvGrpSpPr/>
          <p:nvPr/>
        </p:nvGrpSpPr>
        <p:grpSpPr>
          <a:xfrm>
            <a:off x="2480754" y="3534460"/>
            <a:ext cx="1243128" cy="637739"/>
            <a:chOff x="2496310" y="3693351"/>
            <a:chExt cx="1342906" cy="688926"/>
          </a:xfrm>
        </p:grpSpPr>
        <p:grpSp>
          <p:nvGrpSpPr>
            <p:cNvPr id="6800" name="Google Shape;6800;p85"/>
            <p:cNvGrpSpPr/>
            <p:nvPr/>
          </p:nvGrpSpPr>
          <p:grpSpPr>
            <a:xfrm>
              <a:off x="2496310" y="3693351"/>
              <a:ext cx="1342906" cy="688875"/>
              <a:chOff x="2496310" y="3693351"/>
              <a:chExt cx="1342906" cy="688875"/>
            </a:xfrm>
          </p:grpSpPr>
          <p:sp>
            <p:nvSpPr>
              <p:cNvPr id="6801" name="Google Shape;6801;p8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7" name="Google Shape;6807;p85"/>
              <p:cNvCxnSpPr>
                <a:stCxn id="680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808" name="Google Shape;6808;p85"/>
              <p:cNvCxnSpPr>
                <a:stCxn id="680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809" name="Google Shape;6809;p85"/>
              <p:cNvCxnSpPr>
                <a:stCxn id="680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810" name="Google Shape;6810;p85"/>
              <p:cNvCxnSpPr>
                <a:stCxn id="680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811" name="Google Shape;6811;p85"/>
              <p:cNvCxnSpPr>
                <a:stCxn id="680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812" name="Google Shape;6812;p85"/>
            <p:cNvGrpSpPr/>
            <p:nvPr/>
          </p:nvGrpSpPr>
          <p:grpSpPr>
            <a:xfrm>
              <a:off x="2675275" y="3930557"/>
              <a:ext cx="1003306" cy="451719"/>
              <a:chOff x="2675275" y="4174282"/>
              <a:chExt cx="1003306" cy="451719"/>
            </a:xfrm>
          </p:grpSpPr>
          <p:sp>
            <p:nvSpPr>
              <p:cNvPr id="6813" name="Google Shape;6813;p8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6" name="Google Shape;6816;p85"/>
          <p:cNvGrpSpPr/>
          <p:nvPr/>
        </p:nvGrpSpPr>
        <p:grpSpPr>
          <a:xfrm>
            <a:off x="1654425" y="971306"/>
            <a:ext cx="574511" cy="874709"/>
            <a:chOff x="1715404" y="1112080"/>
            <a:chExt cx="642270" cy="977984"/>
          </a:xfrm>
        </p:grpSpPr>
        <p:grpSp>
          <p:nvGrpSpPr>
            <p:cNvPr id="6817" name="Google Shape;6817;p85"/>
            <p:cNvGrpSpPr/>
            <p:nvPr/>
          </p:nvGrpSpPr>
          <p:grpSpPr>
            <a:xfrm>
              <a:off x="1715404" y="1112080"/>
              <a:ext cx="642270" cy="977984"/>
              <a:chOff x="1715404" y="1112080"/>
              <a:chExt cx="642270" cy="977984"/>
            </a:xfrm>
          </p:grpSpPr>
          <p:sp>
            <p:nvSpPr>
              <p:cNvPr id="6818" name="Google Shape;6818;p8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85"/>
            <p:cNvGrpSpPr/>
            <p:nvPr/>
          </p:nvGrpSpPr>
          <p:grpSpPr>
            <a:xfrm>
              <a:off x="1768927" y="1165603"/>
              <a:ext cx="535225" cy="851367"/>
              <a:chOff x="1768927" y="1165603"/>
              <a:chExt cx="535225" cy="851367"/>
            </a:xfrm>
          </p:grpSpPr>
          <p:sp>
            <p:nvSpPr>
              <p:cNvPr id="6821" name="Google Shape;6821;p8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85"/>
            <p:cNvGrpSpPr/>
            <p:nvPr/>
          </p:nvGrpSpPr>
          <p:grpSpPr>
            <a:xfrm>
              <a:off x="1822449" y="1219125"/>
              <a:ext cx="428180" cy="718859"/>
              <a:chOff x="1822449" y="1219125"/>
              <a:chExt cx="428180" cy="718859"/>
            </a:xfrm>
          </p:grpSpPr>
          <p:sp>
            <p:nvSpPr>
              <p:cNvPr id="6824" name="Google Shape;6824;p8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85"/>
            <p:cNvGrpSpPr/>
            <p:nvPr/>
          </p:nvGrpSpPr>
          <p:grpSpPr>
            <a:xfrm>
              <a:off x="1875972" y="1272648"/>
              <a:ext cx="321135" cy="586939"/>
              <a:chOff x="1875972" y="1272648"/>
              <a:chExt cx="321135" cy="586939"/>
            </a:xfrm>
          </p:grpSpPr>
          <p:sp>
            <p:nvSpPr>
              <p:cNvPr id="6827" name="Google Shape;6827;p8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9" name="Google Shape;6829;p85"/>
          <p:cNvGrpSpPr/>
          <p:nvPr/>
        </p:nvGrpSpPr>
        <p:grpSpPr>
          <a:xfrm>
            <a:off x="7761586" y="3528028"/>
            <a:ext cx="293855" cy="644170"/>
            <a:chOff x="241025" y="3151575"/>
            <a:chExt cx="293855" cy="644170"/>
          </a:xfrm>
        </p:grpSpPr>
        <p:sp>
          <p:nvSpPr>
            <p:cNvPr id="6830" name="Google Shape;6830;p8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85"/>
          <p:cNvGrpSpPr/>
          <p:nvPr/>
        </p:nvGrpSpPr>
        <p:grpSpPr>
          <a:xfrm>
            <a:off x="709569" y="2728028"/>
            <a:ext cx="1779649" cy="591620"/>
            <a:chOff x="246070" y="1983375"/>
            <a:chExt cx="1855347" cy="616849"/>
          </a:xfrm>
        </p:grpSpPr>
        <p:sp>
          <p:nvSpPr>
            <p:cNvPr id="6833" name="Google Shape;6833;p8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5"/>
          <p:cNvGrpSpPr/>
          <p:nvPr/>
        </p:nvGrpSpPr>
        <p:grpSpPr>
          <a:xfrm>
            <a:off x="2320436" y="971306"/>
            <a:ext cx="711055" cy="745993"/>
            <a:chOff x="2496269" y="1171698"/>
            <a:chExt cx="761953" cy="799392"/>
          </a:xfrm>
        </p:grpSpPr>
        <p:grpSp>
          <p:nvGrpSpPr>
            <p:cNvPr id="6843" name="Google Shape;6843;p85"/>
            <p:cNvGrpSpPr/>
            <p:nvPr/>
          </p:nvGrpSpPr>
          <p:grpSpPr>
            <a:xfrm>
              <a:off x="2496269" y="1171698"/>
              <a:ext cx="761953" cy="723022"/>
              <a:chOff x="2496269" y="1171698"/>
              <a:chExt cx="761953" cy="723022"/>
            </a:xfrm>
          </p:grpSpPr>
          <p:sp>
            <p:nvSpPr>
              <p:cNvPr id="6844" name="Google Shape;6844;p8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6" name="Google Shape;6846;p85"/>
              <p:cNvGrpSpPr/>
              <p:nvPr/>
            </p:nvGrpSpPr>
            <p:grpSpPr>
              <a:xfrm>
                <a:off x="2496269" y="1171698"/>
                <a:ext cx="761953" cy="723022"/>
                <a:chOff x="2496269" y="1120652"/>
                <a:chExt cx="761953" cy="723022"/>
              </a:xfrm>
            </p:grpSpPr>
            <p:grpSp>
              <p:nvGrpSpPr>
                <p:cNvPr id="6847" name="Google Shape;6847;p85"/>
                <p:cNvGrpSpPr/>
                <p:nvPr/>
              </p:nvGrpSpPr>
              <p:grpSpPr>
                <a:xfrm>
                  <a:off x="2496269" y="1120652"/>
                  <a:ext cx="761953" cy="723022"/>
                  <a:chOff x="2496269" y="1120652"/>
                  <a:chExt cx="761953" cy="723022"/>
                </a:xfrm>
              </p:grpSpPr>
              <p:grpSp>
                <p:nvGrpSpPr>
                  <p:cNvPr id="6848" name="Google Shape;6848;p85"/>
                  <p:cNvGrpSpPr/>
                  <p:nvPr/>
                </p:nvGrpSpPr>
                <p:grpSpPr>
                  <a:xfrm>
                    <a:off x="2496269" y="1304589"/>
                    <a:ext cx="407089" cy="305057"/>
                    <a:chOff x="2496269" y="1304589"/>
                    <a:chExt cx="407089" cy="305057"/>
                  </a:xfrm>
                </p:grpSpPr>
                <p:sp>
                  <p:nvSpPr>
                    <p:cNvPr id="6849" name="Google Shape;6849;p8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85"/>
                  <p:cNvGrpSpPr/>
                  <p:nvPr/>
                </p:nvGrpSpPr>
                <p:grpSpPr>
                  <a:xfrm>
                    <a:off x="2586468" y="1493376"/>
                    <a:ext cx="358850" cy="349656"/>
                    <a:chOff x="2586468" y="1493376"/>
                    <a:chExt cx="358850" cy="349656"/>
                  </a:xfrm>
                </p:grpSpPr>
                <p:sp>
                  <p:nvSpPr>
                    <p:cNvPr id="6852" name="Google Shape;6852;p8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85"/>
                  <p:cNvGrpSpPr/>
                  <p:nvPr/>
                </p:nvGrpSpPr>
                <p:grpSpPr>
                  <a:xfrm>
                    <a:off x="2807939" y="1494024"/>
                    <a:ext cx="358857" cy="349650"/>
                    <a:chOff x="2807939" y="1494024"/>
                    <a:chExt cx="358857" cy="349650"/>
                  </a:xfrm>
                </p:grpSpPr>
                <p:sp>
                  <p:nvSpPr>
                    <p:cNvPr id="6855" name="Google Shape;6855;p8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5"/>
                  <p:cNvGrpSpPr/>
                  <p:nvPr/>
                </p:nvGrpSpPr>
                <p:grpSpPr>
                  <a:xfrm>
                    <a:off x="2851133" y="1305635"/>
                    <a:ext cx="407089" cy="305057"/>
                    <a:chOff x="2851133" y="1305635"/>
                    <a:chExt cx="407089" cy="305057"/>
                  </a:xfrm>
                </p:grpSpPr>
                <p:sp>
                  <p:nvSpPr>
                    <p:cNvPr id="6858" name="Google Shape;6858;p8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85"/>
                  <p:cNvGrpSpPr/>
                  <p:nvPr/>
                </p:nvGrpSpPr>
                <p:grpSpPr>
                  <a:xfrm>
                    <a:off x="2727495" y="1120652"/>
                    <a:ext cx="300271" cy="396358"/>
                    <a:chOff x="2727495" y="1120652"/>
                    <a:chExt cx="300271" cy="396358"/>
                  </a:xfrm>
                </p:grpSpPr>
                <p:sp>
                  <p:nvSpPr>
                    <p:cNvPr id="6861" name="Google Shape;6861;p8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3" name="Google Shape;6863;p85"/>
                <p:cNvGrpSpPr/>
                <p:nvPr/>
              </p:nvGrpSpPr>
              <p:grpSpPr>
                <a:xfrm>
                  <a:off x="2722305" y="1350460"/>
                  <a:ext cx="308357" cy="308344"/>
                  <a:chOff x="2722305" y="1350460"/>
                  <a:chExt cx="308357" cy="308344"/>
                </a:xfrm>
              </p:grpSpPr>
              <p:sp>
                <p:nvSpPr>
                  <p:cNvPr id="6864" name="Google Shape;6864;p8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5" name="Google Shape;6865;p85"/>
                  <p:cNvGrpSpPr/>
                  <p:nvPr/>
                </p:nvGrpSpPr>
                <p:grpSpPr>
                  <a:xfrm>
                    <a:off x="2725064" y="1364529"/>
                    <a:ext cx="297954" cy="280182"/>
                    <a:chOff x="2725064" y="1364529"/>
                    <a:chExt cx="297954" cy="280182"/>
                  </a:xfrm>
                </p:grpSpPr>
                <p:sp>
                  <p:nvSpPr>
                    <p:cNvPr id="6866" name="Google Shape;6866;p8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871" name="Google Shape;6871;p8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85"/>
          <p:cNvGrpSpPr/>
          <p:nvPr/>
        </p:nvGrpSpPr>
        <p:grpSpPr>
          <a:xfrm>
            <a:off x="3909136" y="2727412"/>
            <a:ext cx="1569144" cy="591015"/>
            <a:chOff x="3820100" y="3023049"/>
            <a:chExt cx="1303926" cy="491162"/>
          </a:xfrm>
        </p:grpSpPr>
        <p:grpSp>
          <p:nvGrpSpPr>
            <p:cNvPr id="6877" name="Google Shape;6877;p85"/>
            <p:cNvGrpSpPr/>
            <p:nvPr/>
          </p:nvGrpSpPr>
          <p:grpSpPr>
            <a:xfrm>
              <a:off x="3820100" y="3023072"/>
              <a:ext cx="1303926" cy="491139"/>
              <a:chOff x="3820100" y="3023072"/>
              <a:chExt cx="1303926" cy="491139"/>
            </a:xfrm>
          </p:grpSpPr>
          <p:sp>
            <p:nvSpPr>
              <p:cNvPr id="6878" name="Google Shape;6878;p8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85"/>
            <p:cNvGrpSpPr/>
            <p:nvPr/>
          </p:nvGrpSpPr>
          <p:grpSpPr>
            <a:xfrm>
              <a:off x="4132439" y="3023645"/>
              <a:ext cx="393633" cy="177096"/>
              <a:chOff x="4132439" y="3023645"/>
              <a:chExt cx="393633" cy="177096"/>
            </a:xfrm>
          </p:grpSpPr>
          <p:sp>
            <p:nvSpPr>
              <p:cNvPr id="6881" name="Google Shape;6881;p8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5"/>
            <p:cNvGrpSpPr/>
            <p:nvPr/>
          </p:nvGrpSpPr>
          <p:grpSpPr>
            <a:xfrm>
              <a:off x="3921811" y="3023049"/>
              <a:ext cx="1002397" cy="388943"/>
              <a:chOff x="3921811" y="3023049"/>
              <a:chExt cx="1002397" cy="388943"/>
            </a:xfrm>
          </p:grpSpPr>
          <p:sp>
            <p:nvSpPr>
              <p:cNvPr id="6884" name="Google Shape;6884;p8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5"/>
            <p:cNvGrpSpPr/>
            <p:nvPr/>
          </p:nvGrpSpPr>
          <p:grpSpPr>
            <a:xfrm>
              <a:off x="4023645" y="3023049"/>
              <a:ext cx="683032" cy="286722"/>
              <a:chOff x="4023645" y="3023049"/>
              <a:chExt cx="683032" cy="286722"/>
            </a:xfrm>
          </p:grpSpPr>
          <p:sp>
            <p:nvSpPr>
              <p:cNvPr id="6887" name="Google Shape;6887;p8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9" name="Google Shape;6889;p85"/>
          <p:cNvGrpSpPr/>
          <p:nvPr/>
        </p:nvGrpSpPr>
        <p:grpSpPr>
          <a:xfrm>
            <a:off x="1541258" y="1854257"/>
            <a:ext cx="713522" cy="688025"/>
            <a:chOff x="1706078" y="2092648"/>
            <a:chExt cx="660913" cy="637296"/>
          </a:xfrm>
        </p:grpSpPr>
        <p:sp>
          <p:nvSpPr>
            <p:cNvPr id="6890" name="Google Shape;6890;p8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1" name="Google Shape;6891;p85"/>
            <p:cNvGrpSpPr/>
            <p:nvPr/>
          </p:nvGrpSpPr>
          <p:grpSpPr>
            <a:xfrm>
              <a:off x="1706078" y="2092648"/>
              <a:ext cx="660913" cy="575241"/>
              <a:chOff x="1706078" y="2092648"/>
              <a:chExt cx="660913" cy="575241"/>
            </a:xfrm>
          </p:grpSpPr>
          <p:sp>
            <p:nvSpPr>
              <p:cNvPr id="6892" name="Google Shape;6892;p8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5" name="Google Shape;6895;p85"/>
          <p:cNvGrpSpPr/>
          <p:nvPr/>
        </p:nvGrpSpPr>
        <p:grpSpPr>
          <a:xfrm>
            <a:off x="6303117" y="971806"/>
            <a:ext cx="1317459" cy="684168"/>
            <a:chOff x="238125" y="999450"/>
            <a:chExt cx="7140700" cy="3708225"/>
          </a:xfrm>
        </p:grpSpPr>
        <p:sp>
          <p:nvSpPr>
            <p:cNvPr id="6896" name="Google Shape;6896;p8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8" name="Shape 6908"/>
        <p:cNvGrpSpPr/>
        <p:nvPr/>
      </p:nvGrpSpPr>
      <p:grpSpPr>
        <a:xfrm>
          <a:off x="0" y="0"/>
          <a:ext cx="0" cy="0"/>
          <a:chOff x="0" y="0"/>
          <a:chExt cx="0" cy="0"/>
        </a:xfrm>
      </p:grpSpPr>
      <p:grpSp>
        <p:nvGrpSpPr>
          <p:cNvPr id="6909" name="Google Shape;6909;p86"/>
          <p:cNvGrpSpPr/>
          <p:nvPr/>
        </p:nvGrpSpPr>
        <p:grpSpPr>
          <a:xfrm>
            <a:off x="717025" y="967615"/>
            <a:ext cx="1636117" cy="1526144"/>
            <a:chOff x="729238" y="1179665"/>
            <a:chExt cx="1636117" cy="1526144"/>
          </a:xfrm>
        </p:grpSpPr>
        <p:grpSp>
          <p:nvGrpSpPr>
            <p:cNvPr id="6910" name="Google Shape;6910;p86"/>
            <p:cNvGrpSpPr/>
            <p:nvPr/>
          </p:nvGrpSpPr>
          <p:grpSpPr>
            <a:xfrm>
              <a:off x="729238" y="1179665"/>
              <a:ext cx="80700" cy="1526144"/>
              <a:chOff x="729238" y="1179665"/>
              <a:chExt cx="80700" cy="1526144"/>
            </a:xfrm>
          </p:grpSpPr>
          <p:sp>
            <p:nvSpPr>
              <p:cNvPr id="6911" name="Google Shape;6911;p8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86"/>
            <p:cNvGrpSpPr/>
            <p:nvPr/>
          </p:nvGrpSpPr>
          <p:grpSpPr>
            <a:xfrm>
              <a:off x="903098" y="1179665"/>
              <a:ext cx="80700" cy="1526144"/>
              <a:chOff x="903098" y="1179665"/>
              <a:chExt cx="80700" cy="1526144"/>
            </a:xfrm>
          </p:grpSpPr>
          <p:sp>
            <p:nvSpPr>
              <p:cNvPr id="6922" name="Google Shape;6922;p8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86"/>
            <p:cNvGrpSpPr/>
            <p:nvPr/>
          </p:nvGrpSpPr>
          <p:grpSpPr>
            <a:xfrm>
              <a:off x="1076958" y="1179665"/>
              <a:ext cx="80700" cy="1526144"/>
              <a:chOff x="1076958" y="1179665"/>
              <a:chExt cx="80700" cy="1526144"/>
            </a:xfrm>
          </p:grpSpPr>
          <p:sp>
            <p:nvSpPr>
              <p:cNvPr id="6933" name="Google Shape;6933;p8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86"/>
            <p:cNvGrpSpPr/>
            <p:nvPr/>
          </p:nvGrpSpPr>
          <p:grpSpPr>
            <a:xfrm>
              <a:off x="1247707" y="1179665"/>
              <a:ext cx="80700" cy="1526144"/>
              <a:chOff x="1247707" y="1179665"/>
              <a:chExt cx="80700" cy="1526144"/>
            </a:xfrm>
          </p:grpSpPr>
          <p:sp>
            <p:nvSpPr>
              <p:cNvPr id="6944" name="Google Shape;6944;p8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6"/>
            <p:cNvGrpSpPr/>
            <p:nvPr/>
          </p:nvGrpSpPr>
          <p:grpSpPr>
            <a:xfrm>
              <a:off x="1421567" y="1179665"/>
              <a:ext cx="80700" cy="1526144"/>
              <a:chOff x="1421567" y="1179665"/>
              <a:chExt cx="80700" cy="1526144"/>
            </a:xfrm>
          </p:grpSpPr>
          <p:sp>
            <p:nvSpPr>
              <p:cNvPr id="6955" name="Google Shape;6955;p8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86"/>
            <p:cNvGrpSpPr/>
            <p:nvPr/>
          </p:nvGrpSpPr>
          <p:grpSpPr>
            <a:xfrm>
              <a:off x="1592327" y="1179665"/>
              <a:ext cx="80700" cy="1526144"/>
              <a:chOff x="1592327" y="1179665"/>
              <a:chExt cx="80700" cy="1526144"/>
            </a:xfrm>
          </p:grpSpPr>
          <p:sp>
            <p:nvSpPr>
              <p:cNvPr id="6966" name="Google Shape;6966;p8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86"/>
            <p:cNvGrpSpPr/>
            <p:nvPr/>
          </p:nvGrpSpPr>
          <p:grpSpPr>
            <a:xfrm>
              <a:off x="1766187" y="1179665"/>
              <a:ext cx="80700" cy="1526144"/>
              <a:chOff x="1766187" y="1179665"/>
              <a:chExt cx="80700" cy="1526144"/>
            </a:xfrm>
          </p:grpSpPr>
          <p:sp>
            <p:nvSpPr>
              <p:cNvPr id="6977" name="Google Shape;6977;p8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86"/>
            <p:cNvGrpSpPr/>
            <p:nvPr/>
          </p:nvGrpSpPr>
          <p:grpSpPr>
            <a:xfrm>
              <a:off x="1936935" y="1179665"/>
              <a:ext cx="80700" cy="1526144"/>
              <a:chOff x="1936935" y="1179665"/>
              <a:chExt cx="80700" cy="1526144"/>
            </a:xfrm>
          </p:grpSpPr>
          <p:sp>
            <p:nvSpPr>
              <p:cNvPr id="6988" name="Google Shape;6988;p8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86"/>
            <p:cNvGrpSpPr/>
            <p:nvPr/>
          </p:nvGrpSpPr>
          <p:grpSpPr>
            <a:xfrm>
              <a:off x="2110795" y="1179665"/>
              <a:ext cx="80700" cy="1526144"/>
              <a:chOff x="2110795" y="1179665"/>
              <a:chExt cx="80700" cy="1526144"/>
            </a:xfrm>
          </p:grpSpPr>
          <p:sp>
            <p:nvSpPr>
              <p:cNvPr id="6999" name="Google Shape;6999;p8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86"/>
            <p:cNvGrpSpPr/>
            <p:nvPr/>
          </p:nvGrpSpPr>
          <p:grpSpPr>
            <a:xfrm>
              <a:off x="2284655" y="1179665"/>
              <a:ext cx="80700" cy="1526144"/>
              <a:chOff x="2284655" y="1179665"/>
              <a:chExt cx="80700" cy="1526144"/>
            </a:xfrm>
          </p:grpSpPr>
          <p:sp>
            <p:nvSpPr>
              <p:cNvPr id="7010" name="Google Shape;7010;p8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0" name="Google Shape;7020;p86"/>
          <p:cNvGrpSpPr/>
          <p:nvPr/>
        </p:nvGrpSpPr>
        <p:grpSpPr>
          <a:xfrm>
            <a:off x="2611692" y="986753"/>
            <a:ext cx="1364248" cy="1102133"/>
            <a:chOff x="2623904" y="1198803"/>
            <a:chExt cx="1364248" cy="1102133"/>
          </a:xfrm>
        </p:grpSpPr>
        <p:grpSp>
          <p:nvGrpSpPr>
            <p:cNvPr id="7021" name="Google Shape;7021;p86"/>
            <p:cNvGrpSpPr/>
            <p:nvPr/>
          </p:nvGrpSpPr>
          <p:grpSpPr>
            <a:xfrm>
              <a:off x="2623907" y="1198803"/>
              <a:ext cx="1364245" cy="273000"/>
              <a:chOff x="2623907" y="1198803"/>
              <a:chExt cx="1364245" cy="273000"/>
            </a:xfrm>
          </p:grpSpPr>
          <p:sp>
            <p:nvSpPr>
              <p:cNvPr id="7022" name="Google Shape;7022;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86"/>
            <p:cNvGrpSpPr/>
            <p:nvPr/>
          </p:nvGrpSpPr>
          <p:grpSpPr>
            <a:xfrm>
              <a:off x="2623904" y="1476964"/>
              <a:ext cx="1364245" cy="273000"/>
              <a:chOff x="2623904" y="1476964"/>
              <a:chExt cx="1364245" cy="273000"/>
            </a:xfrm>
          </p:grpSpPr>
          <p:sp>
            <p:nvSpPr>
              <p:cNvPr id="7028" name="Google Shape;7028;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86"/>
            <p:cNvGrpSpPr/>
            <p:nvPr/>
          </p:nvGrpSpPr>
          <p:grpSpPr>
            <a:xfrm>
              <a:off x="2623907" y="1749775"/>
              <a:ext cx="1364245" cy="273000"/>
              <a:chOff x="2623907" y="1749775"/>
              <a:chExt cx="1364245" cy="273000"/>
            </a:xfrm>
          </p:grpSpPr>
          <p:sp>
            <p:nvSpPr>
              <p:cNvPr id="7034" name="Google Shape;7034;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86"/>
            <p:cNvGrpSpPr/>
            <p:nvPr/>
          </p:nvGrpSpPr>
          <p:grpSpPr>
            <a:xfrm>
              <a:off x="2623904" y="2027936"/>
              <a:ext cx="1364245" cy="273000"/>
              <a:chOff x="2623904" y="2027936"/>
              <a:chExt cx="1364245" cy="273000"/>
            </a:xfrm>
          </p:grpSpPr>
          <p:sp>
            <p:nvSpPr>
              <p:cNvPr id="7040" name="Google Shape;7040;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5" name="Google Shape;7045;p86"/>
          <p:cNvGrpSpPr/>
          <p:nvPr/>
        </p:nvGrpSpPr>
        <p:grpSpPr>
          <a:xfrm>
            <a:off x="2601153" y="2445826"/>
            <a:ext cx="1387541" cy="159124"/>
            <a:chOff x="3200660" y="2180272"/>
            <a:chExt cx="2563824" cy="378237"/>
          </a:xfrm>
        </p:grpSpPr>
        <p:sp>
          <p:nvSpPr>
            <p:cNvPr id="7046" name="Google Shape;7046;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86"/>
          <p:cNvGrpSpPr/>
          <p:nvPr/>
        </p:nvGrpSpPr>
        <p:grpSpPr>
          <a:xfrm>
            <a:off x="2597677" y="2723590"/>
            <a:ext cx="1390502" cy="159625"/>
            <a:chOff x="3530150" y="2790075"/>
            <a:chExt cx="1962600" cy="225300"/>
          </a:xfrm>
        </p:grpSpPr>
        <p:sp>
          <p:nvSpPr>
            <p:cNvPr id="7065" name="Google Shape;7065;p8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86"/>
          <p:cNvGrpSpPr/>
          <p:nvPr/>
        </p:nvGrpSpPr>
        <p:grpSpPr>
          <a:xfrm>
            <a:off x="2597735" y="3001855"/>
            <a:ext cx="1411629" cy="154175"/>
            <a:chOff x="3558802" y="4011244"/>
            <a:chExt cx="1866000" cy="111600"/>
          </a:xfrm>
        </p:grpSpPr>
        <p:sp>
          <p:nvSpPr>
            <p:cNvPr id="7068" name="Google Shape;7068;p8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86"/>
          <p:cNvGrpSpPr/>
          <p:nvPr/>
        </p:nvGrpSpPr>
        <p:grpSpPr>
          <a:xfrm>
            <a:off x="2598023" y="2207425"/>
            <a:ext cx="1383503" cy="119761"/>
            <a:chOff x="3465975" y="2270258"/>
            <a:chExt cx="1986364" cy="171947"/>
          </a:xfrm>
        </p:grpSpPr>
        <p:sp>
          <p:nvSpPr>
            <p:cNvPr id="7071" name="Google Shape;7071;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86"/>
          <p:cNvGrpSpPr/>
          <p:nvPr/>
        </p:nvGrpSpPr>
        <p:grpSpPr>
          <a:xfrm>
            <a:off x="2609030" y="3571198"/>
            <a:ext cx="1369531" cy="195460"/>
            <a:chOff x="723300" y="4253549"/>
            <a:chExt cx="2276482" cy="324900"/>
          </a:xfrm>
        </p:grpSpPr>
        <p:sp>
          <p:nvSpPr>
            <p:cNvPr id="7080" name="Google Shape;7080;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86"/>
          <p:cNvGrpSpPr/>
          <p:nvPr/>
        </p:nvGrpSpPr>
        <p:grpSpPr>
          <a:xfrm>
            <a:off x="2598591" y="3272439"/>
            <a:ext cx="1389066" cy="180119"/>
            <a:chOff x="705948" y="3788465"/>
            <a:chExt cx="2308953" cy="299400"/>
          </a:xfrm>
        </p:grpSpPr>
        <p:sp>
          <p:nvSpPr>
            <p:cNvPr id="7086" name="Google Shape;7086;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86"/>
          <p:cNvGrpSpPr/>
          <p:nvPr/>
        </p:nvGrpSpPr>
        <p:grpSpPr>
          <a:xfrm>
            <a:off x="4195581" y="1876393"/>
            <a:ext cx="1433821" cy="191501"/>
            <a:chOff x="4273350" y="2088443"/>
            <a:chExt cx="1433821" cy="191501"/>
          </a:xfrm>
        </p:grpSpPr>
        <p:grpSp>
          <p:nvGrpSpPr>
            <p:cNvPr id="7092" name="Google Shape;7092;p86"/>
            <p:cNvGrpSpPr/>
            <p:nvPr/>
          </p:nvGrpSpPr>
          <p:grpSpPr>
            <a:xfrm>
              <a:off x="4273350" y="2088443"/>
              <a:ext cx="1433821" cy="0"/>
              <a:chOff x="5224975" y="2962250"/>
              <a:chExt cx="1544400" cy="0"/>
            </a:xfrm>
          </p:grpSpPr>
          <p:cxnSp>
            <p:nvCxnSpPr>
              <p:cNvPr id="7093" name="Google Shape;7093;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94" name="Google Shape;7094;p8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095" name="Google Shape;7095;p86"/>
            <p:cNvGrpSpPr/>
            <p:nvPr/>
          </p:nvGrpSpPr>
          <p:grpSpPr>
            <a:xfrm>
              <a:off x="4273350" y="2279944"/>
              <a:ext cx="1433821" cy="0"/>
              <a:chOff x="5224975" y="2962250"/>
              <a:chExt cx="1544400" cy="0"/>
            </a:xfrm>
          </p:grpSpPr>
          <p:cxnSp>
            <p:nvCxnSpPr>
              <p:cNvPr id="7096" name="Google Shape;7096;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97" name="Google Shape;7097;p8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098" name="Google Shape;7098;p86"/>
          <p:cNvGrpSpPr/>
          <p:nvPr/>
        </p:nvGrpSpPr>
        <p:grpSpPr>
          <a:xfrm>
            <a:off x="2646528" y="3885297"/>
            <a:ext cx="1304609" cy="294074"/>
            <a:chOff x="2658741" y="4097347"/>
            <a:chExt cx="1304609" cy="294074"/>
          </a:xfrm>
        </p:grpSpPr>
        <p:grpSp>
          <p:nvGrpSpPr>
            <p:cNvPr id="7099" name="Google Shape;7099;p86"/>
            <p:cNvGrpSpPr/>
            <p:nvPr/>
          </p:nvGrpSpPr>
          <p:grpSpPr>
            <a:xfrm>
              <a:off x="2658741" y="4097347"/>
              <a:ext cx="118572" cy="294074"/>
              <a:chOff x="3343310" y="4475555"/>
              <a:chExt cx="127717" cy="316753"/>
            </a:xfrm>
          </p:grpSpPr>
          <p:sp>
            <p:nvSpPr>
              <p:cNvPr id="7100" name="Google Shape;7100;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86"/>
            <p:cNvGrpSpPr/>
            <p:nvPr/>
          </p:nvGrpSpPr>
          <p:grpSpPr>
            <a:xfrm>
              <a:off x="3815519" y="4098388"/>
              <a:ext cx="147831" cy="291991"/>
              <a:chOff x="3527539" y="4476677"/>
              <a:chExt cx="159232" cy="314510"/>
            </a:xfrm>
          </p:grpSpPr>
          <p:sp>
            <p:nvSpPr>
              <p:cNvPr id="7103" name="Google Shape;7103;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86"/>
            <p:cNvGrpSpPr/>
            <p:nvPr/>
          </p:nvGrpSpPr>
          <p:grpSpPr>
            <a:xfrm>
              <a:off x="3511696" y="4098388"/>
              <a:ext cx="147831" cy="291991"/>
              <a:chOff x="3527539" y="4476677"/>
              <a:chExt cx="159232" cy="314510"/>
            </a:xfrm>
          </p:grpSpPr>
          <p:sp>
            <p:nvSpPr>
              <p:cNvPr id="7106" name="Google Shape;7106;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86"/>
            <p:cNvGrpSpPr/>
            <p:nvPr/>
          </p:nvGrpSpPr>
          <p:grpSpPr>
            <a:xfrm>
              <a:off x="3207874" y="4098388"/>
              <a:ext cx="147831" cy="291991"/>
              <a:chOff x="3527539" y="4476677"/>
              <a:chExt cx="159232" cy="314510"/>
            </a:xfrm>
          </p:grpSpPr>
          <p:sp>
            <p:nvSpPr>
              <p:cNvPr id="7109" name="Google Shape;7109;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86"/>
            <p:cNvGrpSpPr/>
            <p:nvPr/>
          </p:nvGrpSpPr>
          <p:grpSpPr>
            <a:xfrm>
              <a:off x="2933305" y="4097347"/>
              <a:ext cx="118572" cy="294074"/>
              <a:chOff x="3343310" y="4475555"/>
              <a:chExt cx="127717" cy="316753"/>
            </a:xfrm>
          </p:grpSpPr>
          <p:sp>
            <p:nvSpPr>
              <p:cNvPr id="7112" name="Google Shape;7112;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4" name="Google Shape;7114;p86"/>
          <p:cNvGrpSpPr/>
          <p:nvPr/>
        </p:nvGrpSpPr>
        <p:grpSpPr>
          <a:xfrm>
            <a:off x="4197136" y="963991"/>
            <a:ext cx="1430711" cy="751237"/>
            <a:chOff x="5159450" y="1919950"/>
            <a:chExt cx="1541050" cy="862500"/>
          </a:xfrm>
        </p:grpSpPr>
        <p:sp>
          <p:nvSpPr>
            <p:cNvPr id="7115" name="Google Shape;7115;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116" name="Google Shape;7116;p86"/>
            <p:cNvGrpSpPr/>
            <p:nvPr/>
          </p:nvGrpSpPr>
          <p:grpSpPr>
            <a:xfrm>
              <a:off x="5159450" y="1919950"/>
              <a:ext cx="1541050" cy="862500"/>
              <a:chOff x="5159450" y="1919950"/>
              <a:chExt cx="1541050" cy="862500"/>
            </a:xfrm>
          </p:grpSpPr>
          <p:cxnSp>
            <p:nvCxnSpPr>
              <p:cNvPr id="7117" name="Google Shape;7117;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118" name="Google Shape;7118;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119" name="Google Shape;7119;p86"/>
          <p:cNvGrpSpPr/>
          <p:nvPr/>
        </p:nvGrpSpPr>
        <p:grpSpPr>
          <a:xfrm>
            <a:off x="4245274" y="2227761"/>
            <a:ext cx="1334436" cy="967914"/>
            <a:chOff x="4294923" y="2439811"/>
            <a:chExt cx="1334436" cy="967914"/>
          </a:xfrm>
        </p:grpSpPr>
        <p:grpSp>
          <p:nvGrpSpPr>
            <p:cNvPr id="7120" name="Google Shape;7120;p86"/>
            <p:cNvGrpSpPr/>
            <p:nvPr/>
          </p:nvGrpSpPr>
          <p:grpSpPr>
            <a:xfrm>
              <a:off x="4960455" y="2469658"/>
              <a:ext cx="668904" cy="885524"/>
              <a:chOff x="4960455" y="2469658"/>
              <a:chExt cx="668904" cy="885524"/>
            </a:xfrm>
          </p:grpSpPr>
          <p:sp>
            <p:nvSpPr>
              <p:cNvPr id="7121" name="Google Shape;7121;p8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86"/>
            <p:cNvGrpSpPr/>
            <p:nvPr/>
          </p:nvGrpSpPr>
          <p:grpSpPr>
            <a:xfrm>
              <a:off x="4294923" y="2469658"/>
              <a:ext cx="668951" cy="885524"/>
              <a:chOff x="4294923" y="2469658"/>
              <a:chExt cx="668951" cy="885524"/>
            </a:xfrm>
          </p:grpSpPr>
          <p:sp>
            <p:nvSpPr>
              <p:cNvPr id="7128" name="Google Shape;7128;p8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4" name="Google Shape;7134;p8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86"/>
          <p:cNvGrpSpPr/>
          <p:nvPr/>
        </p:nvGrpSpPr>
        <p:grpSpPr>
          <a:xfrm>
            <a:off x="4231477" y="3282206"/>
            <a:ext cx="1430949" cy="897289"/>
            <a:chOff x="4351371" y="3547942"/>
            <a:chExt cx="1345130" cy="843475"/>
          </a:xfrm>
        </p:grpSpPr>
        <p:grpSp>
          <p:nvGrpSpPr>
            <p:cNvPr id="7136" name="Google Shape;7136;p86"/>
            <p:cNvGrpSpPr/>
            <p:nvPr/>
          </p:nvGrpSpPr>
          <p:grpSpPr>
            <a:xfrm>
              <a:off x="4351371" y="4209917"/>
              <a:ext cx="1345130" cy="181500"/>
              <a:chOff x="4351371" y="4209917"/>
              <a:chExt cx="1345130" cy="181500"/>
            </a:xfrm>
          </p:grpSpPr>
          <p:sp>
            <p:nvSpPr>
              <p:cNvPr id="7137" name="Google Shape;7137;p8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38" name="Google Shape;7138;p8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139" name="Google Shape;7139;p86"/>
            <p:cNvGrpSpPr/>
            <p:nvPr/>
          </p:nvGrpSpPr>
          <p:grpSpPr>
            <a:xfrm>
              <a:off x="4403010" y="3985221"/>
              <a:ext cx="1109518" cy="181500"/>
              <a:chOff x="4403010" y="3985221"/>
              <a:chExt cx="1109518" cy="181500"/>
            </a:xfrm>
          </p:grpSpPr>
          <p:sp>
            <p:nvSpPr>
              <p:cNvPr id="7140" name="Google Shape;7140;p8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1" name="Google Shape;7141;p8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142" name="Google Shape;7142;p86"/>
            <p:cNvGrpSpPr/>
            <p:nvPr/>
          </p:nvGrpSpPr>
          <p:grpSpPr>
            <a:xfrm>
              <a:off x="4618704" y="3766582"/>
              <a:ext cx="807858" cy="181500"/>
              <a:chOff x="4618704" y="3766582"/>
              <a:chExt cx="807858" cy="181500"/>
            </a:xfrm>
          </p:grpSpPr>
          <p:sp>
            <p:nvSpPr>
              <p:cNvPr id="7143" name="Google Shape;7143;p8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4" name="Google Shape;7144;p8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145" name="Google Shape;7145;p86"/>
            <p:cNvGrpSpPr/>
            <p:nvPr/>
          </p:nvGrpSpPr>
          <p:grpSpPr>
            <a:xfrm>
              <a:off x="4735238" y="3547942"/>
              <a:ext cx="462839" cy="181500"/>
              <a:chOff x="4735238" y="3547942"/>
              <a:chExt cx="462839" cy="181500"/>
            </a:xfrm>
          </p:grpSpPr>
          <p:sp>
            <p:nvSpPr>
              <p:cNvPr id="7146" name="Google Shape;7146;p8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7" name="Google Shape;7147;p8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48" name="Google Shape;7148;p86"/>
          <p:cNvGrpSpPr/>
          <p:nvPr/>
        </p:nvGrpSpPr>
        <p:grpSpPr>
          <a:xfrm>
            <a:off x="7407835" y="2217530"/>
            <a:ext cx="1020955" cy="928853"/>
            <a:chOff x="926675" y="238125"/>
            <a:chExt cx="5755100" cy="5232975"/>
          </a:xfrm>
        </p:grpSpPr>
        <p:sp>
          <p:nvSpPr>
            <p:cNvPr id="7149" name="Google Shape;7149;p8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86"/>
          <p:cNvGrpSpPr/>
          <p:nvPr/>
        </p:nvGrpSpPr>
        <p:grpSpPr>
          <a:xfrm>
            <a:off x="715208" y="2616265"/>
            <a:ext cx="1695374" cy="1560837"/>
            <a:chOff x="727421" y="2828315"/>
            <a:chExt cx="1695374" cy="1560837"/>
          </a:xfrm>
        </p:grpSpPr>
        <p:grpSp>
          <p:nvGrpSpPr>
            <p:cNvPr id="7154" name="Google Shape;7154;p86"/>
            <p:cNvGrpSpPr/>
            <p:nvPr/>
          </p:nvGrpSpPr>
          <p:grpSpPr>
            <a:xfrm>
              <a:off x="727421" y="2828315"/>
              <a:ext cx="1695374" cy="1560837"/>
              <a:chOff x="734799" y="2782450"/>
              <a:chExt cx="1571100" cy="1577400"/>
            </a:xfrm>
          </p:grpSpPr>
          <p:cxnSp>
            <p:nvCxnSpPr>
              <p:cNvPr id="7155" name="Google Shape;7155;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156" name="Google Shape;7156;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157" name="Google Shape;7157;p86"/>
            <p:cNvGrpSpPr/>
            <p:nvPr/>
          </p:nvGrpSpPr>
          <p:grpSpPr>
            <a:xfrm>
              <a:off x="819108" y="2882501"/>
              <a:ext cx="1556791" cy="1426186"/>
              <a:chOff x="819108" y="2882501"/>
              <a:chExt cx="1556791" cy="1426186"/>
            </a:xfrm>
          </p:grpSpPr>
          <p:grpSp>
            <p:nvGrpSpPr>
              <p:cNvPr id="7158" name="Google Shape;7158;p86"/>
              <p:cNvGrpSpPr/>
              <p:nvPr/>
            </p:nvGrpSpPr>
            <p:grpSpPr>
              <a:xfrm>
                <a:off x="819108" y="2882501"/>
                <a:ext cx="103104" cy="1426186"/>
                <a:chOff x="4674013" y="3100904"/>
                <a:chExt cx="122758" cy="1698043"/>
              </a:xfrm>
            </p:grpSpPr>
            <p:sp>
              <p:nvSpPr>
                <p:cNvPr id="7159" name="Google Shape;7159;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86"/>
              <p:cNvGrpSpPr/>
              <p:nvPr/>
            </p:nvGrpSpPr>
            <p:grpSpPr>
              <a:xfrm>
                <a:off x="1062475" y="2882501"/>
                <a:ext cx="103104" cy="1426186"/>
                <a:chOff x="4940438" y="3100904"/>
                <a:chExt cx="122758" cy="1698043"/>
              </a:xfrm>
            </p:grpSpPr>
            <p:sp>
              <p:nvSpPr>
                <p:cNvPr id="7167" name="Google Shape;7167;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86"/>
              <p:cNvGrpSpPr/>
              <p:nvPr/>
            </p:nvGrpSpPr>
            <p:grpSpPr>
              <a:xfrm>
                <a:off x="1299324" y="2882501"/>
                <a:ext cx="103104" cy="1426186"/>
                <a:chOff x="5206863" y="3100904"/>
                <a:chExt cx="122758" cy="1698043"/>
              </a:xfrm>
            </p:grpSpPr>
            <p:sp>
              <p:nvSpPr>
                <p:cNvPr id="7175" name="Google Shape;7175;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86"/>
              <p:cNvGrpSpPr/>
              <p:nvPr/>
            </p:nvGrpSpPr>
            <p:grpSpPr>
              <a:xfrm>
                <a:off x="1786057" y="2882501"/>
                <a:ext cx="103104" cy="1426186"/>
                <a:chOff x="6006138" y="3143629"/>
                <a:chExt cx="122758" cy="1698043"/>
              </a:xfrm>
            </p:grpSpPr>
            <p:sp>
              <p:nvSpPr>
                <p:cNvPr id="7183" name="Google Shape;7183;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6"/>
              <p:cNvGrpSpPr/>
              <p:nvPr/>
            </p:nvGrpSpPr>
            <p:grpSpPr>
              <a:xfrm>
                <a:off x="2029422" y="2882501"/>
                <a:ext cx="103104" cy="1426186"/>
                <a:chOff x="6805413" y="3100904"/>
                <a:chExt cx="122758" cy="1698043"/>
              </a:xfrm>
            </p:grpSpPr>
            <p:sp>
              <p:nvSpPr>
                <p:cNvPr id="7191" name="Google Shape;7191;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86"/>
              <p:cNvGrpSpPr/>
              <p:nvPr/>
            </p:nvGrpSpPr>
            <p:grpSpPr>
              <a:xfrm>
                <a:off x="2272795" y="2882501"/>
                <a:ext cx="103104" cy="1426186"/>
                <a:chOff x="5206863" y="3100904"/>
                <a:chExt cx="122758" cy="1698043"/>
              </a:xfrm>
            </p:grpSpPr>
            <p:sp>
              <p:nvSpPr>
                <p:cNvPr id="7199" name="Google Shape;7199;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86"/>
              <p:cNvGrpSpPr/>
              <p:nvPr/>
            </p:nvGrpSpPr>
            <p:grpSpPr>
              <a:xfrm>
                <a:off x="1542694" y="2882501"/>
                <a:ext cx="103104" cy="1426186"/>
                <a:chOff x="6006138" y="3143629"/>
                <a:chExt cx="122758" cy="1698043"/>
              </a:xfrm>
            </p:grpSpPr>
            <p:sp>
              <p:nvSpPr>
                <p:cNvPr id="7207" name="Google Shape;7207;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14" name="Google Shape;7214;p86"/>
          <p:cNvGrpSpPr/>
          <p:nvPr/>
        </p:nvGrpSpPr>
        <p:grpSpPr>
          <a:xfrm>
            <a:off x="5671259" y="3305987"/>
            <a:ext cx="2749952" cy="870677"/>
            <a:chOff x="238125" y="1725700"/>
            <a:chExt cx="7139025" cy="2260325"/>
          </a:xfrm>
        </p:grpSpPr>
        <p:sp>
          <p:nvSpPr>
            <p:cNvPr id="7215" name="Google Shape;7215;p8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86"/>
          <p:cNvGrpSpPr/>
          <p:nvPr/>
        </p:nvGrpSpPr>
        <p:grpSpPr>
          <a:xfrm>
            <a:off x="5941423" y="2247733"/>
            <a:ext cx="1105452" cy="916747"/>
            <a:chOff x="5249100" y="1210600"/>
            <a:chExt cx="3502700" cy="2904775"/>
          </a:xfrm>
        </p:grpSpPr>
        <p:sp>
          <p:nvSpPr>
            <p:cNvPr id="7226" name="Google Shape;7226;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0" name="Google Shape;7230;p8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231" name="Google Shape;7231;p8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232" name="Google Shape;7232;p8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233" name="Google Shape;7233;p8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234" name="Google Shape;7234;p8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86"/>
          <p:cNvGrpSpPr/>
          <p:nvPr/>
        </p:nvGrpSpPr>
        <p:grpSpPr>
          <a:xfrm>
            <a:off x="7123971" y="967151"/>
            <a:ext cx="1304650" cy="1124856"/>
            <a:chOff x="7287122" y="1165658"/>
            <a:chExt cx="1219413" cy="1051365"/>
          </a:xfrm>
        </p:grpSpPr>
        <p:grpSp>
          <p:nvGrpSpPr>
            <p:cNvPr id="7236" name="Google Shape;7236;p86"/>
            <p:cNvGrpSpPr/>
            <p:nvPr/>
          </p:nvGrpSpPr>
          <p:grpSpPr>
            <a:xfrm>
              <a:off x="7287122" y="1969723"/>
              <a:ext cx="1219413" cy="247300"/>
              <a:chOff x="7287122" y="1969723"/>
              <a:chExt cx="1219413" cy="247300"/>
            </a:xfrm>
          </p:grpSpPr>
          <p:sp>
            <p:nvSpPr>
              <p:cNvPr id="7237" name="Google Shape;7237;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8" name="Google Shape;7238;p86"/>
              <p:cNvGrpSpPr/>
              <p:nvPr/>
            </p:nvGrpSpPr>
            <p:grpSpPr>
              <a:xfrm>
                <a:off x="7287122" y="2063892"/>
                <a:ext cx="1151753" cy="73428"/>
                <a:chOff x="7287122" y="2063892"/>
                <a:chExt cx="1151753" cy="73428"/>
              </a:xfrm>
            </p:grpSpPr>
            <p:sp>
              <p:nvSpPr>
                <p:cNvPr id="7239" name="Google Shape;7239;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0" name="Google Shape;7240;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241" name="Google Shape;7241;p86"/>
            <p:cNvGrpSpPr/>
            <p:nvPr/>
          </p:nvGrpSpPr>
          <p:grpSpPr>
            <a:xfrm>
              <a:off x="7287122" y="1712201"/>
              <a:ext cx="1219403" cy="246767"/>
              <a:chOff x="7287122" y="1712201"/>
              <a:chExt cx="1219403" cy="246767"/>
            </a:xfrm>
          </p:grpSpPr>
          <p:sp>
            <p:nvSpPr>
              <p:cNvPr id="7242" name="Google Shape;7242;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3" name="Google Shape;7243;p86"/>
              <p:cNvGrpSpPr/>
              <p:nvPr/>
            </p:nvGrpSpPr>
            <p:grpSpPr>
              <a:xfrm>
                <a:off x="7287122" y="1842861"/>
                <a:ext cx="1005303" cy="73419"/>
                <a:chOff x="7287122" y="1842861"/>
                <a:chExt cx="1005303" cy="73419"/>
              </a:xfrm>
            </p:grpSpPr>
            <p:sp>
              <p:nvSpPr>
                <p:cNvPr id="7244" name="Google Shape;7244;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5" name="Google Shape;7245;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246" name="Google Shape;7246;p86"/>
            <p:cNvGrpSpPr/>
            <p:nvPr/>
          </p:nvGrpSpPr>
          <p:grpSpPr>
            <a:xfrm>
              <a:off x="7287122" y="1447520"/>
              <a:ext cx="1219403" cy="286667"/>
              <a:chOff x="7287122" y="1447520"/>
              <a:chExt cx="1219403" cy="286667"/>
            </a:xfrm>
          </p:grpSpPr>
          <p:sp>
            <p:nvSpPr>
              <p:cNvPr id="7247" name="Google Shape;7247;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8" name="Google Shape;7248;p86"/>
              <p:cNvGrpSpPr/>
              <p:nvPr/>
            </p:nvGrpSpPr>
            <p:grpSpPr>
              <a:xfrm>
                <a:off x="7287122" y="1581977"/>
                <a:ext cx="852803" cy="73428"/>
                <a:chOff x="7287122" y="1581977"/>
                <a:chExt cx="852803" cy="73428"/>
              </a:xfrm>
            </p:grpSpPr>
            <p:sp>
              <p:nvSpPr>
                <p:cNvPr id="7249" name="Google Shape;7249;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0" name="Google Shape;7250;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251" name="Google Shape;7251;p86"/>
            <p:cNvGrpSpPr/>
            <p:nvPr/>
          </p:nvGrpSpPr>
          <p:grpSpPr>
            <a:xfrm>
              <a:off x="7287122" y="1165658"/>
              <a:ext cx="1219403" cy="344253"/>
              <a:chOff x="7287122" y="1165658"/>
              <a:chExt cx="1219403" cy="344253"/>
            </a:xfrm>
          </p:grpSpPr>
          <p:sp>
            <p:nvSpPr>
              <p:cNvPr id="7252" name="Google Shape;7252;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3" name="Google Shape;7253;p86"/>
              <p:cNvGrpSpPr/>
              <p:nvPr/>
            </p:nvGrpSpPr>
            <p:grpSpPr>
              <a:xfrm>
                <a:off x="7287122" y="1341025"/>
                <a:ext cx="695703" cy="73419"/>
                <a:chOff x="7287122" y="1341025"/>
                <a:chExt cx="695703" cy="73419"/>
              </a:xfrm>
            </p:grpSpPr>
            <p:sp>
              <p:nvSpPr>
                <p:cNvPr id="7254" name="Google Shape;7254;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5" name="Google Shape;7255;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256" name="Google Shape;7256;p86"/>
          <p:cNvGrpSpPr/>
          <p:nvPr/>
        </p:nvGrpSpPr>
        <p:grpSpPr>
          <a:xfrm>
            <a:off x="5790463" y="973174"/>
            <a:ext cx="1397729" cy="1098540"/>
            <a:chOff x="5900602" y="1193063"/>
            <a:chExt cx="1299851" cy="1021707"/>
          </a:xfrm>
        </p:grpSpPr>
        <p:grpSp>
          <p:nvGrpSpPr>
            <p:cNvPr id="7257" name="Google Shape;7257;p86"/>
            <p:cNvGrpSpPr/>
            <p:nvPr/>
          </p:nvGrpSpPr>
          <p:grpSpPr>
            <a:xfrm>
              <a:off x="6520337" y="1193063"/>
              <a:ext cx="341815" cy="799959"/>
              <a:chOff x="6520337" y="1193063"/>
              <a:chExt cx="341815" cy="799959"/>
            </a:xfrm>
          </p:grpSpPr>
          <p:grpSp>
            <p:nvGrpSpPr>
              <p:cNvPr id="7258" name="Google Shape;7258;p86"/>
              <p:cNvGrpSpPr/>
              <p:nvPr/>
            </p:nvGrpSpPr>
            <p:grpSpPr>
              <a:xfrm>
                <a:off x="6520337" y="1589527"/>
                <a:ext cx="213950" cy="403494"/>
                <a:chOff x="6520337" y="1589527"/>
                <a:chExt cx="213950" cy="403494"/>
              </a:xfrm>
            </p:grpSpPr>
            <p:sp>
              <p:nvSpPr>
                <p:cNvPr id="7259" name="Google Shape;7259;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6"/>
              <p:cNvGrpSpPr/>
              <p:nvPr/>
            </p:nvGrpSpPr>
            <p:grpSpPr>
              <a:xfrm>
                <a:off x="6577204" y="1193063"/>
                <a:ext cx="284947" cy="464512"/>
                <a:chOff x="6577204" y="1193063"/>
                <a:chExt cx="284947" cy="464512"/>
              </a:xfrm>
            </p:grpSpPr>
            <p:sp>
              <p:nvSpPr>
                <p:cNvPr id="7262" name="Google Shape;7262;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63" name="Google Shape;7263;p8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264" name="Google Shape;7264;p86"/>
            <p:cNvGrpSpPr/>
            <p:nvPr/>
          </p:nvGrpSpPr>
          <p:grpSpPr>
            <a:xfrm>
              <a:off x="6238903" y="1193063"/>
              <a:ext cx="300475" cy="900152"/>
              <a:chOff x="6238903" y="1193063"/>
              <a:chExt cx="300475" cy="900152"/>
            </a:xfrm>
          </p:grpSpPr>
          <p:grpSp>
            <p:nvGrpSpPr>
              <p:cNvPr id="7265" name="Google Shape;7265;p86"/>
              <p:cNvGrpSpPr/>
              <p:nvPr/>
            </p:nvGrpSpPr>
            <p:grpSpPr>
              <a:xfrm>
                <a:off x="6290865" y="1489315"/>
                <a:ext cx="248514" cy="603900"/>
                <a:chOff x="6290865" y="1489315"/>
                <a:chExt cx="248514" cy="603900"/>
              </a:xfrm>
            </p:grpSpPr>
            <p:sp>
              <p:nvSpPr>
                <p:cNvPr id="7266" name="Google Shape;7266;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86"/>
              <p:cNvGrpSpPr/>
              <p:nvPr/>
            </p:nvGrpSpPr>
            <p:grpSpPr>
              <a:xfrm>
                <a:off x="6238903" y="1193063"/>
                <a:ext cx="284947" cy="333087"/>
                <a:chOff x="6238903" y="1193063"/>
                <a:chExt cx="284947" cy="333087"/>
              </a:xfrm>
            </p:grpSpPr>
            <p:sp>
              <p:nvSpPr>
                <p:cNvPr id="7269" name="Google Shape;7269;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70" name="Google Shape;7270;p8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271" name="Google Shape;7271;p86"/>
            <p:cNvGrpSpPr/>
            <p:nvPr/>
          </p:nvGrpSpPr>
          <p:grpSpPr>
            <a:xfrm>
              <a:off x="5900602" y="1193063"/>
              <a:ext cx="444345" cy="1021707"/>
              <a:chOff x="5900602" y="1193063"/>
              <a:chExt cx="444345" cy="1021707"/>
            </a:xfrm>
          </p:grpSpPr>
          <p:grpSp>
            <p:nvGrpSpPr>
              <p:cNvPr id="7272" name="Google Shape;7272;p86"/>
              <p:cNvGrpSpPr/>
              <p:nvPr/>
            </p:nvGrpSpPr>
            <p:grpSpPr>
              <a:xfrm>
                <a:off x="6046501" y="1367785"/>
                <a:ext cx="298446" cy="846986"/>
                <a:chOff x="6046501" y="1367785"/>
                <a:chExt cx="298446" cy="846986"/>
              </a:xfrm>
            </p:grpSpPr>
            <p:sp>
              <p:nvSpPr>
                <p:cNvPr id="7273" name="Google Shape;7273;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6"/>
              <p:cNvGrpSpPr/>
              <p:nvPr/>
            </p:nvGrpSpPr>
            <p:grpSpPr>
              <a:xfrm>
                <a:off x="5900602" y="1193063"/>
                <a:ext cx="284947" cy="182312"/>
                <a:chOff x="5900602" y="1193063"/>
                <a:chExt cx="284947" cy="182312"/>
              </a:xfrm>
            </p:grpSpPr>
            <p:sp>
              <p:nvSpPr>
                <p:cNvPr id="7276" name="Google Shape;7276;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77" name="Google Shape;7277;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278" name="Google Shape;7278;p86"/>
            <p:cNvGrpSpPr/>
            <p:nvPr/>
          </p:nvGrpSpPr>
          <p:grpSpPr>
            <a:xfrm>
              <a:off x="6738300" y="1193063"/>
              <a:ext cx="462153" cy="707634"/>
              <a:chOff x="6738300" y="1193063"/>
              <a:chExt cx="462153" cy="707634"/>
            </a:xfrm>
          </p:grpSpPr>
          <p:grpSp>
            <p:nvGrpSpPr>
              <p:cNvPr id="7279" name="Google Shape;7279;p86"/>
              <p:cNvGrpSpPr/>
              <p:nvPr/>
            </p:nvGrpSpPr>
            <p:grpSpPr>
              <a:xfrm>
                <a:off x="6915505" y="1193063"/>
                <a:ext cx="284947" cy="597387"/>
                <a:chOff x="6915505" y="1193063"/>
                <a:chExt cx="284947" cy="597387"/>
              </a:xfrm>
            </p:grpSpPr>
            <p:sp>
              <p:nvSpPr>
                <p:cNvPr id="7280" name="Google Shape;7280;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81" name="Google Shape;7281;p8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282" name="Google Shape;7282;p86"/>
              <p:cNvGrpSpPr/>
              <p:nvPr/>
            </p:nvGrpSpPr>
            <p:grpSpPr>
              <a:xfrm>
                <a:off x="6738300" y="1684725"/>
                <a:ext cx="230066" cy="215971"/>
                <a:chOff x="6738300" y="1684725"/>
                <a:chExt cx="230066" cy="215971"/>
              </a:xfrm>
            </p:grpSpPr>
            <p:sp>
              <p:nvSpPr>
                <p:cNvPr id="7283" name="Google Shape;7283;p8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88" name="Shape 7288"/>
        <p:cNvGrpSpPr/>
        <p:nvPr/>
      </p:nvGrpSpPr>
      <p:grpSpPr>
        <a:xfrm>
          <a:off x="0" y="0"/>
          <a:ext cx="0" cy="0"/>
          <a:chOff x="0" y="0"/>
          <a:chExt cx="0" cy="0"/>
        </a:xfrm>
      </p:grpSpPr>
      <p:grpSp>
        <p:nvGrpSpPr>
          <p:cNvPr id="7289" name="Google Shape;7289;p87"/>
          <p:cNvGrpSpPr/>
          <p:nvPr/>
        </p:nvGrpSpPr>
        <p:grpSpPr>
          <a:xfrm>
            <a:off x="855151" y="2280157"/>
            <a:ext cx="421923" cy="360050"/>
            <a:chOff x="855151" y="2280157"/>
            <a:chExt cx="421923" cy="360050"/>
          </a:xfrm>
        </p:grpSpPr>
        <p:sp>
          <p:nvSpPr>
            <p:cNvPr id="7290" name="Google Shape;7290;p87"/>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7"/>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7"/>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7"/>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7"/>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7"/>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87"/>
          <p:cNvGrpSpPr/>
          <p:nvPr/>
        </p:nvGrpSpPr>
        <p:grpSpPr>
          <a:xfrm>
            <a:off x="1417348" y="2283640"/>
            <a:ext cx="385276" cy="384123"/>
            <a:chOff x="1417348" y="2283640"/>
            <a:chExt cx="385276" cy="384123"/>
          </a:xfrm>
        </p:grpSpPr>
        <p:sp>
          <p:nvSpPr>
            <p:cNvPr id="7306" name="Google Shape;7306;p87"/>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7"/>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7"/>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7"/>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7"/>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87"/>
          <p:cNvGrpSpPr/>
          <p:nvPr/>
        </p:nvGrpSpPr>
        <p:grpSpPr>
          <a:xfrm>
            <a:off x="2586876" y="2283117"/>
            <a:ext cx="205605" cy="356828"/>
            <a:chOff x="2586876" y="2283117"/>
            <a:chExt cx="205605" cy="356828"/>
          </a:xfrm>
        </p:grpSpPr>
        <p:sp>
          <p:nvSpPr>
            <p:cNvPr id="7321" name="Google Shape;7321;p87"/>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7"/>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7"/>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7"/>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7"/>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87"/>
          <p:cNvGrpSpPr/>
          <p:nvPr/>
        </p:nvGrpSpPr>
        <p:grpSpPr>
          <a:xfrm>
            <a:off x="1961313" y="2299436"/>
            <a:ext cx="385302" cy="352532"/>
            <a:chOff x="1961313" y="2299436"/>
            <a:chExt cx="385302" cy="352532"/>
          </a:xfrm>
        </p:grpSpPr>
        <p:sp>
          <p:nvSpPr>
            <p:cNvPr id="7333" name="Google Shape;7333;p87"/>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5" name="Google Shape;7335;p87"/>
            <p:cNvGrpSpPr/>
            <p:nvPr/>
          </p:nvGrpSpPr>
          <p:grpSpPr>
            <a:xfrm>
              <a:off x="1961313" y="2299436"/>
              <a:ext cx="385302" cy="352532"/>
              <a:chOff x="1961313" y="2299436"/>
              <a:chExt cx="385302" cy="352532"/>
            </a:xfrm>
          </p:grpSpPr>
          <p:sp>
            <p:nvSpPr>
              <p:cNvPr id="7336" name="Google Shape;7336;p87"/>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7"/>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7"/>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7"/>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7"/>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7"/>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4" name="Google Shape;7344;p87"/>
          <p:cNvGrpSpPr/>
          <p:nvPr/>
        </p:nvGrpSpPr>
        <p:grpSpPr>
          <a:xfrm>
            <a:off x="3049165" y="2320078"/>
            <a:ext cx="401543" cy="311432"/>
            <a:chOff x="3049165" y="2320078"/>
            <a:chExt cx="401543" cy="311432"/>
          </a:xfrm>
        </p:grpSpPr>
        <p:sp>
          <p:nvSpPr>
            <p:cNvPr id="7345" name="Google Shape;7345;p87"/>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7"/>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7"/>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7"/>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7"/>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7"/>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87"/>
          <p:cNvGrpSpPr/>
          <p:nvPr/>
        </p:nvGrpSpPr>
        <p:grpSpPr>
          <a:xfrm>
            <a:off x="3593052" y="2313712"/>
            <a:ext cx="385381" cy="323980"/>
            <a:chOff x="3593052" y="2313712"/>
            <a:chExt cx="385381" cy="323980"/>
          </a:xfrm>
        </p:grpSpPr>
        <p:sp>
          <p:nvSpPr>
            <p:cNvPr id="7356" name="Google Shape;7356;p87"/>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7"/>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7"/>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87"/>
          <p:cNvGrpSpPr/>
          <p:nvPr/>
        </p:nvGrpSpPr>
        <p:grpSpPr>
          <a:xfrm>
            <a:off x="4134162" y="2284610"/>
            <a:ext cx="387005" cy="382185"/>
            <a:chOff x="4134162" y="2284610"/>
            <a:chExt cx="387005" cy="382185"/>
          </a:xfrm>
        </p:grpSpPr>
        <p:sp>
          <p:nvSpPr>
            <p:cNvPr id="7369" name="Google Shape;7369;p87"/>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7"/>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7"/>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7"/>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7"/>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7"/>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7"/>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87"/>
          <p:cNvGrpSpPr/>
          <p:nvPr/>
        </p:nvGrpSpPr>
        <p:grpSpPr>
          <a:xfrm>
            <a:off x="5224896" y="2282645"/>
            <a:ext cx="385486" cy="385748"/>
            <a:chOff x="5224896" y="2282645"/>
            <a:chExt cx="385486" cy="385748"/>
          </a:xfrm>
        </p:grpSpPr>
        <p:sp>
          <p:nvSpPr>
            <p:cNvPr id="7382" name="Google Shape;7382;p87"/>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7"/>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87"/>
          <p:cNvGrpSpPr/>
          <p:nvPr/>
        </p:nvGrpSpPr>
        <p:grpSpPr>
          <a:xfrm>
            <a:off x="4680930" y="2286941"/>
            <a:ext cx="385381" cy="377601"/>
            <a:chOff x="4680930" y="2286941"/>
            <a:chExt cx="385381" cy="377601"/>
          </a:xfrm>
        </p:grpSpPr>
        <p:sp>
          <p:nvSpPr>
            <p:cNvPr id="7389" name="Google Shape;7389;p87"/>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7"/>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7"/>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87"/>
          <p:cNvGrpSpPr/>
          <p:nvPr/>
        </p:nvGrpSpPr>
        <p:grpSpPr>
          <a:xfrm>
            <a:off x="5769778" y="2292101"/>
            <a:ext cx="374877" cy="367044"/>
            <a:chOff x="5769778" y="2292101"/>
            <a:chExt cx="374877" cy="367044"/>
          </a:xfrm>
        </p:grpSpPr>
        <p:sp>
          <p:nvSpPr>
            <p:cNvPr id="7399" name="Google Shape;7399;p87"/>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7"/>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7"/>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7"/>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7"/>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7"/>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7"/>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7"/>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87"/>
          <p:cNvGrpSpPr/>
          <p:nvPr/>
        </p:nvGrpSpPr>
        <p:grpSpPr>
          <a:xfrm>
            <a:off x="6371739" y="2314603"/>
            <a:ext cx="267346" cy="322303"/>
            <a:chOff x="6371739" y="2314603"/>
            <a:chExt cx="267346" cy="322303"/>
          </a:xfrm>
        </p:grpSpPr>
        <p:sp>
          <p:nvSpPr>
            <p:cNvPr id="7419" name="Google Shape;7419;p87"/>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7"/>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7"/>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7"/>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7"/>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87"/>
          <p:cNvGrpSpPr/>
          <p:nvPr/>
        </p:nvGrpSpPr>
        <p:grpSpPr>
          <a:xfrm>
            <a:off x="6856635" y="2291787"/>
            <a:ext cx="388079" cy="367909"/>
            <a:chOff x="6856635" y="2291787"/>
            <a:chExt cx="388079" cy="367909"/>
          </a:xfrm>
        </p:grpSpPr>
        <p:sp>
          <p:nvSpPr>
            <p:cNvPr id="7436" name="Google Shape;7436;p87"/>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7"/>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7"/>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7"/>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87"/>
          <p:cNvGrpSpPr/>
          <p:nvPr/>
        </p:nvGrpSpPr>
        <p:grpSpPr>
          <a:xfrm>
            <a:off x="7407254" y="2296345"/>
            <a:ext cx="373357" cy="357352"/>
            <a:chOff x="7407254" y="2296345"/>
            <a:chExt cx="373357" cy="357352"/>
          </a:xfrm>
        </p:grpSpPr>
        <p:sp>
          <p:nvSpPr>
            <p:cNvPr id="7447" name="Google Shape;7447;p87"/>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7"/>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7"/>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7"/>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7"/>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87"/>
          <p:cNvGrpSpPr/>
          <p:nvPr/>
        </p:nvGrpSpPr>
        <p:grpSpPr>
          <a:xfrm>
            <a:off x="7943780" y="2341374"/>
            <a:ext cx="386900" cy="268682"/>
            <a:chOff x="7943780" y="2341374"/>
            <a:chExt cx="386900" cy="268682"/>
          </a:xfrm>
        </p:grpSpPr>
        <p:sp>
          <p:nvSpPr>
            <p:cNvPr id="7458" name="Google Shape;7458;p87"/>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7"/>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7"/>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7"/>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7"/>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7"/>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87"/>
          <p:cNvGrpSpPr/>
          <p:nvPr/>
        </p:nvGrpSpPr>
        <p:grpSpPr>
          <a:xfrm>
            <a:off x="2486628" y="2743153"/>
            <a:ext cx="389860" cy="389782"/>
            <a:chOff x="2486628" y="2743153"/>
            <a:chExt cx="389860" cy="389782"/>
          </a:xfrm>
        </p:grpSpPr>
        <p:sp>
          <p:nvSpPr>
            <p:cNvPr id="7471" name="Google Shape;7471;p87"/>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7"/>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7"/>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7"/>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7"/>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7"/>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7"/>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87"/>
          <p:cNvGrpSpPr/>
          <p:nvPr/>
        </p:nvGrpSpPr>
        <p:grpSpPr>
          <a:xfrm>
            <a:off x="1448494" y="4150741"/>
            <a:ext cx="322277" cy="321046"/>
            <a:chOff x="1448494" y="4150741"/>
            <a:chExt cx="322277" cy="321046"/>
          </a:xfrm>
        </p:grpSpPr>
        <p:sp>
          <p:nvSpPr>
            <p:cNvPr id="7481" name="Google Shape;7481;p87"/>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7"/>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7"/>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7"/>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7"/>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7"/>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7"/>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7"/>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87"/>
          <p:cNvGrpSpPr/>
          <p:nvPr/>
        </p:nvGrpSpPr>
        <p:grpSpPr>
          <a:xfrm>
            <a:off x="1454676" y="2778516"/>
            <a:ext cx="271564" cy="327045"/>
            <a:chOff x="1454676" y="2778516"/>
            <a:chExt cx="271564" cy="327045"/>
          </a:xfrm>
        </p:grpSpPr>
        <p:sp>
          <p:nvSpPr>
            <p:cNvPr id="7497" name="Google Shape;7497;p87"/>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7"/>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7"/>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7"/>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7"/>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7"/>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7"/>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87"/>
          <p:cNvGrpSpPr/>
          <p:nvPr/>
        </p:nvGrpSpPr>
        <p:grpSpPr>
          <a:xfrm>
            <a:off x="1956729" y="2771522"/>
            <a:ext cx="362224" cy="332336"/>
            <a:chOff x="1956729" y="2771522"/>
            <a:chExt cx="362224" cy="332336"/>
          </a:xfrm>
        </p:grpSpPr>
        <p:sp>
          <p:nvSpPr>
            <p:cNvPr id="7511" name="Google Shape;7511;p87"/>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7"/>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7"/>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7"/>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7"/>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7"/>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7"/>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7"/>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7"/>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87"/>
          <p:cNvGrpSpPr/>
          <p:nvPr/>
        </p:nvGrpSpPr>
        <p:grpSpPr>
          <a:xfrm>
            <a:off x="3050527" y="2745694"/>
            <a:ext cx="353502" cy="394156"/>
            <a:chOff x="3050527" y="2745694"/>
            <a:chExt cx="353502" cy="394156"/>
          </a:xfrm>
        </p:grpSpPr>
        <p:sp>
          <p:nvSpPr>
            <p:cNvPr id="7526" name="Google Shape;7526;p87"/>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7"/>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7"/>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7"/>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7"/>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7"/>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7"/>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7"/>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87"/>
          <p:cNvGrpSpPr/>
          <p:nvPr/>
        </p:nvGrpSpPr>
        <p:grpSpPr>
          <a:xfrm>
            <a:off x="3593785" y="2734692"/>
            <a:ext cx="357274" cy="375453"/>
            <a:chOff x="3593785" y="2734692"/>
            <a:chExt cx="357274" cy="375453"/>
          </a:xfrm>
        </p:grpSpPr>
        <p:sp>
          <p:nvSpPr>
            <p:cNvPr id="7535" name="Google Shape;7535;p87"/>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7"/>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7"/>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87"/>
          <p:cNvGrpSpPr/>
          <p:nvPr/>
        </p:nvGrpSpPr>
        <p:grpSpPr>
          <a:xfrm>
            <a:off x="4123213" y="2747816"/>
            <a:ext cx="384307" cy="370135"/>
            <a:chOff x="4123213" y="2747816"/>
            <a:chExt cx="384307" cy="370135"/>
          </a:xfrm>
        </p:grpSpPr>
        <p:sp>
          <p:nvSpPr>
            <p:cNvPr id="7541" name="Google Shape;7541;p87"/>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7"/>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7"/>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7"/>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7"/>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7"/>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7"/>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7"/>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7"/>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7"/>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7"/>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87"/>
          <p:cNvGrpSpPr/>
          <p:nvPr/>
        </p:nvGrpSpPr>
        <p:grpSpPr>
          <a:xfrm>
            <a:off x="5178923" y="2743677"/>
            <a:ext cx="460980" cy="374353"/>
            <a:chOff x="5178923" y="2743677"/>
            <a:chExt cx="460980" cy="374353"/>
          </a:xfrm>
        </p:grpSpPr>
        <p:sp>
          <p:nvSpPr>
            <p:cNvPr id="7554" name="Google Shape;7554;p87"/>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7"/>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7"/>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7"/>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7"/>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7"/>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7"/>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7"/>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7"/>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7"/>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7"/>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7"/>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7"/>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7"/>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7"/>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7"/>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7"/>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7"/>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7"/>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7"/>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7"/>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7"/>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87"/>
          <p:cNvGrpSpPr/>
          <p:nvPr/>
        </p:nvGrpSpPr>
        <p:grpSpPr>
          <a:xfrm>
            <a:off x="5798854" y="2759132"/>
            <a:ext cx="297130" cy="358898"/>
            <a:chOff x="5798854" y="2759132"/>
            <a:chExt cx="297130" cy="358898"/>
          </a:xfrm>
        </p:grpSpPr>
        <p:sp>
          <p:nvSpPr>
            <p:cNvPr id="7582" name="Google Shape;7582;p87"/>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7"/>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7"/>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7"/>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7"/>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7"/>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7"/>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7"/>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7"/>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7"/>
          <p:cNvGrpSpPr/>
          <p:nvPr/>
        </p:nvGrpSpPr>
        <p:grpSpPr>
          <a:xfrm>
            <a:off x="6324614" y="2756696"/>
            <a:ext cx="351799" cy="351904"/>
            <a:chOff x="6324614" y="2756696"/>
            <a:chExt cx="351799" cy="351904"/>
          </a:xfrm>
        </p:grpSpPr>
        <p:sp>
          <p:nvSpPr>
            <p:cNvPr id="7595" name="Google Shape;7595;p87"/>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7"/>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7"/>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7"/>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7"/>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7"/>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7"/>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7"/>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7"/>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7"/>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7"/>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87"/>
          <p:cNvGrpSpPr/>
          <p:nvPr/>
        </p:nvGrpSpPr>
        <p:grpSpPr>
          <a:xfrm>
            <a:off x="1953690" y="4126249"/>
            <a:ext cx="390044" cy="370031"/>
            <a:chOff x="1953690" y="4126249"/>
            <a:chExt cx="390044" cy="370031"/>
          </a:xfrm>
        </p:grpSpPr>
        <p:sp>
          <p:nvSpPr>
            <p:cNvPr id="7611" name="Google Shape;7611;p87"/>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7"/>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7"/>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7"/>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7"/>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7"/>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7"/>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7"/>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87"/>
          <p:cNvGrpSpPr/>
          <p:nvPr/>
        </p:nvGrpSpPr>
        <p:grpSpPr>
          <a:xfrm>
            <a:off x="6904755" y="2752295"/>
            <a:ext cx="282592" cy="361805"/>
            <a:chOff x="6904755" y="2752295"/>
            <a:chExt cx="282592" cy="361805"/>
          </a:xfrm>
        </p:grpSpPr>
        <p:sp>
          <p:nvSpPr>
            <p:cNvPr id="7621" name="Google Shape;7621;p87"/>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7"/>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7"/>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7"/>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7"/>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7"/>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7"/>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7"/>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7"/>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7"/>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7"/>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7"/>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7"/>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7"/>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87"/>
          <p:cNvGrpSpPr/>
          <p:nvPr/>
        </p:nvGrpSpPr>
        <p:grpSpPr>
          <a:xfrm>
            <a:off x="7455819" y="2753395"/>
            <a:ext cx="271380" cy="361308"/>
            <a:chOff x="7455819" y="2753395"/>
            <a:chExt cx="271380" cy="361308"/>
          </a:xfrm>
        </p:grpSpPr>
        <p:sp>
          <p:nvSpPr>
            <p:cNvPr id="7638" name="Google Shape;7638;p87"/>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7"/>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7"/>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7"/>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7"/>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7"/>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7"/>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7"/>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7"/>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7"/>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7"/>
          <p:cNvGrpSpPr/>
          <p:nvPr/>
        </p:nvGrpSpPr>
        <p:grpSpPr>
          <a:xfrm>
            <a:off x="7943229" y="2786689"/>
            <a:ext cx="387110" cy="331079"/>
            <a:chOff x="7943229" y="2786689"/>
            <a:chExt cx="387110" cy="331079"/>
          </a:xfrm>
        </p:grpSpPr>
        <p:sp>
          <p:nvSpPr>
            <p:cNvPr id="7653" name="Google Shape;7653;p87"/>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7"/>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7"/>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7"/>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7"/>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7"/>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7"/>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7"/>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87"/>
          <p:cNvGrpSpPr/>
          <p:nvPr/>
        </p:nvGrpSpPr>
        <p:grpSpPr>
          <a:xfrm>
            <a:off x="853526" y="2742734"/>
            <a:ext cx="380535" cy="375270"/>
            <a:chOff x="853526" y="2742734"/>
            <a:chExt cx="380535" cy="375270"/>
          </a:xfrm>
        </p:grpSpPr>
        <p:sp>
          <p:nvSpPr>
            <p:cNvPr id="7665" name="Google Shape;7665;p87"/>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7"/>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7"/>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7"/>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7"/>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7"/>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7"/>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7"/>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7"/>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7"/>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7"/>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7"/>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7"/>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7"/>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7"/>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7"/>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7"/>
          <p:cNvGrpSpPr/>
          <p:nvPr/>
        </p:nvGrpSpPr>
        <p:grpSpPr>
          <a:xfrm>
            <a:off x="4668540" y="2737181"/>
            <a:ext cx="396409" cy="382997"/>
            <a:chOff x="4668540" y="2737181"/>
            <a:chExt cx="396409" cy="382997"/>
          </a:xfrm>
        </p:grpSpPr>
        <p:sp>
          <p:nvSpPr>
            <p:cNvPr id="7689" name="Google Shape;7689;p87"/>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7"/>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7"/>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7"/>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7"/>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7"/>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7"/>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87"/>
          <p:cNvGrpSpPr/>
          <p:nvPr/>
        </p:nvGrpSpPr>
        <p:grpSpPr>
          <a:xfrm>
            <a:off x="2499358" y="4118495"/>
            <a:ext cx="386900" cy="385328"/>
            <a:chOff x="2499358" y="4118495"/>
            <a:chExt cx="386900" cy="385328"/>
          </a:xfrm>
        </p:grpSpPr>
        <p:sp>
          <p:nvSpPr>
            <p:cNvPr id="7698" name="Google Shape;7698;p87"/>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7"/>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7"/>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7"/>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7"/>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7"/>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7"/>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7"/>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87"/>
          <p:cNvGrpSpPr/>
          <p:nvPr/>
        </p:nvGrpSpPr>
        <p:grpSpPr>
          <a:xfrm>
            <a:off x="3040547" y="4138456"/>
            <a:ext cx="387005" cy="345433"/>
            <a:chOff x="3040547" y="4138456"/>
            <a:chExt cx="387005" cy="345433"/>
          </a:xfrm>
        </p:grpSpPr>
        <p:sp>
          <p:nvSpPr>
            <p:cNvPr id="7712" name="Google Shape;7712;p87"/>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7"/>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7"/>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7"/>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7"/>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7"/>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7"/>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7"/>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7"/>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7"/>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7"/>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7"/>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7"/>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87"/>
          <p:cNvGrpSpPr/>
          <p:nvPr/>
        </p:nvGrpSpPr>
        <p:grpSpPr>
          <a:xfrm>
            <a:off x="3635776" y="4118522"/>
            <a:ext cx="271406" cy="385381"/>
            <a:chOff x="3635776" y="4118522"/>
            <a:chExt cx="271406" cy="385381"/>
          </a:xfrm>
        </p:grpSpPr>
        <p:sp>
          <p:nvSpPr>
            <p:cNvPr id="7743" name="Google Shape;7743;p87"/>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7"/>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7"/>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87"/>
          <p:cNvGrpSpPr/>
          <p:nvPr/>
        </p:nvGrpSpPr>
        <p:grpSpPr>
          <a:xfrm>
            <a:off x="1358016" y="3195384"/>
            <a:ext cx="414641" cy="367699"/>
            <a:chOff x="1358016" y="3195384"/>
            <a:chExt cx="414641" cy="367699"/>
          </a:xfrm>
        </p:grpSpPr>
        <p:sp>
          <p:nvSpPr>
            <p:cNvPr id="7752" name="Google Shape;7752;p87"/>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7"/>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7"/>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7"/>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7"/>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7"/>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7"/>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87"/>
          <p:cNvGrpSpPr/>
          <p:nvPr/>
        </p:nvGrpSpPr>
        <p:grpSpPr>
          <a:xfrm>
            <a:off x="844096" y="3203504"/>
            <a:ext cx="361517" cy="359500"/>
            <a:chOff x="844096" y="3203504"/>
            <a:chExt cx="361517" cy="359500"/>
          </a:xfrm>
        </p:grpSpPr>
        <p:sp>
          <p:nvSpPr>
            <p:cNvPr id="7768" name="Google Shape;7768;p87"/>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7"/>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7"/>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7"/>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7"/>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7"/>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7"/>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7"/>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7"/>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7"/>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7"/>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7"/>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7"/>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7"/>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7"/>
          <p:cNvGrpSpPr/>
          <p:nvPr/>
        </p:nvGrpSpPr>
        <p:grpSpPr>
          <a:xfrm>
            <a:off x="1939493" y="3205285"/>
            <a:ext cx="368223" cy="355021"/>
            <a:chOff x="1939493" y="3205285"/>
            <a:chExt cx="368223" cy="355021"/>
          </a:xfrm>
        </p:grpSpPr>
        <p:sp>
          <p:nvSpPr>
            <p:cNvPr id="7787" name="Google Shape;7787;p87"/>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7"/>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7"/>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7"/>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7"/>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7"/>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7"/>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7"/>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87"/>
          <p:cNvGrpSpPr/>
          <p:nvPr/>
        </p:nvGrpSpPr>
        <p:grpSpPr>
          <a:xfrm>
            <a:off x="2476834" y="3245314"/>
            <a:ext cx="388891" cy="307320"/>
            <a:chOff x="2471434" y="3239339"/>
            <a:chExt cx="388891" cy="307320"/>
          </a:xfrm>
        </p:grpSpPr>
        <p:sp>
          <p:nvSpPr>
            <p:cNvPr id="7800" name="Google Shape;7800;p87"/>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7"/>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7"/>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7"/>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7"/>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87"/>
          <p:cNvGrpSpPr/>
          <p:nvPr/>
        </p:nvGrpSpPr>
        <p:grpSpPr>
          <a:xfrm>
            <a:off x="3015243" y="3208979"/>
            <a:ext cx="391301" cy="368040"/>
            <a:chOff x="3015243" y="3208979"/>
            <a:chExt cx="391301" cy="368040"/>
          </a:xfrm>
        </p:grpSpPr>
        <p:sp>
          <p:nvSpPr>
            <p:cNvPr id="7808" name="Google Shape;7808;p87"/>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7"/>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7"/>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7"/>
          <p:cNvGrpSpPr/>
          <p:nvPr/>
        </p:nvGrpSpPr>
        <p:grpSpPr>
          <a:xfrm>
            <a:off x="3569896" y="3254349"/>
            <a:ext cx="385381" cy="277326"/>
            <a:chOff x="3569896" y="3254349"/>
            <a:chExt cx="385381" cy="277326"/>
          </a:xfrm>
        </p:grpSpPr>
        <p:sp>
          <p:nvSpPr>
            <p:cNvPr id="7813" name="Google Shape;7813;p87"/>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7"/>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7"/>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7"/>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7"/>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7"/>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7"/>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7"/>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7"/>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7"/>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7"/>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7"/>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7"/>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7"/>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7"/>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87"/>
          <p:cNvGrpSpPr/>
          <p:nvPr/>
        </p:nvGrpSpPr>
        <p:grpSpPr>
          <a:xfrm>
            <a:off x="4204810" y="3180452"/>
            <a:ext cx="210241" cy="386769"/>
            <a:chOff x="4204810" y="3180452"/>
            <a:chExt cx="210241" cy="386769"/>
          </a:xfrm>
        </p:grpSpPr>
        <p:sp>
          <p:nvSpPr>
            <p:cNvPr id="7833" name="Google Shape;7833;p87"/>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7"/>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7"/>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7"/>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7"/>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7"/>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7"/>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7"/>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7"/>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7"/>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7"/>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87"/>
          <p:cNvGrpSpPr/>
          <p:nvPr/>
        </p:nvGrpSpPr>
        <p:grpSpPr>
          <a:xfrm>
            <a:off x="4803811" y="3180479"/>
            <a:ext cx="84584" cy="385617"/>
            <a:chOff x="4803811" y="3180479"/>
            <a:chExt cx="84584" cy="385617"/>
          </a:xfrm>
        </p:grpSpPr>
        <p:sp>
          <p:nvSpPr>
            <p:cNvPr id="7846" name="Google Shape;7846;p87"/>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7"/>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7"/>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7"/>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87"/>
          <p:cNvGrpSpPr/>
          <p:nvPr/>
        </p:nvGrpSpPr>
        <p:grpSpPr>
          <a:xfrm>
            <a:off x="5232073" y="3214113"/>
            <a:ext cx="357824" cy="347581"/>
            <a:chOff x="5232073" y="3214113"/>
            <a:chExt cx="357824" cy="347581"/>
          </a:xfrm>
        </p:grpSpPr>
        <p:sp>
          <p:nvSpPr>
            <p:cNvPr id="7856" name="Google Shape;7856;p87"/>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7"/>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7"/>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7"/>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7"/>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7"/>
          <p:cNvGrpSpPr/>
          <p:nvPr/>
        </p:nvGrpSpPr>
        <p:grpSpPr>
          <a:xfrm>
            <a:off x="5739863" y="3222757"/>
            <a:ext cx="385407" cy="343128"/>
            <a:chOff x="5739863" y="3222757"/>
            <a:chExt cx="385407" cy="343128"/>
          </a:xfrm>
        </p:grpSpPr>
        <p:sp>
          <p:nvSpPr>
            <p:cNvPr id="7863" name="Google Shape;7863;p87"/>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7"/>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7"/>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87"/>
          <p:cNvGrpSpPr/>
          <p:nvPr/>
        </p:nvGrpSpPr>
        <p:grpSpPr>
          <a:xfrm>
            <a:off x="6217870" y="3235200"/>
            <a:ext cx="455217" cy="308577"/>
            <a:chOff x="6217870" y="3235200"/>
            <a:chExt cx="455217" cy="308577"/>
          </a:xfrm>
        </p:grpSpPr>
        <p:sp>
          <p:nvSpPr>
            <p:cNvPr id="7869" name="Google Shape;7869;p87"/>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7"/>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7"/>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7"/>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7"/>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7"/>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7"/>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7"/>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7"/>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7"/>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7"/>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7"/>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7"/>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87"/>
          <p:cNvGrpSpPr/>
          <p:nvPr/>
        </p:nvGrpSpPr>
        <p:grpSpPr>
          <a:xfrm>
            <a:off x="6883746" y="3212699"/>
            <a:ext cx="331445" cy="356593"/>
            <a:chOff x="6883746" y="3212699"/>
            <a:chExt cx="331445" cy="356593"/>
          </a:xfrm>
        </p:grpSpPr>
        <p:sp>
          <p:nvSpPr>
            <p:cNvPr id="7903" name="Google Shape;7903;p87"/>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7"/>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7"/>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7"/>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7"/>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7"/>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7"/>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7"/>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7"/>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7"/>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7"/>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7"/>
          <p:cNvGrpSpPr/>
          <p:nvPr/>
        </p:nvGrpSpPr>
        <p:grpSpPr>
          <a:xfrm>
            <a:off x="7418465" y="3218645"/>
            <a:ext cx="348053" cy="348184"/>
            <a:chOff x="7418465" y="3218645"/>
            <a:chExt cx="348053" cy="348184"/>
          </a:xfrm>
        </p:grpSpPr>
        <p:sp>
          <p:nvSpPr>
            <p:cNvPr id="7920" name="Google Shape;7920;p87"/>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7"/>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7"/>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7"/>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7"/>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7"/>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7"/>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7"/>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7"/>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7"/>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7"/>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87"/>
          <p:cNvGrpSpPr/>
          <p:nvPr/>
        </p:nvGrpSpPr>
        <p:grpSpPr>
          <a:xfrm>
            <a:off x="8074309" y="3200492"/>
            <a:ext cx="234209" cy="367254"/>
            <a:chOff x="8074309" y="3200492"/>
            <a:chExt cx="234209" cy="367254"/>
          </a:xfrm>
        </p:grpSpPr>
        <p:sp>
          <p:nvSpPr>
            <p:cNvPr id="7934" name="Google Shape;7934;p87"/>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7"/>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7"/>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7"/>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7"/>
          <p:cNvGrpSpPr/>
          <p:nvPr/>
        </p:nvGrpSpPr>
        <p:grpSpPr>
          <a:xfrm>
            <a:off x="4117738" y="4097880"/>
            <a:ext cx="397692" cy="426402"/>
            <a:chOff x="4117738" y="4097880"/>
            <a:chExt cx="397692" cy="426402"/>
          </a:xfrm>
        </p:grpSpPr>
        <p:sp>
          <p:nvSpPr>
            <p:cNvPr id="7942" name="Google Shape;7942;p87"/>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7"/>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7"/>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7"/>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7"/>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7"/>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7"/>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7"/>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7"/>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7"/>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7"/>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7"/>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7"/>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7"/>
          <p:cNvGrpSpPr/>
          <p:nvPr/>
        </p:nvGrpSpPr>
        <p:grpSpPr>
          <a:xfrm>
            <a:off x="4664768" y="4118574"/>
            <a:ext cx="389520" cy="385328"/>
            <a:chOff x="4664768" y="4118574"/>
            <a:chExt cx="389520" cy="385328"/>
          </a:xfrm>
        </p:grpSpPr>
        <p:sp>
          <p:nvSpPr>
            <p:cNvPr id="7960" name="Google Shape;7960;p87"/>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7"/>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7"/>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7"/>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7"/>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7"/>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7"/>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7"/>
          <p:cNvGrpSpPr/>
          <p:nvPr/>
        </p:nvGrpSpPr>
        <p:grpSpPr>
          <a:xfrm>
            <a:off x="5134130" y="4136937"/>
            <a:ext cx="531261" cy="348577"/>
            <a:chOff x="5134130" y="4136937"/>
            <a:chExt cx="531261" cy="348577"/>
          </a:xfrm>
        </p:grpSpPr>
        <p:sp>
          <p:nvSpPr>
            <p:cNvPr id="7968" name="Google Shape;7968;p87"/>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7"/>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7"/>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7"/>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7"/>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7"/>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7"/>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7"/>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7"/>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7"/>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7"/>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7"/>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7"/>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7"/>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7"/>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87"/>
          <p:cNvGrpSpPr/>
          <p:nvPr/>
        </p:nvGrpSpPr>
        <p:grpSpPr>
          <a:xfrm>
            <a:off x="5793012" y="4199412"/>
            <a:ext cx="444005" cy="289952"/>
            <a:chOff x="5716812" y="4199412"/>
            <a:chExt cx="444005" cy="289952"/>
          </a:xfrm>
        </p:grpSpPr>
        <p:sp>
          <p:nvSpPr>
            <p:cNvPr id="7987" name="Google Shape;7987;p87"/>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7"/>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7"/>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7"/>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7"/>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7"/>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7"/>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7"/>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7"/>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7"/>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7"/>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7"/>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7"/>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7"/>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7"/>
          <p:cNvGrpSpPr/>
          <p:nvPr/>
        </p:nvGrpSpPr>
        <p:grpSpPr>
          <a:xfrm>
            <a:off x="850462" y="3680227"/>
            <a:ext cx="385302" cy="355126"/>
            <a:chOff x="850462" y="3680227"/>
            <a:chExt cx="385302" cy="355126"/>
          </a:xfrm>
        </p:grpSpPr>
        <p:sp>
          <p:nvSpPr>
            <p:cNvPr id="8008" name="Google Shape;8008;p87"/>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7"/>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7"/>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7"/>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7"/>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7"/>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7"/>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7"/>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87"/>
          <p:cNvGrpSpPr/>
          <p:nvPr/>
        </p:nvGrpSpPr>
        <p:grpSpPr>
          <a:xfrm>
            <a:off x="1374886" y="3665217"/>
            <a:ext cx="418151" cy="385197"/>
            <a:chOff x="1374886" y="3665217"/>
            <a:chExt cx="418151" cy="385197"/>
          </a:xfrm>
        </p:grpSpPr>
        <p:sp>
          <p:nvSpPr>
            <p:cNvPr id="8022" name="Google Shape;8022;p87"/>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7"/>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7"/>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7"/>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7"/>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7"/>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7"/>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7"/>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7"/>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7"/>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87"/>
          <p:cNvGrpSpPr/>
          <p:nvPr/>
        </p:nvGrpSpPr>
        <p:grpSpPr>
          <a:xfrm>
            <a:off x="1918327" y="3665112"/>
            <a:ext cx="418151" cy="385407"/>
            <a:chOff x="1918327" y="3665112"/>
            <a:chExt cx="418151" cy="385407"/>
          </a:xfrm>
        </p:grpSpPr>
        <p:sp>
          <p:nvSpPr>
            <p:cNvPr id="8034" name="Google Shape;8034;p87"/>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7"/>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7"/>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7"/>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7"/>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7"/>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7"/>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7"/>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7"/>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87"/>
          <p:cNvGrpSpPr/>
          <p:nvPr/>
        </p:nvGrpSpPr>
        <p:grpSpPr>
          <a:xfrm>
            <a:off x="2461742" y="3665034"/>
            <a:ext cx="418334" cy="385381"/>
            <a:chOff x="2461742" y="3665034"/>
            <a:chExt cx="418334" cy="385381"/>
          </a:xfrm>
        </p:grpSpPr>
        <p:sp>
          <p:nvSpPr>
            <p:cNvPr id="8046" name="Google Shape;8046;p87"/>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7"/>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7"/>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7"/>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7"/>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7"/>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7"/>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7"/>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7"/>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87"/>
          <p:cNvGrpSpPr/>
          <p:nvPr/>
        </p:nvGrpSpPr>
        <p:grpSpPr>
          <a:xfrm>
            <a:off x="3009951" y="3665139"/>
            <a:ext cx="414745" cy="385328"/>
            <a:chOff x="3009951" y="3665139"/>
            <a:chExt cx="414745" cy="385328"/>
          </a:xfrm>
        </p:grpSpPr>
        <p:sp>
          <p:nvSpPr>
            <p:cNvPr id="8061" name="Google Shape;8061;p87"/>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7"/>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7"/>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87"/>
          <p:cNvGrpSpPr/>
          <p:nvPr/>
        </p:nvGrpSpPr>
        <p:grpSpPr>
          <a:xfrm>
            <a:off x="3557977" y="3685780"/>
            <a:ext cx="405368" cy="343993"/>
            <a:chOff x="3557977" y="3685780"/>
            <a:chExt cx="405368" cy="343993"/>
          </a:xfrm>
        </p:grpSpPr>
        <p:sp>
          <p:nvSpPr>
            <p:cNvPr id="8068" name="Google Shape;8068;p87"/>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7"/>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7"/>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7"/>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7"/>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87"/>
          <p:cNvGrpSpPr/>
          <p:nvPr/>
        </p:nvGrpSpPr>
        <p:grpSpPr>
          <a:xfrm>
            <a:off x="4655076" y="3665112"/>
            <a:ext cx="385276" cy="385302"/>
            <a:chOff x="4655076" y="3665112"/>
            <a:chExt cx="385276" cy="385302"/>
          </a:xfrm>
        </p:grpSpPr>
        <p:sp>
          <p:nvSpPr>
            <p:cNvPr id="8077" name="Google Shape;8077;p87"/>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7"/>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7"/>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7"/>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7"/>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7"/>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7"/>
          <p:cNvGrpSpPr/>
          <p:nvPr/>
        </p:nvGrpSpPr>
        <p:grpSpPr>
          <a:xfrm>
            <a:off x="5197967" y="3714018"/>
            <a:ext cx="386455" cy="287569"/>
            <a:chOff x="5197967" y="3714018"/>
            <a:chExt cx="386455" cy="287569"/>
          </a:xfrm>
        </p:grpSpPr>
        <p:sp>
          <p:nvSpPr>
            <p:cNvPr id="8085" name="Google Shape;8085;p87"/>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7"/>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7"/>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7"/>
          <p:cNvGrpSpPr/>
          <p:nvPr/>
        </p:nvGrpSpPr>
        <p:grpSpPr>
          <a:xfrm>
            <a:off x="5778658" y="3703488"/>
            <a:ext cx="312140" cy="308603"/>
            <a:chOff x="5778658" y="3703488"/>
            <a:chExt cx="312140" cy="308603"/>
          </a:xfrm>
        </p:grpSpPr>
        <p:sp>
          <p:nvSpPr>
            <p:cNvPr id="8090" name="Google Shape;8090;p87"/>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7"/>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7"/>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7"/>
          <p:cNvGrpSpPr/>
          <p:nvPr/>
        </p:nvGrpSpPr>
        <p:grpSpPr>
          <a:xfrm>
            <a:off x="6282597" y="3679546"/>
            <a:ext cx="391406" cy="356514"/>
            <a:chOff x="6282597" y="3679546"/>
            <a:chExt cx="391406" cy="356514"/>
          </a:xfrm>
        </p:grpSpPr>
        <p:sp>
          <p:nvSpPr>
            <p:cNvPr id="8094" name="Google Shape;8094;p87"/>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7"/>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7"/>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7"/>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87"/>
          <p:cNvGrpSpPr/>
          <p:nvPr/>
        </p:nvGrpSpPr>
        <p:grpSpPr>
          <a:xfrm>
            <a:off x="6829077" y="3723030"/>
            <a:ext cx="385302" cy="269494"/>
            <a:chOff x="6829077" y="3723030"/>
            <a:chExt cx="385302" cy="269494"/>
          </a:xfrm>
        </p:grpSpPr>
        <p:sp>
          <p:nvSpPr>
            <p:cNvPr id="8105" name="Google Shape;8105;p87"/>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7"/>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7"/>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7"/>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7"/>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7"/>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7"/>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7"/>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7"/>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87"/>
          <p:cNvGrpSpPr/>
          <p:nvPr/>
        </p:nvGrpSpPr>
        <p:grpSpPr>
          <a:xfrm>
            <a:off x="7358871" y="3665165"/>
            <a:ext cx="414483" cy="385381"/>
            <a:chOff x="7358871" y="3665165"/>
            <a:chExt cx="414483" cy="385381"/>
          </a:xfrm>
        </p:grpSpPr>
        <p:sp>
          <p:nvSpPr>
            <p:cNvPr id="8121" name="Google Shape;8121;p87"/>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7"/>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7"/>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7"/>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7"/>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7"/>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7"/>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7"/>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7"/>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87"/>
          <p:cNvGrpSpPr/>
          <p:nvPr/>
        </p:nvGrpSpPr>
        <p:grpSpPr>
          <a:xfrm>
            <a:off x="4102650" y="3665322"/>
            <a:ext cx="408459" cy="384752"/>
            <a:chOff x="4102650" y="3665322"/>
            <a:chExt cx="408459" cy="384752"/>
          </a:xfrm>
        </p:grpSpPr>
        <p:sp>
          <p:nvSpPr>
            <p:cNvPr id="8137" name="Google Shape;8137;p87"/>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7"/>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7"/>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87"/>
          <p:cNvGrpSpPr/>
          <p:nvPr/>
        </p:nvGrpSpPr>
        <p:grpSpPr>
          <a:xfrm>
            <a:off x="6397489" y="4118522"/>
            <a:ext cx="170346" cy="385381"/>
            <a:chOff x="6397489" y="4118522"/>
            <a:chExt cx="170346" cy="385381"/>
          </a:xfrm>
        </p:grpSpPr>
        <p:sp>
          <p:nvSpPr>
            <p:cNvPr id="8144" name="Google Shape;8144;p87"/>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7"/>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7"/>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7"/>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7"/>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7"/>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7"/>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7"/>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87"/>
          <p:cNvGrpSpPr/>
          <p:nvPr/>
        </p:nvGrpSpPr>
        <p:grpSpPr>
          <a:xfrm>
            <a:off x="7909569" y="3720882"/>
            <a:ext cx="398426" cy="273974"/>
            <a:chOff x="7909569" y="3720882"/>
            <a:chExt cx="398426" cy="273974"/>
          </a:xfrm>
        </p:grpSpPr>
        <p:sp>
          <p:nvSpPr>
            <p:cNvPr id="8156" name="Google Shape;8156;p87"/>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7"/>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7"/>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7"/>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7"/>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7"/>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7"/>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7"/>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7"/>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7"/>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7"/>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7"/>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87"/>
          <p:cNvGrpSpPr/>
          <p:nvPr/>
        </p:nvGrpSpPr>
        <p:grpSpPr>
          <a:xfrm>
            <a:off x="6910596" y="4118967"/>
            <a:ext cx="227032" cy="384490"/>
            <a:chOff x="6910596" y="4118967"/>
            <a:chExt cx="227032" cy="384490"/>
          </a:xfrm>
        </p:grpSpPr>
        <p:sp>
          <p:nvSpPr>
            <p:cNvPr id="8176" name="Google Shape;8176;p87"/>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7"/>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7"/>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7"/>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7"/>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7"/>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7"/>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7"/>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7"/>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87"/>
          <p:cNvGrpSpPr/>
          <p:nvPr/>
        </p:nvGrpSpPr>
        <p:grpSpPr>
          <a:xfrm>
            <a:off x="7372702" y="4132876"/>
            <a:ext cx="385459" cy="356671"/>
            <a:chOff x="7372702" y="4132876"/>
            <a:chExt cx="385459" cy="356671"/>
          </a:xfrm>
        </p:grpSpPr>
        <p:sp>
          <p:nvSpPr>
            <p:cNvPr id="8189" name="Google Shape;8189;p87"/>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7"/>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7"/>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7"/>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7"/>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7"/>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7"/>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7"/>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1" name="Google Shape;8201;p87"/>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8202" name="Google Shape;8202;p8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43"/>
          <p:cNvSpPr/>
          <p:nvPr/>
        </p:nvSpPr>
        <p:spPr>
          <a:xfrm>
            <a:off x="2402350" y="2831800"/>
            <a:ext cx="4353600" cy="391200"/>
          </a:xfrm>
          <a:prstGeom prst="roundRect">
            <a:avLst>
              <a:gd fmla="val 50000" name="adj"/>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txBox="1"/>
          <p:nvPr>
            <p:ph type="title"/>
          </p:nvPr>
        </p:nvSpPr>
        <p:spPr>
          <a:xfrm>
            <a:off x="720000" y="1864800"/>
            <a:ext cx="77040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the Earth</a:t>
            </a:r>
            <a:endParaRPr/>
          </a:p>
        </p:txBody>
      </p:sp>
      <p:sp>
        <p:nvSpPr>
          <p:cNvPr id="1194" name="Google Shape;1194;p43"/>
          <p:cNvSpPr txBox="1"/>
          <p:nvPr>
            <p:ph idx="1" type="subTitle"/>
          </p:nvPr>
        </p:nvSpPr>
        <p:spPr>
          <a:xfrm>
            <a:off x="2553175" y="2798800"/>
            <a:ext cx="40374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195" name="Google Shape;1195;p43"/>
          <p:cNvSpPr txBox="1"/>
          <p:nvPr>
            <p:ph idx="2" type="title"/>
          </p:nvPr>
        </p:nvSpPr>
        <p:spPr>
          <a:xfrm>
            <a:off x="3274425" y="540000"/>
            <a:ext cx="2595000" cy="132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196" name="Google Shape;1196;p43"/>
          <p:cNvGrpSpPr/>
          <p:nvPr/>
        </p:nvGrpSpPr>
        <p:grpSpPr>
          <a:xfrm flipH="1">
            <a:off x="789025" y="807501"/>
            <a:ext cx="709679" cy="606065"/>
            <a:chOff x="4654725" y="758075"/>
            <a:chExt cx="524600" cy="447975"/>
          </a:xfrm>
        </p:grpSpPr>
        <p:sp>
          <p:nvSpPr>
            <p:cNvPr id="1197" name="Google Shape;1197;p43"/>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3"/>
          <p:cNvGrpSpPr/>
          <p:nvPr/>
        </p:nvGrpSpPr>
        <p:grpSpPr>
          <a:xfrm>
            <a:off x="7417975" y="2932076"/>
            <a:ext cx="709679" cy="606065"/>
            <a:chOff x="4654725" y="758075"/>
            <a:chExt cx="524600" cy="447975"/>
          </a:xfrm>
        </p:grpSpPr>
        <p:sp>
          <p:nvSpPr>
            <p:cNvPr id="1219" name="Google Shape;1219;p43"/>
            <p:cNvSpPr/>
            <p:nvPr/>
          </p:nvSpPr>
          <p:spPr>
            <a:xfrm>
              <a:off x="4962150" y="954350"/>
              <a:ext cx="217150" cy="182400"/>
            </a:xfrm>
            <a:custGeom>
              <a:rect b="b" l="l" r="r" t="t"/>
              <a:pathLst>
                <a:path extrusionOk="0" h="7296" w="8686">
                  <a:moveTo>
                    <a:pt x="5026" y="1"/>
                  </a:moveTo>
                  <a:cubicBezTo>
                    <a:pt x="3523" y="1"/>
                    <a:pt x="2032" y="791"/>
                    <a:pt x="2032" y="791"/>
                  </a:cubicBezTo>
                  <a:cubicBezTo>
                    <a:pt x="1317" y="1106"/>
                    <a:pt x="1" y="1974"/>
                    <a:pt x="2" y="3884"/>
                  </a:cubicBezTo>
                  <a:cubicBezTo>
                    <a:pt x="2" y="5795"/>
                    <a:pt x="3367" y="6946"/>
                    <a:pt x="4520" y="7220"/>
                  </a:cubicBezTo>
                  <a:cubicBezTo>
                    <a:pt x="4709" y="7264"/>
                    <a:pt x="4953" y="7295"/>
                    <a:pt x="5224" y="7295"/>
                  </a:cubicBezTo>
                  <a:cubicBezTo>
                    <a:pt x="6601" y="7295"/>
                    <a:pt x="8686" y="6497"/>
                    <a:pt x="7975" y="2672"/>
                  </a:cubicBezTo>
                  <a:cubicBezTo>
                    <a:pt x="7586" y="570"/>
                    <a:pt x="6302" y="1"/>
                    <a:pt x="5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4955375" y="1034575"/>
              <a:ext cx="179100" cy="89900"/>
            </a:xfrm>
            <a:custGeom>
              <a:rect b="b" l="l" r="r" t="t"/>
              <a:pathLst>
                <a:path extrusionOk="0" h="3596" w="7164">
                  <a:moveTo>
                    <a:pt x="1" y="0"/>
                  </a:moveTo>
                  <a:lnTo>
                    <a:pt x="1" y="0"/>
                  </a:lnTo>
                  <a:cubicBezTo>
                    <a:pt x="1503" y="1611"/>
                    <a:pt x="3839" y="3595"/>
                    <a:pt x="5276" y="3595"/>
                  </a:cubicBezTo>
                  <a:cubicBezTo>
                    <a:pt x="5793" y="3595"/>
                    <a:pt x="6194" y="3338"/>
                    <a:pt x="6398" y="2712"/>
                  </a:cubicBezTo>
                  <a:cubicBezTo>
                    <a:pt x="7164" y="352"/>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4954725" y="1015525"/>
              <a:ext cx="189600" cy="63525"/>
            </a:xfrm>
            <a:custGeom>
              <a:rect b="b" l="l" r="r" t="t"/>
              <a:pathLst>
                <a:path extrusionOk="0" h="2541" w="7584">
                  <a:moveTo>
                    <a:pt x="5190" y="0"/>
                  </a:moveTo>
                  <a:cubicBezTo>
                    <a:pt x="2976" y="0"/>
                    <a:pt x="0" y="852"/>
                    <a:pt x="0" y="852"/>
                  </a:cubicBezTo>
                  <a:cubicBezTo>
                    <a:pt x="1763" y="1675"/>
                    <a:pt x="4200" y="2540"/>
                    <a:pt x="5822" y="2540"/>
                  </a:cubicBezTo>
                  <a:cubicBezTo>
                    <a:pt x="6874" y="2540"/>
                    <a:pt x="7583" y="2176"/>
                    <a:pt x="7545" y="1201"/>
                  </a:cubicBezTo>
                  <a:cubicBezTo>
                    <a:pt x="7508" y="289"/>
                    <a:pt x="6478" y="0"/>
                    <a:pt x="5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4954700" y="968575"/>
              <a:ext cx="183375" cy="72000"/>
            </a:xfrm>
            <a:custGeom>
              <a:rect b="b" l="l" r="r" t="t"/>
              <a:pathLst>
                <a:path extrusionOk="0" h="2880" w="7335">
                  <a:moveTo>
                    <a:pt x="0" y="2728"/>
                  </a:moveTo>
                  <a:cubicBezTo>
                    <a:pt x="0" y="2728"/>
                    <a:pt x="0" y="2728"/>
                    <a:pt x="0" y="2728"/>
                  </a:cubicBezTo>
                  <a:cubicBezTo>
                    <a:pt x="0" y="2728"/>
                    <a:pt x="0" y="2728"/>
                    <a:pt x="0" y="2728"/>
                  </a:cubicBezTo>
                  <a:lnTo>
                    <a:pt x="0" y="2728"/>
                  </a:lnTo>
                  <a:cubicBezTo>
                    <a:pt x="0" y="2728"/>
                    <a:pt x="0" y="2728"/>
                    <a:pt x="0" y="2728"/>
                  </a:cubicBezTo>
                  <a:close/>
                  <a:moveTo>
                    <a:pt x="5523" y="0"/>
                  </a:moveTo>
                  <a:cubicBezTo>
                    <a:pt x="3570" y="0"/>
                    <a:pt x="5" y="2727"/>
                    <a:pt x="0" y="2728"/>
                  </a:cubicBezTo>
                  <a:lnTo>
                    <a:pt x="0" y="2728"/>
                  </a:lnTo>
                  <a:cubicBezTo>
                    <a:pt x="765" y="2819"/>
                    <a:pt x="1637" y="2879"/>
                    <a:pt x="2494" y="2879"/>
                  </a:cubicBezTo>
                  <a:cubicBezTo>
                    <a:pt x="4975" y="2879"/>
                    <a:pt x="7334" y="2377"/>
                    <a:pt x="6636" y="669"/>
                  </a:cubicBezTo>
                  <a:cubicBezTo>
                    <a:pt x="6440" y="190"/>
                    <a:pt x="6038" y="0"/>
                    <a:pt x="5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4757575" y="1023350"/>
              <a:ext cx="237500" cy="175000"/>
            </a:xfrm>
            <a:custGeom>
              <a:rect b="b" l="l" r="r" t="t"/>
              <a:pathLst>
                <a:path extrusionOk="0" h="7000" w="9500">
                  <a:moveTo>
                    <a:pt x="5407" y="0"/>
                  </a:moveTo>
                  <a:cubicBezTo>
                    <a:pt x="5069" y="0"/>
                    <a:pt x="4795" y="55"/>
                    <a:pt x="4599" y="116"/>
                  </a:cubicBezTo>
                  <a:cubicBezTo>
                    <a:pt x="4597" y="116"/>
                    <a:pt x="1" y="1103"/>
                    <a:pt x="3447" y="4726"/>
                  </a:cubicBezTo>
                  <a:cubicBezTo>
                    <a:pt x="5095" y="6460"/>
                    <a:pt x="6332" y="7000"/>
                    <a:pt x="7207" y="7000"/>
                  </a:cubicBezTo>
                  <a:cubicBezTo>
                    <a:pt x="8161" y="7000"/>
                    <a:pt x="8684" y="6359"/>
                    <a:pt x="8840" y="5925"/>
                  </a:cubicBezTo>
                  <a:cubicBezTo>
                    <a:pt x="9081" y="5259"/>
                    <a:pt x="9500" y="3412"/>
                    <a:pt x="8835" y="2029"/>
                  </a:cubicBezTo>
                  <a:cubicBezTo>
                    <a:pt x="8689" y="1724"/>
                    <a:pt x="8490" y="1442"/>
                    <a:pt x="8223" y="1199"/>
                  </a:cubicBezTo>
                  <a:cubicBezTo>
                    <a:pt x="8190" y="1168"/>
                    <a:pt x="8156" y="1138"/>
                    <a:pt x="8121" y="1110"/>
                  </a:cubicBezTo>
                  <a:cubicBezTo>
                    <a:pt x="8013" y="1022"/>
                    <a:pt x="7907" y="940"/>
                    <a:pt x="7803" y="865"/>
                  </a:cubicBezTo>
                  <a:cubicBezTo>
                    <a:pt x="7794" y="858"/>
                    <a:pt x="7783" y="851"/>
                    <a:pt x="7775" y="844"/>
                  </a:cubicBezTo>
                  <a:cubicBezTo>
                    <a:pt x="7589" y="712"/>
                    <a:pt x="7407" y="599"/>
                    <a:pt x="7231" y="502"/>
                  </a:cubicBezTo>
                  <a:cubicBezTo>
                    <a:pt x="6841" y="288"/>
                    <a:pt x="6477" y="157"/>
                    <a:pt x="6147" y="85"/>
                  </a:cubicBezTo>
                  <a:cubicBezTo>
                    <a:pt x="5876" y="24"/>
                    <a:pt x="5628" y="0"/>
                    <a:pt x="5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4817975" y="1025450"/>
              <a:ext cx="134600" cy="79450"/>
            </a:xfrm>
            <a:custGeom>
              <a:rect b="b" l="l" r="r" t="t"/>
              <a:pathLst>
                <a:path extrusionOk="0" h="3178" w="5384">
                  <a:moveTo>
                    <a:pt x="3728" y="1"/>
                  </a:moveTo>
                  <a:cubicBezTo>
                    <a:pt x="1671" y="584"/>
                    <a:pt x="1" y="1519"/>
                    <a:pt x="902" y="2780"/>
                  </a:cubicBezTo>
                  <a:cubicBezTo>
                    <a:pt x="1102" y="3057"/>
                    <a:pt x="1370" y="3178"/>
                    <a:pt x="1683" y="3178"/>
                  </a:cubicBezTo>
                  <a:cubicBezTo>
                    <a:pt x="1694" y="3178"/>
                    <a:pt x="1705" y="3178"/>
                    <a:pt x="1717" y="3177"/>
                  </a:cubicBezTo>
                  <a:cubicBezTo>
                    <a:pt x="2705" y="3155"/>
                    <a:pt x="4122" y="2000"/>
                    <a:pt x="5185" y="976"/>
                  </a:cubicBezTo>
                  <a:cubicBezTo>
                    <a:pt x="5254" y="910"/>
                    <a:pt x="5320" y="846"/>
                    <a:pt x="5383" y="781"/>
                  </a:cubicBezTo>
                  <a:cubicBezTo>
                    <a:pt x="5376" y="775"/>
                    <a:pt x="5365" y="767"/>
                    <a:pt x="5356" y="760"/>
                  </a:cubicBezTo>
                  <a:cubicBezTo>
                    <a:pt x="5171" y="628"/>
                    <a:pt x="4989" y="516"/>
                    <a:pt x="4813" y="418"/>
                  </a:cubicBezTo>
                  <a:cubicBezTo>
                    <a:pt x="4423" y="204"/>
                    <a:pt x="4059" y="73"/>
                    <a:pt x="3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4850800" y="1035875"/>
              <a:ext cx="112350" cy="114900"/>
            </a:xfrm>
            <a:custGeom>
              <a:rect b="b" l="l" r="r" t="t"/>
              <a:pathLst>
                <a:path extrusionOk="0" h="4596" w="4494">
                  <a:moveTo>
                    <a:pt x="3501" y="1"/>
                  </a:moveTo>
                  <a:cubicBezTo>
                    <a:pt x="2190" y="860"/>
                    <a:pt x="941" y="1867"/>
                    <a:pt x="406" y="2759"/>
                  </a:cubicBezTo>
                  <a:cubicBezTo>
                    <a:pt x="7" y="3419"/>
                    <a:pt x="1" y="4014"/>
                    <a:pt x="646" y="4439"/>
                  </a:cubicBezTo>
                  <a:cubicBezTo>
                    <a:pt x="809" y="4547"/>
                    <a:pt x="979" y="4596"/>
                    <a:pt x="1153" y="4596"/>
                  </a:cubicBezTo>
                  <a:cubicBezTo>
                    <a:pt x="1464" y="4596"/>
                    <a:pt x="1787" y="4437"/>
                    <a:pt x="2109" y="4174"/>
                  </a:cubicBezTo>
                  <a:cubicBezTo>
                    <a:pt x="2997" y="3448"/>
                    <a:pt x="3882" y="1919"/>
                    <a:pt x="4493" y="699"/>
                  </a:cubicBezTo>
                  <a:cubicBezTo>
                    <a:pt x="4460" y="667"/>
                    <a:pt x="4426" y="638"/>
                    <a:pt x="4390" y="609"/>
                  </a:cubicBezTo>
                  <a:cubicBezTo>
                    <a:pt x="4283" y="521"/>
                    <a:pt x="4177" y="439"/>
                    <a:pt x="4073" y="364"/>
                  </a:cubicBezTo>
                  <a:cubicBezTo>
                    <a:pt x="4064" y="357"/>
                    <a:pt x="4053" y="350"/>
                    <a:pt x="4045" y="343"/>
                  </a:cubicBezTo>
                  <a:cubicBezTo>
                    <a:pt x="3859" y="211"/>
                    <a:pt x="3677" y="98"/>
                    <a:pt x="3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4900925" y="1044450"/>
              <a:ext cx="77500" cy="118550"/>
            </a:xfrm>
            <a:custGeom>
              <a:rect b="b" l="l" r="r" t="t"/>
              <a:pathLst>
                <a:path extrusionOk="0" h="4742" w="3100">
                  <a:moveTo>
                    <a:pt x="2040" y="0"/>
                  </a:moveTo>
                  <a:cubicBezTo>
                    <a:pt x="1982" y="72"/>
                    <a:pt x="1926" y="144"/>
                    <a:pt x="1869" y="215"/>
                  </a:cubicBezTo>
                  <a:cubicBezTo>
                    <a:pt x="842" y="1513"/>
                    <a:pt x="1" y="2927"/>
                    <a:pt x="104" y="3831"/>
                  </a:cubicBezTo>
                  <a:cubicBezTo>
                    <a:pt x="154" y="4263"/>
                    <a:pt x="418" y="4579"/>
                    <a:pt x="981" y="4711"/>
                  </a:cubicBezTo>
                  <a:cubicBezTo>
                    <a:pt x="1068" y="4732"/>
                    <a:pt x="1152" y="4741"/>
                    <a:pt x="1233" y="4741"/>
                  </a:cubicBezTo>
                  <a:cubicBezTo>
                    <a:pt x="2351" y="4741"/>
                    <a:pt x="2864" y="2867"/>
                    <a:pt x="3099" y="1185"/>
                  </a:cubicBezTo>
                  <a:cubicBezTo>
                    <a:pt x="2954" y="880"/>
                    <a:pt x="2754" y="598"/>
                    <a:pt x="2488" y="356"/>
                  </a:cubicBezTo>
                  <a:cubicBezTo>
                    <a:pt x="2455" y="324"/>
                    <a:pt x="2421" y="295"/>
                    <a:pt x="2385" y="266"/>
                  </a:cubicBezTo>
                  <a:cubicBezTo>
                    <a:pt x="2278" y="178"/>
                    <a:pt x="2172" y="96"/>
                    <a:pt x="2068" y="21"/>
                  </a:cubicBezTo>
                  <a:cubicBezTo>
                    <a:pt x="2059" y="14"/>
                    <a:pt x="2048" y="7"/>
                    <a:pt x="20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4932650" y="765775"/>
              <a:ext cx="200900" cy="272225"/>
            </a:xfrm>
            <a:custGeom>
              <a:rect b="b" l="l" r="r" t="t"/>
              <a:pathLst>
                <a:path extrusionOk="0" h="10889" w="8036">
                  <a:moveTo>
                    <a:pt x="5370" y="0"/>
                  </a:moveTo>
                  <a:cubicBezTo>
                    <a:pt x="4822" y="0"/>
                    <a:pt x="4086" y="455"/>
                    <a:pt x="3153" y="1693"/>
                  </a:cubicBezTo>
                  <a:cubicBezTo>
                    <a:pt x="0" y="5877"/>
                    <a:pt x="333" y="10578"/>
                    <a:pt x="333" y="10578"/>
                  </a:cubicBezTo>
                  <a:cubicBezTo>
                    <a:pt x="447" y="10795"/>
                    <a:pt x="655" y="10888"/>
                    <a:pt x="931" y="10888"/>
                  </a:cubicBezTo>
                  <a:cubicBezTo>
                    <a:pt x="2044" y="10888"/>
                    <a:pt x="4266" y="9366"/>
                    <a:pt x="5943" y="8272"/>
                  </a:cubicBezTo>
                  <a:cubicBezTo>
                    <a:pt x="8036" y="6908"/>
                    <a:pt x="7732" y="6241"/>
                    <a:pt x="7277" y="5296"/>
                  </a:cubicBezTo>
                  <a:cubicBezTo>
                    <a:pt x="6822" y="4352"/>
                    <a:pt x="6701" y="3178"/>
                    <a:pt x="6580" y="1693"/>
                  </a:cubicBezTo>
                  <a:cubicBezTo>
                    <a:pt x="6510" y="838"/>
                    <a:pt x="6114"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4654725" y="906025"/>
              <a:ext cx="314025" cy="158450"/>
            </a:xfrm>
            <a:custGeom>
              <a:rect b="b" l="l" r="r" t="t"/>
              <a:pathLst>
                <a:path extrusionOk="0" h="6338" w="12561">
                  <a:moveTo>
                    <a:pt x="1671" y="0"/>
                  </a:moveTo>
                  <a:cubicBezTo>
                    <a:pt x="0" y="0"/>
                    <a:pt x="639" y="1230"/>
                    <a:pt x="1609" y="2118"/>
                  </a:cubicBezTo>
                  <a:cubicBezTo>
                    <a:pt x="2796" y="3208"/>
                    <a:pt x="3724" y="4083"/>
                    <a:pt x="4307" y="4987"/>
                  </a:cubicBezTo>
                  <a:cubicBezTo>
                    <a:pt x="4807" y="5764"/>
                    <a:pt x="5188" y="6338"/>
                    <a:pt x="6622" y="6338"/>
                  </a:cubicBezTo>
                  <a:cubicBezTo>
                    <a:pt x="6855" y="6338"/>
                    <a:pt x="7116" y="6322"/>
                    <a:pt x="7410" y="6291"/>
                  </a:cubicBezTo>
                  <a:cubicBezTo>
                    <a:pt x="9511" y="6060"/>
                    <a:pt x="12561" y="5817"/>
                    <a:pt x="11911" y="4745"/>
                  </a:cubicBezTo>
                  <a:cubicBezTo>
                    <a:pt x="11911" y="4745"/>
                    <a:pt x="8129" y="1325"/>
                    <a:pt x="3179" y="207"/>
                  </a:cubicBezTo>
                  <a:cubicBezTo>
                    <a:pt x="2543" y="63"/>
                    <a:pt x="2048"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4654725" y="758075"/>
              <a:ext cx="524600" cy="447975"/>
            </a:xfrm>
            <a:custGeom>
              <a:rect b="b" l="l" r="r" t="t"/>
              <a:pathLst>
                <a:path extrusionOk="0" h="17919" w="20984">
                  <a:moveTo>
                    <a:pt x="12341" y="11166"/>
                  </a:moveTo>
                  <a:lnTo>
                    <a:pt x="12341" y="11166"/>
                  </a:lnTo>
                  <a:cubicBezTo>
                    <a:pt x="12237" y="11186"/>
                    <a:pt x="12139" y="11195"/>
                    <a:pt x="12049" y="11195"/>
                  </a:cubicBezTo>
                  <a:cubicBezTo>
                    <a:pt x="12002" y="11195"/>
                    <a:pt x="11956" y="11192"/>
                    <a:pt x="11913" y="11187"/>
                  </a:cubicBezTo>
                  <a:cubicBezTo>
                    <a:pt x="11869" y="11246"/>
                    <a:pt x="11811" y="11301"/>
                    <a:pt x="11737" y="11353"/>
                  </a:cubicBezTo>
                  <a:cubicBezTo>
                    <a:pt x="11787" y="11386"/>
                    <a:pt x="11836" y="11420"/>
                    <a:pt x="11886" y="11455"/>
                  </a:cubicBezTo>
                  <a:cubicBezTo>
                    <a:pt x="11895" y="11461"/>
                    <a:pt x="11906" y="11467"/>
                    <a:pt x="11913" y="11476"/>
                  </a:cubicBezTo>
                  <a:cubicBezTo>
                    <a:pt x="12018" y="11551"/>
                    <a:pt x="12126" y="11633"/>
                    <a:pt x="12232" y="11721"/>
                  </a:cubicBezTo>
                  <a:cubicBezTo>
                    <a:pt x="12255" y="11741"/>
                    <a:pt x="12277" y="11759"/>
                    <a:pt x="12299" y="11779"/>
                  </a:cubicBezTo>
                  <a:cubicBezTo>
                    <a:pt x="12299" y="11764"/>
                    <a:pt x="12298" y="11750"/>
                    <a:pt x="12298" y="11735"/>
                  </a:cubicBezTo>
                  <a:cubicBezTo>
                    <a:pt x="12298" y="11534"/>
                    <a:pt x="12313" y="11345"/>
                    <a:pt x="12341" y="11166"/>
                  </a:cubicBezTo>
                  <a:close/>
                  <a:moveTo>
                    <a:pt x="16487" y="309"/>
                  </a:moveTo>
                  <a:cubicBezTo>
                    <a:pt x="17230" y="309"/>
                    <a:pt x="17626" y="1146"/>
                    <a:pt x="17697" y="2001"/>
                  </a:cubicBezTo>
                  <a:cubicBezTo>
                    <a:pt x="17818" y="3486"/>
                    <a:pt x="17939" y="4660"/>
                    <a:pt x="18394" y="5604"/>
                  </a:cubicBezTo>
                  <a:cubicBezTo>
                    <a:pt x="18767" y="6379"/>
                    <a:pt x="19037" y="6967"/>
                    <a:pt x="17970" y="7905"/>
                  </a:cubicBezTo>
                  <a:cubicBezTo>
                    <a:pt x="19011" y="8089"/>
                    <a:pt x="19951" y="8775"/>
                    <a:pt x="20275" y="10520"/>
                  </a:cubicBezTo>
                  <a:cubicBezTo>
                    <a:pt x="20984" y="14346"/>
                    <a:pt x="18899" y="15145"/>
                    <a:pt x="17522" y="15145"/>
                  </a:cubicBezTo>
                  <a:cubicBezTo>
                    <a:pt x="17251" y="15145"/>
                    <a:pt x="17006" y="15116"/>
                    <a:pt x="16817" y="15071"/>
                  </a:cubicBezTo>
                  <a:cubicBezTo>
                    <a:pt x="16045" y="14887"/>
                    <a:pt x="14279" y="14309"/>
                    <a:pt x="13199" y="13373"/>
                  </a:cubicBezTo>
                  <a:lnTo>
                    <a:pt x="13199" y="13373"/>
                  </a:lnTo>
                  <a:cubicBezTo>
                    <a:pt x="13476" y="14615"/>
                    <a:pt x="13154" y="15982"/>
                    <a:pt x="12954" y="16536"/>
                  </a:cubicBezTo>
                  <a:cubicBezTo>
                    <a:pt x="12798" y="16970"/>
                    <a:pt x="12275" y="17610"/>
                    <a:pt x="11322" y="17610"/>
                  </a:cubicBezTo>
                  <a:cubicBezTo>
                    <a:pt x="10447" y="17610"/>
                    <a:pt x="9209" y="17070"/>
                    <a:pt x="7562" y="15336"/>
                  </a:cubicBezTo>
                  <a:cubicBezTo>
                    <a:pt x="6248" y="13954"/>
                    <a:pt x="6104" y="12956"/>
                    <a:pt x="6427" y="12249"/>
                  </a:cubicBezTo>
                  <a:cubicBezTo>
                    <a:pt x="5152" y="12200"/>
                    <a:pt x="4783" y="11644"/>
                    <a:pt x="4305" y="10904"/>
                  </a:cubicBezTo>
                  <a:cubicBezTo>
                    <a:pt x="3724" y="10000"/>
                    <a:pt x="2797" y="9125"/>
                    <a:pt x="1608" y="8035"/>
                  </a:cubicBezTo>
                  <a:cubicBezTo>
                    <a:pt x="640" y="7145"/>
                    <a:pt x="1" y="5916"/>
                    <a:pt x="1671" y="5916"/>
                  </a:cubicBezTo>
                  <a:cubicBezTo>
                    <a:pt x="2048" y="5916"/>
                    <a:pt x="2544" y="5980"/>
                    <a:pt x="3180" y="6123"/>
                  </a:cubicBezTo>
                  <a:cubicBezTo>
                    <a:pt x="7099" y="7008"/>
                    <a:pt x="10286" y="9336"/>
                    <a:pt x="11443" y="10266"/>
                  </a:cubicBezTo>
                  <a:cubicBezTo>
                    <a:pt x="11472" y="8857"/>
                    <a:pt x="11804" y="5270"/>
                    <a:pt x="14271" y="1997"/>
                  </a:cubicBezTo>
                  <a:cubicBezTo>
                    <a:pt x="15203" y="763"/>
                    <a:pt x="15938" y="309"/>
                    <a:pt x="16487" y="309"/>
                  </a:cubicBezTo>
                  <a:close/>
                  <a:moveTo>
                    <a:pt x="16487" y="1"/>
                  </a:moveTo>
                  <a:cubicBezTo>
                    <a:pt x="16129" y="1"/>
                    <a:pt x="15743" y="150"/>
                    <a:pt x="15341" y="441"/>
                  </a:cubicBezTo>
                  <a:cubicBezTo>
                    <a:pt x="14927" y="742"/>
                    <a:pt x="14484" y="1203"/>
                    <a:pt x="14023" y="1815"/>
                  </a:cubicBezTo>
                  <a:cubicBezTo>
                    <a:pt x="12932" y="3263"/>
                    <a:pt x="12133" y="4924"/>
                    <a:pt x="11644" y="6753"/>
                  </a:cubicBezTo>
                  <a:cubicBezTo>
                    <a:pt x="11340" y="7893"/>
                    <a:pt x="11211" y="8898"/>
                    <a:pt x="11159" y="9658"/>
                  </a:cubicBezTo>
                  <a:cubicBezTo>
                    <a:pt x="9707" y="8558"/>
                    <a:pt x="6771" y="6620"/>
                    <a:pt x="3246" y="5823"/>
                  </a:cubicBezTo>
                  <a:cubicBezTo>
                    <a:pt x="2618" y="5681"/>
                    <a:pt x="2087" y="5609"/>
                    <a:pt x="1670" y="5609"/>
                  </a:cubicBezTo>
                  <a:cubicBezTo>
                    <a:pt x="1335" y="5609"/>
                    <a:pt x="1070" y="5653"/>
                    <a:pt x="860" y="5746"/>
                  </a:cubicBezTo>
                  <a:cubicBezTo>
                    <a:pt x="567" y="5872"/>
                    <a:pt x="441" y="6068"/>
                    <a:pt x="384" y="6212"/>
                  </a:cubicBezTo>
                  <a:cubicBezTo>
                    <a:pt x="269" y="6509"/>
                    <a:pt x="334" y="6870"/>
                    <a:pt x="577" y="7286"/>
                  </a:cubicBezTo>
                  <a:cubicBezTo>
                    <a:pt x="763" y="7605"/>
                    <a:pt x="1048" y="7943"/>
                    <a:pt x="1399" y="8265"/>
                  </a:cubicBezTo>
                  <a:cubicBezTo>
                    <a:pt x="2598" y="9363"/>
                    <a:pt x="3488" y="10209"/>
                    <a:pt x="4046" y="11073"/>
                  </a:cubicBezTo>
                  <a:cubicBezTo>
                    <a:pt x="4278" y="11434"/>
                    <a:pt x="4519" y="11808"/>
                    <a:pt x="4880" y="12083"/>
                  </a:cubicBezTo>
                  <a:cubicBezTo>
                    <a:pt x="5189" y="12319"/>
                    <a:pt x="5554" y="12462"/>
                    <a:pt x="6014" y="12525"/>
                  </a:cubicBezTo>
                  <a:cubicBezTo>
                    <a:pt x="5940" y="12874"/>
                    <a:pt x="5965" y="13245"/>
                    <a:pt x="6086" y="13633"/>
                  </a:cubicBezTo>
                  <a:cubicBezTo>
                    <a:pt x="6176" y="13923"/>
                    <a:pt x="6324" y="14228"/>
                    <a:pt x="6525" y="14539"/>
                  </a:cubicBezTo>
                  <a:cubicBezTo>
                    <a:pt x="6735" y="14862"/>
                    <a:pt x="7008" y="15203"/>
                    <a:pt x="7337" y="15550"/>
                  </a:cubicBezTo>
                  <a:cubicBezTo>
                    <a:pt x="8125" y="16378"/>
                    <a:pt x="8880" y="16999"/>
                    <a:pt x="9579" y="17392"/>
                  </a:cubicBezTo>
                  <a:cubicBezTo>
                    <a:pt x="10200" y="17742"/>
                    <a:pt x="10785" y="17918"/>
                    <a:pt x="11321" y="17918"/>
                  </a:cubicBezTo>
                  <a:cubicBezTo>
                    <a:pt x="11812" y="17918"/>
                    <a:pt x="12265" y="17765"/>
                    <a:pt x="12628" y="17477"/>
                  </a:cubicBezTo>
                  <a:cubicBezTo>
                    <a:pt x="12908" y="17253"/>
                    <a:pt x="13132" y="16949"/>
                    <a:pt x="13244" y="16641"/>
                  </a:cubicBezTo>
                  <a:cubicBezTo>
                    <a:pt x="13430" y="16128"/>
                    <a:pt x="13668" y="15105"/>
                    <a:pt x="13603" y="14057"/>
                  </a:cubicBezTo>
                  <a:lnTo>
                    <a:pt x="13603" y="14057"/>
                  </a:lnTo>
                  <a:cubicBezTo>
                    <a:pt x="14669" y="14749"/>
                    <a:pt x="16019" y="15197"/>
                    <a:pt x="16747" y="15369"/>
                  </a:cubicBezTo>
                  <a:cubicBezTo>
                    <a:pt x="16979" y="15424"/>
                    <a:pt x="17248" y="15453"/>
                    <a:pt x="17522" y="15453"/>
                  </a:cubicBezTo>
                  <a:cubicBezTo>
                    <a:pt x="17959" y="15453"/>
                    <a:pt x="18393" y="15379"/>
                    <a:pt x="18774" y="15237"/>
                  </a:cubicBezTo>
                  <a:cubicBezTo>
                    <a:pt x="19256" y="15057"/>
                    <a:pt x="19659" y="14777"/>
                    <a:pt x="19972" y="14401"/>
                  </a:cubicBezTo>
                  <a:cubicBezTo>
                    <a:pt x="20313" y="13989"/>
                    <a:pt x="20541" y="13469"/>
                    <a:pt x="20650" y="12854"/>
                  </a:cubicBezTo>
                  <a:cubicBezTo>
                    <a:pt x="20770" y="12177"/>
                    <a:pt x="20745" y="11373"/>
                    <a:pt x="20575" y="10464"/>
                  </a:cubicBezTo>
                  <a:cubicBezTo>
                    <a:pt x="20413" y="9589"/>
                    <a:pt x="20089" y="8900"/>
                    <a:pt x="19610" y="8411"/>
                  </a:cubicBezTo>
                  <a:cubicBezTo>
                    <a:pt x="19317" y="8112"/>
                    <a:pt x="18965" y="7889"/>
                    <a:pt x="18563" y="7744"/>
                  </a:cubicBezTo>
                  <a:cubicBezTo>
                    <a:pt x="18860" y="7398"/>
                    <a:pt x="19009" y="7062"/>
                    <a:pt x="19028" y="6709"/>
                  </a:cubicBezTo>
                  <a:cubicBezTo>
                    <a:pt x="19052" y="6263"/>
                    <a:pt x="18857" y="5860"/>
                    <a:pt x="18670" y="5470"/>
                  </a:cubicBezTo>
                  <a:cubicBezTo>
                    <a:pt x="18243" y="4583"/>
                    <a:pt x="18124" y="3461"/>
                    <a:pt x="18003" y="1975"/>
                  </a:cubicBezTo>
                  <a:cubicBezTo>
                    <a:pt x="17962" y="1473"/>
                    <a:pt x="17820" y="1010"/>
                    <a:pt x="17604" y="669"/>
                  </a:cubicBezTo>
                  <a:cubicBezTo>
                    <a:pt x="17475" y="467"/>
                    <a:pt x="17321" y="307"/>
                    <a:pt x="17145" y="195"/>
                  </a:cubicBezTo>
                  <a:cubicBezTo>
                    <a:pt x="16946" y="65"/>
                    <a:pt x="16724" y="1"/>
                    <a:pt x="164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4945950" y="811825"/>
              <a:ext cx="166475" cy="213650"/>
            </a:xfrm>
            <a:custGeom>
              <a:rect b="b" l="l" r="r" t="t"/>
              <a:pathLst>
                <a:path extrusionOk="0" h="8546" w="6659">
                  <a:moveTo>
                    <a:pt x="4106" y="0"/>
                  </a:moveTo>
                  <a:cubicBezTo>
                    <a:pt x="1835" y="0"/>
                    <a:pt x="0" y="8546"/>
                    <a:pt x="0" y="8546"/>
                  </a:cubicBezTo>
                  <a:cubicBezTo>
                    <a:pt x="6659" y="2231"/>
                    <a:pt x="6031" y="550"/>
                    <a:pt x="4380" y="42"/>
                  </a:cubicBezTo>
                  <a:cubicBezTo>
                    <a:pt x="4288" y="14"/>
                    <a:pt x="4196" y="0"/>
                    <a:pt x="4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4944475" y="908025"/>
              <a:ext cx="159050" cy="116500"/>
            </a:xfrm>
            <a:custGeom>
              <a:rect b="b" l="l" r="r" t="t"/>
              <a:pathLst>
                <a:path extrusionOk="0" h="4660" w="6362">
                  <a:moveTo>
                    <a:pt x="4827" y="1"/>
                  </a:moveTo>
                  <a:cubicBezTo>
                    <a:pt x="3117" y="1"/>
                    <a:pt x="1" y="4659"/>
                    <a:pt x="1" y="4659"/>
                  </a:cubicBezTo>
                  <a:cubicBezTo>
                    <a:pt x="6361" y="2242"/>
                    <a:pt x="6346" y="946"/>
                    <a:pt x="5299" y="154"/>
                  </a:cubicBezTo>
                  <a:cubicBezTo>
                    <a:pt x="5159" y="49"/>
                    <a:pt x="5000" y="1"/>
                    <a:pt x="4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724650" y="941275"/>
              <a:ext cx="210450" cy="90200"/>
            </a:xfrm>
            <a:custGeom>
              <a:rect b="b" l="l" r="r" t="t"/>
              <a:pathLst>
                <a:path extrusionOk="0" h="3608" w="8418">
                  <a:moveTo>
                    <a:pt x="1670" y="1"/>
                  </a:moveTo>
                  <a:cubicBezTo>
                    <a:pt x="1331" y="1"/>
                    <a:pt x="1057" y="95"/>
                    <a:pt x="880" y="313"/>
                  </a:cubicBezTo>
                  <a:cubicBezTo>
                    <a:pt x="1" y="1398"/>
                    <a:pt x="454" y="2741"/>
                    <a:pt x="8417" y="3608"/>
                  </a:cubicBezTo>
                  <a:cubicBezTo>
                    <a:pt x="8417" y="3608"/>
                    <a:pt x="3775" y="1"/>
                    <a:pt x="1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4779275" y="1007325"/>
              <a:ext cx="156350" cy="42225"/>
            </a:xfrm>
            <a:custGeom>
              <a:rect b="b" l="l" r="r" t="t"/>
              <a:pathLst>
                <a:path extrusionOk="0" h="1689" w="6254">
                  <a:moveTo>
                    <a:pt x="1580" y="0"/>
                  </a:moveTo>
                  <a:cubicBezTo>
                    <a:pt x="864" y="0"/>
                    <a:pt x="318" y="145"/>
                    <a:pt x="190" y="549"/>
                  </a:cubicBezTo>
                  <a:cubicBezTo>
                    <a:pt x="1" y="1149"/>
                    <a:pt x="180" y="1688"/>
                    <a:pt x="1651" y="1688"/>
                  </a:cubicBezTo>
                  <a:cubicBezTo>
                    <a:pt x="2585" y="1688"/>
                    <a:pt x="4041" y="1471"/>
                    <a:pt x="6253" y="914"/>
                  </a:cubicBezTo>
                  <a:cubicBezTo>
                    <a:pt x="6253" y="914"/>
                    <a:pt x="3380" y="0"/>
                    <a:pt x="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4949575" y="1047300"/>
              <a:ext cx="79800" cy="111975"/>
            </a:xfrm>
            <a:custGeom>
              <a:rect b="b" l="l" r="r" t="t"/>
              <a:pathLst>
                <a:path extrusionOk="0" h="4479" w="3192">
                  <a:moveTo>
                    <a:pt x="374" y="0"/>
                  </a:moveTo>
                  <a:cubicBezTo>
                    <a:pt x="342" y="0"/>
                    <a:pt x="314" y="7"/>
                    <a:pt x="289" y="22"/>
                  </a:cubicBezTo>
                  <a:cubicBezTo>
                    <a:pt x="1" y="190"/>
                    <a:pt x="351" y="1322"/>
                    <a:pt x="1074" y="2547"/>
                  </a:cubicBezTo>
                  <a:cubicBezTo>
                    <a:pt x="1734" y="3668"/>
                    <a:pt x="2475" y="4479"/>
                    <a:pt x="2818" y="4479"/>
                  </a:cubicBezTo>
                  <a:cubicBezTo>
                    <a:pt x="2850" y="4479"/>
                    <a:pt x="2879" y="4472"/>
                    <a:pt x="2903" y="4457"/>
                  </a:cubicBezTo>
                  <a:cubicBezTo>
                    <a:pt x="3192" y="4289"/>
                    <a:pt x="2842" y="3157"/>
                    <a:pt x="2118" y="1932"/>
                  </a:cubicBezTo>
                  <a:cubicBezTo>
                    <a:pt x="1457" y="811"/>
                    <a:pt x="715" y="0"/>
                    <a:pt x="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935725" y="1027375"/>
              <a:ext cx="43525" cy="51650"/>
            </a:xfrm>
            <a:custGeom>
              <a:rect b="b" l="l" r="r" t="t"/>
              <a:pathLst>
                <a:path extrusionOk="0" h="2066" w="1741">
                  <a:moveTo>
                    <a:pt x="473" y="0"/>
                  </a:moveTo>
                  <a:cubicBezTo>
                    <a:pt x="407" y="0"/>
                    <a:pt x="345" y="16"/>
                    <a:pt x="290" y="48"/>
                  </a:cubicBezTo>
                  <a:cubicBezTo>
                    <a:pt x="1" y="219"/>
                    <a:pt x="27" y="798"/>
                    <a:pt x="348" y="1342"/>
                  </a:cubicBezTo>
                  <a:cubicBezTo>
                    <a:pt x="609" y="1782"/>
                    <a:pt x="982" y="2066"/>
                    <a:pt x="1268" y="2066"/>
                  </a:cubicBezTo>
                  <a:cubicBezTo>
                    <a:pt x="1335" y="2066"/>
                    <a:pt x="1397" y="2050"/>
                    <a:pt x="1452" y="2018"/>
                  </a:cubicBezTo>
                  <a:cubicBezTo>
                    <a:pt x="1741" y="1847"/>
                    <a:pt x="1714" y="1268"/>
                    <a:pt x="1394" y="724"/>
                  </a:cubicBezTo>
                  <a:cubicBezTo>
                    <a:pt x="1134" y="284"/>
                    <a:pt x="760" y="0"/>
                    <a:pt x="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4868400" y="840025"/>
              <a:ext cx="70900" cy="151300"/>
            </a:xfrm>
            <a:custGeom>
              <a:rect b="b" l="l" r="r" t="t"/>
              <a:pathLst>
                <a:path extrusionOk="0" fill="none" h="6052" w="2836">
                  <a:moveTo>
                    <a:pt x="2446" y="6051"/>
                  </a:moveTo>
                  <a:cubicBezTo>
                    <a:pt x="2446" y="6051"/>
                    <a:pt x="2836" y="1030"/>
                    <a:pt x="1433" y="514"/>
                  </a:cubicBezTo>
                  <a:cubicBezTo>
                    <a:pt x="30" y="0"/>
                    <a:pt x="0" y="2953"/>
                    <a:pt x="1535" y="2413"/>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800100" y="875575"/>
              <a:ext cx="123750" cy="115750"/>
            </a:xfrm>
            <a:custGeom>
              <a:rect b="b" l="l" r="r" t="t"/>
              <a:pathLst>
                <a:path extrusionOk="0" fill="none" h="4630" w="4950">
                  <a:moveTo>
                    <a:pt x="4950" y="4629"/>
                  </a:moveTo>
                  <a:cubicBezTo>
                    <a:pt x="4950" y="4629"/>
                    <a:pt x="2963" y="1"/>
                    <a:pt x="1481" y="197"/>
                  </a:cubicBezTo>
                  <a:cubicBezTo>
                    <a:pt x="0" y="393"/>
                    <a:pt x="1345" y="3022"/>
                    <a:pt x="2452" y="1831"/>
                  </a:cubicBezTo>
                </a:path>
              </a:pathLst>
            </a:custGeom>
            <a:solidFill>
              <a:schemeClr val="dk1"/>
            </a:solid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914500" y="991300"/>
              <a:ext cx="43525" cy="51675"/>
            </a:xfrm>
            <a:custGeom>
              <a:rect b="b" l="l" r="r" t="t"/>
              <a:pathLst>
                <a:path extrusionOk="0" h="2067" w="1741">
                  <a:moveTo>
                    <a:pt x="473" y="1"/>
                  </a:moveTo>
                  <a:cubicBezTo>
                    <a:pt x="406" y="1"/>
                    <a:pt x="344" y="16"/>
                    <a:pt x="289" y="48"/>
                  </a:cubicBezTo>
                  <a:cubicBezTo>
                    <a:pt x="1" y="219"/>
                    <a:pt x="27" y="798"/>
                    <a:pt x="348" y="1342"/>
                  </a:cubicBezTo>
                  <a:cubicBezTo>
                    <a:pt x="609" y="1783"/>
                    <a:pt x="983" y="2067"/>
                    <a:pt x="1269" y="2067"/>
                  </a:cubicBezTo>
                  <a:cubicBezTo>
                    <a:pt x="1335" y="2067"/>
                    <a:pt x="1397" y="2052"/>
                    <a:pt x="1451" y="2020"/>
                  </a:cubicBezTo>
                  <a:cubicBezTo>
                    <a:pt x="1740" y="1849"/>
                    <a:pt x="1714" y="1269"/>
                    <a:pt x="1394" y="726"/>
                  </a:cubicBezTo>
                  <a:cubicBezTo>
                    <a:pt x="1134" y="284"/>
                    <a:pt x="759" y="1"/>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908900" y="983575"/>
              <a:ext cx="123650" cy="183375"/>
            </a:xfrm>
            <a:custGeom>
              <a:rect b="b" l="l" r="r" t="t"/>
              <a:pathLst>
                <a:path extrusionOk="0" h="7335" w="4946">
                  <a:moveTo>
                    <a:pt x="697" y="309"/>
                  </a:moveTo>
                  <a:cubicBezTo>
                    <a:pt x="983" y="309"/>
                    <a:pt x="1358" y="592"/>
                    <a:pt x="1618" y="1034"/>
                  </a:cubicBezTo>
                  <a:cubicBezTo>
                    <a:pt x="1785" y="1319"/>
                    <a:pt x="1872" y="1614"/>
                    <a:pt x="1875" y="1854"/>
                  </a:cubicBezTo>
                  <a:cubicBezTo>
                    <a:pt x="2085" y="1974"/>
                    <a:pt x="2299" y="2192"/>
                    <a:pt x="2468" y="2478"/>
                  </a:cubicBezTo>
                  <a:cubicBezTo>
                    <a:pt x="2577" y="2662"/>
                    <a:pt x="2652" y="2853"/>
                    <a:pt x="2691" y="3027"/>
                  </a:cubicBezTo>
                  <a:cubicBezTo>
                    <a:pt x="3017" y="3372"/>
                    <a:pt x="3393" y="3883"/>
                    <a:pt x="3745" y="4482"/>
                  </a:cubicBezTo>
                  <a:cubicBezTo>
                    <a:pt x="4469" y="5707"/>
                    <a:pt x="4819" y="6839"/>
                    <a:pt x="4530" y="7007"/>
                  </a:cubicBezTo>
                  <a:cubicBezTo>
                    <a:pt x="4505" y="7023"/>
                    <a:pt x="4476" y="7029"/>
                    <a:pt x="4444" y="7029"/>
                  </a:cubicBezTo>
                  <a:cubicBezTo>
                    <a:pt x="4102" y="7029"/>
                    <a:pt x="3360" y="6219"/>
                    <a:pt x="2699" y="5097"/>
                  </a:cubicBezTo>
                  <a:cubicBezTo>
                    <a:pt x="2409" y="4606"/>
                    <a:pt x="2179" y="4128"/>
                    <a:pt x="2026" y="3724"/>
                  </a:cubicBezTo>
                  <a:cubicBezTo>
                    <a:pt x="1813" y="3605"/>
                    <a:pt x="1592" y="3385"/>
                    <a:pt x="1421" y="3093"/>
                  </a:cubicBezTo>
                  <a:cubicBezTo>
                    <a:pt x="1253" y="2809"/>
                    <a:pt x="1166" y="2514"/>
                    <a:pt x="1163" y="2272"/>
                  </a:cubicBezTo>
                  <a:cubicBezTo>
                    <a:pt x="954" y="2153"/>
                    <a:pt x="739" y="1935"/>
                    <a:pt x="570" y="1649"/>
                  </a:cubicBezTo>
                  <a:cubicBezTo>
                    <a:pt x="249" y="1105"/>
                    <a:pt x="224" y="526"/>
                    <a:pt x="512" y="355"/>
                  </a:cubicBezTo>
                  <a:cubicBezTo>
                    <a:pt x="568" y="324"/>
                    <a:pt x="629" y="309"/>
                    <a:pt x="697" y="309"/>
                  </a:cubicBezTo>
                  <a:close/>
                  <a:moveTo>
                    <a:pt x="697" y="1"/>
                  </a:moveTo>
                  <a:cubicBezTo>
                    <a:pt x="573" y="1"/>
                    <a:pt x="458" y="30"/>
                    <a:pt x="358" y="90"/>
                  </a:cubicBezTo>
                  <a:cubicBezTo>
                    <a:pt x="227" y="167"/>
                    <a:pt x="128" y="288"/>
                    <a:pt x="69" y="442"/>
                  </a:cubicBezTo>
                  <a:cubicBezTo>
                    <a:pt x="21" y="569"/>
                    <a:pt x="0" y="713"/>
                    <a:pt x="7" y="875"/>
                  </a:cubicBezTo>
                  <a:cubicBezTo>
                    <a:pt x="21" y="1168"/>
                    <a:pt x="127" y="1498"/>
                    <a:pt x="307" y="1803"/>
                  </a:cubicBezTo>
                  <a:cubicBezTo>
                    <a:pt x="463" y="2066"/>
                    <a:pt x="659" y="2290"/>
                    <a:pt x="870" y="2445"/>
                  </a:cubicBezTo>
                  <a:cubicBezTo>
                    <a:pt x="903" y="2705"/>
                    <a:pt x="1003" y="2985"/>
                    <a:pt x="1157" y="3248"/>
                  </a:cubicBezTo>
                  <a:cubicBezTo>
                    <a:pt x="1327" y="3535"/>
                    <a:pt x="1544" y="3773"/>
                    <a:pt x="1778" y="3929"/>
                  </a:cubicBezTo>
                  <a:cubicBezTo>
                    <a:pt x="1942" y="4342"/>
                    <a:pt x="2168" y="4796"/>
                    <a:pt x="2435" y="5250"/>
                  </a:cubicBezTo>
                  <a:cubicBezTo>
                    <a:pt x="2763" y="5806"/>
                    <a:pt x="3128" y="6317"/>
                    <a:pt x="3463" y="6687"/>
                  </a:cubicBezTo>
                  <a:cubicBezTo>
                    <a:pt x="3634" y="6876"/>
                    <a:pt x="3794" y="7025"/>
                    <a:pt x="3938" y="7131"/>
                  </a:cubicBezTo>
                  <a:cubicBezTo>
                    <a:pt x="4125" y="7268"/>
                    <a:pt x="4290" y="7334"/>
                    <a:pt x="4444" y="7334"/>
                  </a:cubicBezTo>
                  <a:cubicBezTo>
                    <a:pt x="4532" y="7334"/>
                    <a:pt x="4614" y="7312"/>
                    <a:pt x="4685" y="7270"/>
                  </a:cubicBezTo>
                  <a:cubicBezTo>
                    <a:pt x="4806" y="7199"/>
                    <a:pt x="4945" y="7044"/>
                    <a:pt x="4938" y="6702"/>
                  </a:cubicBezTo>
                  <a:cubicBezTo>
                    <a:pt x="4933" y="6526"/>
                    <a:pt x="4890" y="6305"/>
                    <a:pt x="4810" y="6046"/>
                  </a:cubicBezTo>
                  <a:cubicBezTo>
                    <a:pt x="4654" y="5546"/>
                    <a:pt x="4371" y="4935"/>
                    <a:pt x="4009" y="4323"/>
                  </a:cubicBezTo>
                  <a:cubicBezTo>
                    <a:pt x="3677" y="3757"/>
                    <a:pt x="3309" y="3245"/>
                    <a:pt x="2969" y="2874"/>
                  </a:cubicBezTo>
                  <a:cubicBezTo>
                    <a:pt x="2918" y="2688"/>
                    <a:pt x="2837" y="2497"/>
                    <a:pt x="2732" y="2319"/>
                  </a:cubicBezTo>
                  <a:cubicBezTo>
                    <a:pt x="2577" y="2055"/>
                    <a:pt x="2381" y="1833"/>
                    <a:pt x="2169" y="1677"/>
                  </a:cubicBezTo>
                  <a:cubicBezTo>
                    <a:pt x="2136" y="1417"/>
                    <a:pt x="2036" y="1137"/>
                    <a:pt x="1882" y="875"/>
                  </a:cubicBezTo>
                  <a:cubicBezTo>
                    <a:pt x="1735" y="627"/>
                    <a:pt x="1554" y="415"/>
                    <a:pt x="1354" y="259"/>
                  </a:cubicBezTo>
                  <a:cubicBezTo>
                    <a:pt x="1135" y="91"/>
                    <a:pt x="907" y="1"/>
                    <a:pt x="6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43"/>
          <p:cNvGrpSpPr/>
          <p:nvPr/>
        </p:nvGrpSpPr>
        <p:grpSpPr>
          <a:xfrm flipH="1">
            <a:off x="7432013" y="1060404"/>
            <a:ext cx="1049184" cy="323946"/>
            <a:chOff x="3365625" y="629625"/>
            <a:chExt cx="408975" cy="126275"/>
          </a:xfrm>
        </p:grpSpPr>
        <p:sp>
          <p:nvSpPr>
            <p:cNvPr id="1241" name="Google Shape;1241;p4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43"/>
          <p:cNvGrpSpPr/>
          <p:nvPr/>
        </p:nvGrpSpPr>
        <p:grpSpPr>
          <a:xfrm flipH="1">
            <a:off x="6567038" y="664654"/>
            <a:ext cx="1049184" cy="323946"/>
            <a:chOff x="3365625" y="629625"/>
            <a:chExt cx="408975" cy="126275"/>
          </a:xfrm>
        </p:grpSpPr>
        <p:sp>
          <p:nvSpPr>
            <p:cNvPr id="1244" name="Google Shape;1244;p4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43"/>
          <p:cNvGrpSpPr/>
          <p:nvPr/>
        </p:nvGrpSpPr>
        <p:grpSpPr>
          <a:xfrm>
            <a:off x="450822" y="1535737"/>
            <a:ext cx="1145989" cy="353848"/>
            <a:chOff x="3365625" y="629625"/>
            <a:chExt cx="408975" cy="126275"/>
          </a:xfrm>
        </p:grpSpPr>
        <p:sp>
          <p:nvSpPr>
            <p:cNvPr id="1247" name="Google Shape;1247;p43"/>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6" name="Shape 8206"/>
        <p:cNvGrpSpPr/>
        <p:nvPr/>
      </p:nvGrpSpPr>
      <p:grpSpPr>
        <a:xfrm>
          <a:off x="0" y="0"/>
          <a:ext cx="0" cy="0"/>
          <a:chOff x="0" y="0"/>
          <a:chExt cx="0" cy="0"/>
        </a:xfrm>
      </p:grpSpPr>
      <p:grpSp>
        <p:nvGrpSpPr>
          <p:cNvPr id="8207" name="Google Shape;8207;p88"/>
          <p:cNvGrpSpPr/>
          <p:nvPr/>
        </p:nvGrpSpPr>
        <p:grpSpPr>
          <a:xfrm>
            <a:off x="3045189" y="1771948"/>
            <a:ext cx="389401" cy="374453"/>
            <a:chOff x="3045189" y="1977348"/>
            <a:chExt cx="389401" cy="374453"/>
          </a:xfrm>
        </p:grpSpPr>
        <p:sp>
          <p:nvSpPr>
            <p:cNvPr id="8208" name="Google Shape;8208;p88"/>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8"/>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8"/>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8"/>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8"/>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8"/>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8"/>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88"/>
          <p:cNvGrpSpPr/>
          <p:nvPr/>
        </p:nvGrpSpPr>
        <p:grpSpPr>
          <a:xfrm>
            <a:off x="3028591" y="2238398"/>
            <a:ext cx="431158" cy="349817"/>
            <a:chOff x="3028591" y="2443798"/>
            <a:chExt cx="431158" cy="349817"/>
          </a:xfrm>
        </p:grpSpPr>
        <p:sp>
          <p:nvSpPr>
            <p:cNvPr id="8216" name="Google Shape;8216;p88"/>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8"/>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8"/>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8"/>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8"/>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8"/>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8"/>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8"/>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8"/>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8"/>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8"/>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8"/>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8"/>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8"/>
          <p:cNvGrpSpPr/>
          <p:nvPr/>
        </p:nvGrpSpPr>
        <p:grpSpPr>
          <a:xfrm>
            <a:off x="3966333" y="1778075"/>
            <a:ext cx="331805" cy="377961"/>
            <a:chOff x="3966333" y="1983475"/>
            <a:chExt cx="331805" cy="377961"/>
          </a:xfrm>
        </p:grpSpPr>
        <p:sp>
          <p:nvSpPr>
            <p:cNvPr id="8230" name="Google Shape;8230;p88"/>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8"/>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8"/>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8"/>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8"/>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8"/>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8"/>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8"/>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8"/>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8"/>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8"/>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8"/>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8"/>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88"/>
          <p:cNvGrpSpPr/>
          <p:nvPr/>
        </p:nvGrpSpPr>
        <p:grpSpPr>
          <a:xfrm>
            <a:off x="3085690" y="2689322"/>
            <a:ext cx="316333" cy="382699"/>
            <a:chOff x="3085690" y="2894722"/>
            <a:chExt cx="316333" cy="382699"/>
          </a:xfrm>
        </p:grpSpPr>
        <p:sp>
          <p:nvSpPr>
            <p:cNvPr id="8244" name="Google Shape;8244;p88"/>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8"/>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8"/>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8"/>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8"/>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8"/>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8"/>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8"/>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8"/>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8"/>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8"/>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8"/>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8"/>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8"/>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8"/>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8"/>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8"/>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8"/>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8"/>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8"/>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88"/>
          <p:cNvGrpSpPr/>
          <p:nvPr/>
        </p:nvGrpSpPr>
        <p:grpSpPr>
          <a:xfrm>
            <a:off x="1736294" y="1326077"/>
            <a:ext cx="336465" cy="336439"/>
            <a:chOff x="1736294" y="1531477"/>
            <a:chExt cx="336465" cy="336439"/>
          </a:xfrm>
        </p:grpSpPr>
        <p:sp>
          <p:nvSpPr>
            <p:cNvPr id="8265" name="Google Shape;8265;p88"/>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8"/>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8"/>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8"/>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8"/>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88"/>
          <p:cNvGrpSpPr/>
          <p:nvPr/>
        </p:nvGrpSpPr>
        <p:grpSpPr>
          <a:xfrm>
            <a:off x="2807344" y="4089585"/>
            <a:ext cx="344764" cy="353692"/>
            <a:chOff x="2807344" y="4294985"/>
            <a:chExt cx="344764" cy="353692"/>
          </a:xfrm>
        </p:grpSpPr>
        <p:sp>
          <p:nvSpPr>
            <p:cNvPr id="8271" name="Google Shape;8271;p88"/>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8"/>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8"/>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8"/>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8"/>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8"/>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8"/>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8"/>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8"/>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8"/>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8"/>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8"/>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8"/>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8"/>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8"/>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8"/>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8"/>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8"/>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8"/>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8"/>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8"/>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8"/>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88"/>
          <p:cNvGrpSpPr/>
          <p:nvPr/>
        </p:nvGrpSpPr>
        <p:grpSpPr>
          <a:xfrm>
            <a:off x="3966830" y="2244602"/>
            <a:ext cx="314945" cy="331753"/>
            <a:chOff x="3966830" y="2450002"/>
            <a:chExt cx="314945" cy="331753"/>
          </a:xfrm>
        </p:grpSpPr>
        <p:sp>
          <p:nvSpPr>
            <p:cNvPr id="8294" name="Google Shape;8294;p88"/>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8"/>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8"/>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8"/>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8"/>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8"/>
          <p:cNvGrpSpPr/>
          <p:nvPr/>
        </p:nvGrpSpPr>
        <p:grpSpPr>
          <a:xfrm>
            <a:off x="1774648" y="1771530"/>
            <a:ext cx="298373" cy="390920"/>
            <a:chOff x="1774648" y="1976930"/>
            <a:chExt cx="298373" cy="390920"/>
          </a:xfrm>
        </p:grpSpPr>
        <p:sp>
          <p:nvSpPr>
            <p:cNvPr id="8300" name="Google Shape;8300;p88"/>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8"/>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8"/>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8"/>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8"/>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8"/>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88"/>
          <p:cNvGrpSpPr/>
          <p:nvPr/>
        </p:nvGrpSpPr>
        <p:grpSpPr>
          <a:xfrm>
            <a:off x="855285" y="2220909"/>
            <a:ext cx="374950" cy="386129"/>
            <a:chOff x="855285" y="2426309"/>
            <a:chExt cx="374950" cy="386129"/>
          </a:xfrm>
        </p:grpSpPr>
        <p:sp>
          <p:nvSpPr>
            <p:cNvPr id="8307" name="Google Shape;8307;p88"/>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8"/>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8"/>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8"/>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8"/>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8"/>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8"/>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8"/>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8"/>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8"/>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8"/>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8"/>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8"/>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88"/>
          <p:cNvGrpSpPr/>
          <p:nvPr/>
        </p:nvGrpSpPr>
        <p:grpSpPr>
          <a:xfrm>
            <a:off x="1300502" y="2236748"/>
            <a:ext cx="364504" cy="370290"/>
            <a:chOff x="1300502" y="2442148"/>
            <a:chExt cx="364504" cy="370290"/>
          </a:xfrm>
        </p:grpSpPr>
        <p:sp>
          <p:nvSpPr>
            <p:cNvPr id="8321" name="Google Shape;8321;p88"/>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8"/>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8"/>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8"/>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8"/>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8"/>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8"/>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8"/>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8"/>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8"/>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8"/>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8"/>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8"/>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8"/>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8"/>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8"/>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8"/>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8"/>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8"/>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8"/>
          <p:cNvGrpSpPr/>
          <p:nvPr/>
        </p:nvGrpSpPr>
        <p:grpSpPr>
          <a:xfrm>
            <a:off x="1757683" y="2233371"/>
            <a:ext cx="330680" cy="356441"/>
            <a:chOff x="1757683" y="2438771"/>
            <a:chExt cx="330680" cy="356441"/>
          </a:xfrm>
        </p:grpSpPr>
        <p:sp>
          <p:nvSpPr>
            <p:cNvPr id="8341" name="Google Shape;8341;p88"/>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8"/>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8"/>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8"/>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8"/>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8"/>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8"/>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8"/>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8"/>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8"/>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88"/>
          <p:cNvGrpSpPr/>
          <p:nvPr/>
        </p:nvGrpSpPr>
        <p:grpSpPr>
          <a:xfrm>
            <a:off x="3943687" y="3619707"/>
            <a:ext cx="367908" cy="354477"/>
            <a:chOff x="3943687" y="3825107"/>
            <a:chExt cx="367908" cy="354477"/>
          </a:xfrm>
        </p:grpSpPr>
        <p:sp>
          <p:nvSpPr>
            <p:cNvPr id="8352" name="Google Shape;8352;p88"/>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8"/>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8"/>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8"/>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8"/>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8"/>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8"/>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8"/>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8"/>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8"/>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8"/>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8"/>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88"/>
          <p:cNvGrpSpPr/>
          <p:nvPr/>
        </p:nvGrpSpPr>
        <p:grpSpPr>
          <a:xfrm>
            <a:off x="2195360" y="1771530"/>
            <a:ext cx="340235" cy="390763"/>
            <a:chOff x="2195360" y="1976930"/>
            <a:chExt cx="340235" cy="390763"/>
          </a:xfrm>
        </p:grpSpPr>
        <p:sp>
          <p:nvSpPr>
            <p:cNvPr id="8365" name="Google Shape;8365;p88"/>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8"/>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8"/>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8"/>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8"/>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8"/>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8"/>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8"/>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8"/>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8"/>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8"/>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88"/>
          <p:cNvGrpSpPr/>
          <p:nvPr/>
        </p:nvGrpSpPr>
        <p:grpSpPr>
          <a:xfrm>
            <a:off x="2567509" y="1796819"/>
            <a:ext cx="432179" cy="332172"/>
            <a:chOff x="2567509" y="2002219"/>
            <a:chExt cx="432179" cy="332172"/>
          </a:xfrm>
        </p:grpSpPr>
        <p:sp>
          <p:nvSpPr>
            <p:cNvPr id="8377" name="Google Shape;8377;p88"/>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8"/>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8"/>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8"/>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8"/>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8"/>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8"/>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8"/>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8"/>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8"/>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8"/>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8"/>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88"/>
          <p:cNvGrpSpPr/>
          <p:nvPr/>
        </p:nvGrpSpPr>
        <p:grpSpPr>
          <a:xfrm>
            <a:off x="1323907" y="3154488"/>
            <a:ext cx="281854" cy="359242"/>
            <a:chOff x="1323907" y="3359888"/>
            <a:chExt cx="281854" cy="359242"/>
          </a:xfrm>
        </p:grpSpPr>
        <p:sp>
          <p:nvSpPr>
            <p:cNvPr id="8390" name="Google Shape;8390;p88"/>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8"/>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8"/>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8"/>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8"/>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8"/>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8"/>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8"/>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8"/>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8"/>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8"/>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8"/>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8"/>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8"/>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8"/>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8"/>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8"/>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8"/>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8"/>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88"/>
          <p:cNvGrpSpPr/>
          <p:nvPr/>
        </p:nvGrpSpPr>
        <p:grpSpPr>
          <a:xfrm>
            <a:off x="2184548" y="3654055"/>
            <a:ext cx="354948" cy="286776"/>
            <a:chOff x="2184548" y="3859455"/>
            <a:chExt cx="354948" cy="286776"/>
          </a:xfrm>
        </p:grpSpPr>
        <p:sp>
          <p:nvSpPr>
            <p:cNvPr id="8410" name="Google Shape;8410;p88"/>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8"/>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8"/>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8"/>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8"/>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8"/>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8"/>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8"/>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8"/>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8"/>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8"/>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8"/>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8"/>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8"/>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88"/>
          <p:cNvGrpSpPr/>
          <p:nvPr/>
        </p:nvGrpSpPr>
        <p:grpSpPr>
          <a:xfrm>
            <a:off x="3140511" y="3634708"/>
            <a:ext cx="216823" cy="334162"/>
            <a:chOff x="3140511" y="3840108"/>
            <a:chExt cx="216823" cy="334162"/>
          </a:xfrm>
        </p:grpSpPr>
        <p:sp>
          <p:nvSpPr>
            <p:cNvPr id="8428" name="Google Shape;8428;p88"/>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8"/>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8"/>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8"/>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8"/>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8"/>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88"/>
          <p:cNvGrpSpPr/>
          <p:nvPr/>
        </p:nvGrpSpPr>
        <p:grpSpPr>
          <a:xfrm>
            <a:off x="883193" y="3157394"/>
            <a:ext cx="275099" cy="363876"/>
            <a:chOff x="883193" y="3362794"/>
            <a:chExt cx="275099" cy="363876"/>
          </a:xfrm>
        </p:grpSpPr>
        <p:sp>
          <p:nvSpPr>
            <p:cNvPr id="8438" name="Google Shape;8438;p88"/>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8"/>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8"/>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8"/>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8"/>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8"/>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8"/>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8"/>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8"/>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8"/>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8"/>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8"/>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8"/>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8"/>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8"/>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8"/>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8"/>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8"/>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8"/>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8"/>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88"/>
          <p:cNvGrpSpPr/>
          <p:nvPr/>
        </p:nvGrpSpPr>
        <p:grpSpPr>
          <a:xfrm>
            <a:off x="2633404" y="2691364"/>
            <a:ext cx="368798" cy="365420"/>
            <a:chOff x="2633404" y="2896764"/>
            <a:chExt cx="368798" cy="365420"/>
          </a:xfrm>
        </p:grpSpPr>
        <p:sp>
          <p:nvSpPr>
            <p:cNvPr id="8465" name="Google Shape;8465;p88"/>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8"/>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8"/>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8"/>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88"/>
          <p:cNvGrpSpPr/>
          <p:nvPr/>
        </p:nvGrpSpPr>
        <p:grpSpPr>
          <a:xfrm>
            <a:off x="2593035" y="1333355"/>
            <a:ext cx="382621" cy="308688"/>
            <a:chOff x="2593035" y="1538755"/>
            <a:chExt cx="382621" cy="308688"/>
          </a:xfrm>
        </p:grpSpPr>
        <p:sp>
          <p:nvSpPr>
            <p:cNvPr id="8477" name="Google Shape;8477;p88"/>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8"/>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8"/>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8"/>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8"/>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8"/>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88"/>
          <p:cNvGrpSpPr/>
          <p:nvPr/>
        </p:nvGrpSpPr>
        <p:grpSpPr>
          <a:xfrm>
            <a:off x="3011234" y="1346681"/>
            <a:ext cx="429012" cy="329292"/>
            <a:chOff x="3011234" y="1552081"/>
            <a:chExt cx="429012" cy="329292"/>
          </a:xfrm>
        </p:grpSpPr>
        <p:sp>
          <p:nvSpPr>
            <p:cNvPr id="8486" name="Google Shape;8486;p88"/>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8"/>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8"/>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8"/>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8"/>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8"/>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8"/>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8"/>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8"/>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8"/>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8"/>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88"/>
          <p:cNvGrpSpPr/>
          <p:nvPr/>
        </p:nvGrpSpPr>
        <p:grpSpPr>
          <a:xfrm>
            <a:off x="3500721" y="1788259"/>
            <a:ext cx="381626" cy="360237"/>
            <a:chOff x="3500721" y="1993659"/>
            <a:chExt cx="381626" cy="360237"/>
          </a:xfrm>
        </p:grpSpPr>
        <p:sp>
          <p:nvSpPr>
            <p:cNvPr id="8505" name="Google Shape;8505;p88"/>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8"/>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8"/>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8"/>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8"/>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8"/>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8"/>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8"/>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8"/>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8"/>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8"/>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8"/>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8"/>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88"/>
          <p:cNvGrpSpPr/>
          <p:nvPr/>
        </p:nvGrpSpPr>
        <p:grpSpPr>
          <a:xfrm>
            <a:off x="3479228" y="1305526"/>
            <a:ext cx="373798" cy="370368"/>
            <a:chOff x="3479228" y="1510926"/>
            <a:chExt cx="373798" cy="370368"/>
          </a:xfrm>
        </p:grpSpPr>
        <p:sp>
          <p:nvSpPr>
            <p:cNvPr id="8524" name="Google Shape;8524;p88"/>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8"/>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8"/>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8"/>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8"/>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88"/>
          <p:cNvGrpSpPr/>
          <p:nvPr/>
        </p:nvGrpSpPr>
        <p:grpSpPr>
          <a:xfrm>
            <a:off x="862432" y="2691809"/>
            <a:ext cx="339240" cy="378196"/>
            <a:chOff x="862432" y="2897209"/>
            <a:chExt cx="339240" cy="378196"/>
          </a:xfrm>
        </p:grpSpPr>
        <p:sp>
          <p:nvSpPr>
            <p:cNvPr id="8534" name="Google Shape;8534;p88"/>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8"/>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8"/>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8"/>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88"/>
          <p:cNvGrpSpPr/>
          <p:nvPr/>
        </p:nvGrpSpPr>
        <p:grpSpPr>
          <a:xfrm>
            <a:off x="850625" y="1321417"/>
            <a:ext cx="346021" cy="345131"/>
            <a:chOff x="850625" y="1526817"/>
            <a:chExt cx="346021" cy="345131"/>
          </a:xfrm>
        </p:grpSpPr>
        <p:sp>
          <p:nvSpPr>
            <p:cNvPr id="8543" name="Google Shape;8543;p88"/>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8"/>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8"/>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8"/>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8"/>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8"/>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8"/>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88"/>
          <p:cNvGrpSpPr/>
          <p:nvPr/>
        </p:nvGrpSpPr>
        <p:grpSpPr>
          <a:xfrm>
            <a:off x="3046943" y="3162447"/>
            <a:ext cx="379479" cy="370395"/>
            <a:chOff x="3046943" y="3367847"/>
            <a:chExt cx="379479" cy="370395"/>
          </a:xfrm>
        </p:grpSpPr>
        <p:sp>
          <p:nvSpPr>
            <p:cNvPr id="8564" name="Google Shape;8564;p88"/>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88"/>
          <p:cNvGrpSpPr/>
          <p:nvPr/>
        </p:nvGrpSpPr>
        <p:grpSpPr>
          <a:xfrm>
            <a:off x="1289506" y="1778258"/>
            <a:ext cx="391103" cy="377777"/>
            <a:chOff x="1289506" y="1983658"/>
            <a:chExt cx="391103" cy="377777"/>
          </a:xfrm>
        </p:grpSpPr>
        <p:sp>
          <p:nvSpPr>
            <p:cNvPr id="8572" name="Google Shape;8572;p88"/>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8"/>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8"/>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8"/>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8"/>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8"/>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88"/>
          <p:cNvGrpSpPr/>
          <p:nvPr/>
        </p:nvGrpSpPr>
        <p:grpSpPr>
          <a:xfrm>
            <a:off x="1287935" y="1305578"/>
            <a:ext cx="350288" cy="362357"/>
            <a:chOff x="1287935" y="1510978"/>
            <a:chExt cx="350288" cy="362357"/>
          </a:xfrm>
        </p:grpSpPr>
        <p:sp>
          <p:nvSpPr>
            <p:cNvPr id="8581" name="Google Shape;8581;p88"/>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8"/>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8"/>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8"/>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8"/>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8"/>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8"/>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8"/>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8"/>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88"/>
          <p:cNvGrpSpPr/>
          <p:nvPr/>
        </p:nvGrpSpPr>
        <p:grpSpPr>
          <a:xfrm>
            <a:off x="2477973" y="4084559"/>
            <a:ext cx="210042" cy="361991"/>
            <a:chOff x="2477973" y="4289959"/>
            <a:chExt cx="210042" cy="361991"/>
          </a:xfrm>
        </p:grpSpPr>
        <p:sp>
          <p:nvSpPr>
            <p:cNvPr id="8601" name="Google Shape;8601;p88"/>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8"/>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88"/>
          <p:cNvGrpSpPr/>
          <p:nvPr/>
        </p:nvGrpSpPr>
        <p:grpSpPr>
          <a:xfrm>
            <a:off x="3518969" y="2704349"/>
            <a:ext cx="347827" cy="345602"/>
            <a:chOff x="3518969" y="2909749"/>
            <a:chExt cx="347827" cy="345602"/>
          </a:xfrm>
        </p:grpSpPr>
        <p:sp>
          <p:nvSpPr>
            <p:cNvPr id="8608" name="Google Shape;8608;p88"/>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8"/>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8"/>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8"/>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8"/>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88"/>
          <p:cNvGrpSpPr/>
          <p:nvPr/>
        </p:nvGrpSpPr>
        <p:grpSpPr>
          <a:xfrm>
            <a:off x="2137005" y="1317856"/>
            <a:ext cx="415817" cy="355734"/>
            <a:chOff x="2137005" y="1523256"/>
            <a:chExt cx="415817" cy="355734"/>
          </a:xfrm>
        </p:grpSpPr>
        <p:sp>
          <p:nvSpPr>
            <p:cNvPr id="8622" name="Google Shape;8622;p88"/>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8"/>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8"/>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88"/>
          <p:cNvGrpSpPr/>
          <p:nvPr/>
        </p:nvGrpSpPr>
        <p:grpSpPr>
          <a:xfrm>
            <a:off x="1713413" y="3154148"/>
            <a:ext cx="397700" cy="389637"/>
            <a:chOff x="1713413" y="3359548"/>
            <a:chExt cx="397700" cy="389637"/>
          </a:xfrm>
        </p:grpSpPr>
        <p:sp>
          <p:nvSpPr>
            <p:cNvPr id="8633" name="Google Shape;8633;p88"/>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8"/>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8"/>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8"/>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8"/>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8"/>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8"/>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8"/>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88"/>
          <p:cNvGrpSpPr/>
          <p:nvPr/>
        </p:nvGrpSpPr>
        <p:grpSpPr>
          <a:xfrm>
            <a:off x="1976129" y="4078773"/>
            <a:ext cx="401496" cy="371154"/>
            <a:chOff x="1976129" y="4284173"/>
            <a:chExt cx="401496" cy="371154"/>
          </a:xfrm>
        </p:grpSpPr>
        <p:sp>
          <p:nvSpPr>
            <p:cNvPr id="8654" name="Google Shape;8654;p88"/>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8"/>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88"/>
          <p:cNvGrpSpPr/>
          <p:nvPr/>
        </p:nvGrpSpPr>
        <p:grpSpPr>
          <a:xfrm>
            <a:off x="1830123" y="2699584"/>
            <a:ext cx="184412" cy="367541"/>
            <a:chOff x="1830123" y="2904984"/>
            <a:chExt cx="184412" cy="367541"/>
          </a:xfrm>
        </p:grpSpPr>
        <p:sp>
          <p:nvSpPr>
            <p:cNvPr id="8670" name="Google Shape;8670;p88"/>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8"/>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8"/>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88"/>
          <p:cNvGrpSpPr/>
          <p:nvPr/>
        </p:nvGrpSpPr>
        <p:grpSpPr>
          <a:xfrm>
            <a:off x="2602224" y="3620518"/>
            <a:ext cx="376966" cy="349765"/>
            <a:chOff x="2602224" y="3825918"/>
            <a:chExt cx="376966" cy="349765"/>
          </a:xfrm>
        </p:grpSpPr>
        <p:sp>
          <p:nvSpPr>
            <p:cNvPr id="8676" name="Google Shape;8676;p88"/>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8"/>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8"/>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8"/>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8"/>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88"/>
          <p:cNvGrpSpPr/>
          <p:nvPr/>
        </p:nvGrpSpPr>
        <p:grpSpPr>
          <a:xfrm>
            <a:off x="3479725" y="3215723"/>
            <a:ext cx="411419" cy="256616"/>
            <a:chOff x="3479725" y="3421123"/>
            <a:chExt cx="411419" cy="256616"/>
          </a:xfrm>
        </p:grpSpPr>
        <p:sp>
          <p:nvSpPr>
            <p:cNvPr id="8689" name="Google Shape;8689;p88"/>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8"/>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8"/>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8"/>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8"/>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8"/>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88"/>
          <p:cNvGrpSpPr/>
          <p:nvPr/>
        </p:nvGrpSpPr>
        <p:grpSpPr>
          <a:xfrm>
            <a:off x="1283275" y="3614078"/>
            <a:ext cx="373824" cy="362881"/>
            <a:chOff x="1283275" y="3819478"/>
            <a:chExt cx="373824" cy="362881"/>
          </a:xfrm>
        </p:grpSpPr>
        <p:sp>
          <p:nvSpPr>
            <p:cNvPr id="8709" name="Google Shape;8709;p88"/>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8"/>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8"/>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8"/>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8"/>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8"/>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88"/>
          <p:cNvGrpSpPr/>
          <p:nvPr/>
        </p:nvGrpSpPr>
        <p:grpSpPr>
          <a:xfrm>
            <a:off x="3462865" y="2253896"/>
            <a:ext cx="442730" cy="362331"/>
            <a:chOff x="3462865" y="2459296"/>
            <a:chExt cx="442730" cy="362331"/>
          </a:xfrm>
        </p:grpSpPr>
        <p:sp>
          <p:nvSpPr>
            <p:cNvPr id="8724" name="Google Shape;8724;p88"/>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8"/>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8"/>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8"/>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88"/>
          <p:cNvGrpSpPr/>
          <p:nvPr/>
        </p:nvGrpSpPr>
        <p:grpSpPr>
          <a:xfrm>
            <a:off x="3988847" y="3152734"/>
            <a:ext cx="281121" cy="367279"/>
            <a:chOff x="3988847" y="3358134"/>
            <a:chExt cx="281121" cy="367279"/>
          </a:xfrm>
        </p:grpSpPr>
        <p:sp>
          <p:nvSpPr>
            <p:cNvPr id="8732" name="Google Shape;8732;p88"/>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8"/>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8"/>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8"/>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8"/>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8"/>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8"/>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8"/>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8"/>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8"/>
          <p:cNvGrpSpPr/>
          <p:nvPr/>
        </p:nvGrpSpPr>
        <p:grpSpPr>
          <a:xfrm>
            <a:off x="3951620" y="2700632"/>
            <a:ext cx="370290" cy="366729"/>
            <a:chOff x="3951620" y="2906032"/>
            <a:chExt cx="370290" cy="366729"/>
          </a:xfrm>
        </p:grpSpPr>
        <p:sp>
          <p:nvSpPr>
            <p:cNvPr id="8751" name="Google Shape;8751;p88"/>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88"/>
          <p:cNvGrpSpPr/>
          <p:nvPr/>
        </p:nvGrpSpPr>
        <p:grpSpPr>
          <a:xfrm>
            <a:off x="2145304" y="3153205"/>
            <a:ext cx="404245" cy="388433"/>
            <a:chOff x="2145304" y="3358605"/>
            <a:chExt cx="404245" cy="388433"/>
          </a:xfrm>
        </p:grpSpPr>
        <p:sp>
          <p:nvSpPr>
            <p:cNvPr id="8754" name="Google Shape;8754;p88"/>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8"/>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8"/>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88"/>
          <p:cNvGrpSpPr/>
          <p:nvPr/>
        </p:nvGrpSpPr>
        <p:grpSpPr>
          <a:xfrm>
            <a:off x="2593925" y="3165196"/>
            <a:ext cx="406392" cy="365263"/>
            <a:chOff x="2593925" y="3370596"/>
            <a:chExt cx="406392" cy="365263"/>
          </a:xfrm>
        </p:grpSpPr>
        <p:sp>
          <p:nvSpPr>
            <p:cNvPr id="8763" name="Google Shape;8763;p88"/>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8"/>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8"/>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8"/>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8"/>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8"/>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88"/>
          <p:cNvGrpSpPr/>
          <p:nvPr/>
        </p:nvGrpSpPr>
        <p:grpSpPr>
          <a:xfrm>
            <a:off x="848975" y="1782316"/>
            <a:ext cx="384898" cy="358221"/>
            <a:chOff x="848975" y="1987716"/>
            <a:chExt cx="384898" cy="358221"/>
          </a:xfrm>
        </p:grpSpPr>
        <p:sp>
          <p:nvSpPr>
            <p:cNvPr id="8775" name="Google Shape;8775;p88"/>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8"/>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8"/>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8"/>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8"/>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8"/>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8"/>
          <p:cNvGrpSpPr/>
          <p:nvPr/>
        </p:nvGrpSpPr>
        <p:grpSpPr>
          <a:xfrm>
            <a:off x="2255731" y="2722492"/>
            <a:ext cx="226405" cy="386260"/>
            <a:chOff x="2255731" y="2927892"/>
            <a:chExt cx="226405" cy="386260"/>
          </a:xfrm>
        </p:grpSpPr>
        <p:sp>
          <p:nvSpPr>
            <p:cNvPr id="8785" name="Google Shape;8785;p88"/>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8"/>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8"/>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8"/>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8"/>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88"/>
          <p:cNvGrpSpPr/>
          <p:nvPr/>
        </p:nvGrpSpPr>
        <p:grpSpPr>
          <a:xfrm>
            <a:off x="2209576" y="2236748"/>
            <a:ext cx="307641" cy="346571"/>
            <a:chOff x="2209576" y="2442148"/>
            <a:chExt cx="307641" cy="346571"/>
          </a:xfrm>
        </p:grpSpPr>
        <p:sp>
          <p:nvSpPr>
            <p:cNvPr id="8797" name="Google Shape;8797;p88"/>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8"/>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8"/>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8"/>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8"/>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8"/>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8"/>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88"/>
          <p:cNvGrpSpPr/>
          <p:nvPr/>
        </p:nvGrpSpPr>
        <p:grpSpPr>
          <a:xfrm>
            <a:off x="1334850" y="2704742"/>
            <a:ext cx="280231" cy="357854"/>
            <a:chOff x="1334850" y="2910142"/>
            <a:chExt cx="280231" cy="357854"/>
          </a:xfrm>
        </p:grpSpPr>
        <p:sp>
          <p:nvSpPr>
            <p:cNvPr id="8813" name="Google Shape;8813;p88"/>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8"/>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8"/>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8"/>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8"/>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88"/>
          <p:cNvGrpSpPr/>
          <p:nvPr/>
        </p:nvGrpSpPr>
        <p:grpSpPr>
          <a:xfrm>
            <a:off x="920682" y="3606250"/>
            <a:ext cx="220357" cy="378353"/>
            <a:chOff x="920682" y="3811650"/>
            <a:chExt cx="220357" cy="378353"/>
          </a:xfrm>
        </p:grpSpPr>
        <p:sp>
          <p:nvSpPr>
            <p:cNvPr id="8823" name="Google Shape;8823;p88"/>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8"/>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8"/>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8"/>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8"/>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8"/>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88"/>
          <p:cNvGrpSpPr/>
          <p:nvPr/>
        </p:nvGrpSpPr>
        <p:grpSpPr>
          <a:xfrm>
            <a:off x="3900804" y="1342518"/>
            <a:ext cx="411550" cy="337748"/>
            <a:chOff x="3900804" y="1547918"/>
            <a:chExt cx="411550" cy="337748"/>
          </a:xfrm>
        </p:grpSpPr>
        <p:sp>
          <p:nvSpPr>
            <p:cNvPr id="8839" name="Google Shape;8839;p88"/>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8"/>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8"/>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8"/>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88"/>
          <p:cNvGrpSpPr/>
          <p:nvPr/>
        </p:nvGrpSpPr>
        <p:grpSpPr>
          <a:xfrm>
            <a:off x="3508654" y="3606381"/>
            <a:ext cx="363876" cy="364007"/>
            <a:chOff x="3508654" y="3811781"/>
            <a:chExt cx="363876" cy="364007"/>
          </a:xfrm>
        </p:grpSpPr>
        <p:sp>
          <p:nvSpPr>
            <p:cNvPr id="8847" name="Google Shape;8847;p88"/>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8"/>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8"/>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8"/>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8"/>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88"/>
          <p:cNvGrpSpPr/>
          <p:nvPr/>
        </p:nvGrpSpPr>
        <p:grpSpPr>
          <a:xfrm>
            <a:off x="1761322" y="3609523"/>
            <a:ext cx="310050" cy="374688"/>
            <a:chOff x="1761322" y="3814923"/>
            <a:chExt cx="310050" cy="374688"/>
          </a:xfrm>
        </p:grpSpPr>
        <p:sp>
          <p:nvSpPr>
            <p:cNvPr id="8862" name="Google Shape;8862;p88"/>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8"/>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8"/>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8"/>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8"/>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8"/>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8"/>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8"/>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8"/>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8"/>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8"/>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8"/>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8"/>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8"/>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8"/>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8"/>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88"/>
          <p:cNvGrpSpPr/>
          <p:nvPr/>
        </p:nvGrpSpPr>
        <p:grpSpPr>
          <a:xfrm>
            <a:off x="2604109" y="2233895"/>
            <a:ext cx="399088" cy="373144"/>
            <a:chOff x="2604109" y="2439295"/>
            <a:chExt cx="399088" cy="373144"/>
          </a:xfrm>
        </p:grpSpPr>
        <p:sp>
          <p:nvSpPr>
            <p:cNvPr id="8891" name="Google Shape;8891;p88"/>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8"/>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8"/>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8"/>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8"/>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8"/>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8"/>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8"/>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8"/>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8"/>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8"/>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8"/>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8"/>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8"/>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8"/>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8"/>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8"/>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8"/>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8"/>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8"/>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8"/>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8"/>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8"/>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8"/>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8"/>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8"/>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8"/>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8"/>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8"/>
          <p:cNvGrpSpPr/>
          <p:nvPr/>
        </p:nvGrpSpPr>
        <p:grpSpPr>
          <a:xfrm>
            <a:off x="7086308" y="2256121"/>
            <a:ext cx="368536" cy="353692"/>
            <a:chOff x="7086308" y="2461521"/>
            <a:chExt cx="368536" cy="353692"/>
          </a:xfrm>
        </p:grpSpPr>
        <p:sp>
          <p:nvSpPr>
            <p:cNvPr id="8935" name="Google Shape;8935;p88"/>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8"/>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8"/>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8"/>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8"/>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8"/>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8"/>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8"/>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8"/>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8"/>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8"/>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88"/>
          <p:cNvGrpSpPr/>
          <p:nvPr/>
        </p:nvGrpSpPr>
        <p:grpSpPr>
          <a:xfrm>
            <a:off x="6644992" y="2248843"/>
            <a:ext cx="375552" cy="368405"/>
            <a:chOff x="6644992" y="2454243"/>
            <a:chExt cx="375552" cy="368405"/>
          </a:xfrm>
        </p:grpSpPr>
        <p:sp>
          <p:nvSpPr>
            <p:cNvPr id="8947" name="Google Shape;8947;p88"/>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8"/>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8"/>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8"/>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8"/>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8"/>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8"/>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8"/>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8"/>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8"/>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8"/>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8"/>
          <p:cNvGrpSpPr/>
          <p:nvPr/>
        </p:nvGrpSpPr>
        <p:grpSpPr>
          <a:xfrm>
            <a:off x="6186789" y="2251933"/>
            <a:ext cx="371049" cy="362096"/>
            <a:chOff x="6186789" y="2457333"/>
            <a:chExt cx="371049" cy="362096"/>
          </a:xfrm>
        </p:grpSpPr>
        <p:sp>
          <p:nvSpPr>
            <p:cNvPr id="8959" name="Google Shape;8959;p88"/>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8"/>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8"/>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8"/>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8"/>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8"/>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8"/>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8"/>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8"/>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8"/>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8"/>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8"/>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88"/>
          <p:cNvGrpSpPr/>
          <p:nvPr/>
        </p:nvGrpSpPr>
        <p:grpSpPr>
          <a:xfrm>
            <a:off x="7957893" y="2249079"/>
            <a:ext cx="375081" cy="368169"/>
            <a:chOff x="7957893" y="2454479"/>
            <a:chExt cx="375081" cy="368169"/>
          </a:xfrm>
        </p:grpSpPr>
        <p:sp>
          <p:nvSpPr>
            <p:cNvPr id="8972" name="Google Shape;8972;p88"/>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8"/>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8"/>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8"/>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8"/>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8"/>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8"/>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8"/>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8"/>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8"/>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88"/>
          <p:cNvGrpSpPr/>
          <p:nvPr/>
        </p:nvGrpSpPr>
        <p:grpSpPr>
          <a:xfrm>
            <a:off x="5738562" y="2248948"/>
            <a:ext cx="368536" cy="368300"/>
            <a:chOff x="5738562" y="2454348"/>
            <a:chExt cx="368536" cy="368300"/>
          </a:xfrm>
        </p:grpSpPr>
        <p:sp>
          <p:nvSpPr>
            <p:cNvPr id="8983" name="Google Shape;8983;p88"/>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8"/>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8"/>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8"/>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8"/>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8"/>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8"/>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8"/>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8"/>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8"/>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8"/>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8"/>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8"/>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8"/>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8"/>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8"/>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8"/>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8"/>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8"/>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8"/>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8"/>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8"/>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8"/>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8"/>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8"/>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8"/>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8"/>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8"/>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8"/>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8"/>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8"/>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8"/>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8"/>
          <p:cNvGrpSpPr/>
          <p:nvPr/>
        </p:nvGrpSpPr>
        <p:grpSpPr>
          <a:xfrm>
            <a:off x="4870747" y="2288820"/>
            <a:ext cx="368536" cy="288687"/>
            <a:chOff x="4870747" y="2494220"/>
            <a:chExt cx="368536" cy="288687"/>
          </a:xfrm>
        </p:grpSpPr>
        <p:sp>
          <p:nvSpPr>
            <p:cNvPr id="9016" name="Google Shape;9016;p88"/>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8"/>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8"/>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8"/>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8"/>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8"/>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8"/>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8"/>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8"/>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8"/>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8"/>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8"/>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8"/>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8"/>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8"/>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8"/>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8"/>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8"/>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8"/>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8"/>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8"/>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8"/>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8"/>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8"/>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88"/>
          <p:cNvGrpSpPr/>
          <p:nvPr/>
        </p:nvGrpSpPr>
        <p:grpSpPr>
          <a:xfrm>
            <a:off x="5300308" y="2249105"/>
            <a:ext cx="370604" cy="367960"/>
            <a:chOff x="5300308" y="2454505"/>
            <a:chExt cx="370604" cy="367960"/>
          </a:xfrm>
        </p:grpSpPr>
        <p:sp>
          <p:nvSpPr>
            <p:cNvPr id="9041" name="Google Shape;9041;p88"/>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8"/>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8"/>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8"/>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8"/>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8"/>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8"/>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8"/>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8"/>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8"/>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8"/>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88"/>
          <p:cNvGrpSpPr/>
          <p:nvPr/>
        </p:nvGrpSpPr>
        <p:grpSpPr>
          <a:xfrm>
            <a:off x="4929600" y="3620335"/>
            <a:ext cx="230803" cy="340235"/>
            <a:chOff x="4929600" y="3825735"/>
            <a:chExt cx="230803" cy="340235"/>
          </a:xfrm>
        </p:grpSpPr>
        <p:sp>
          <p:nvSpPr>
            <p:cNvPr id="9053" name="Google Shape;9053;p88"/>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8"/>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8"/>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8"/>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8"/>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8"/>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8"/>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8"/>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8"/>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8"/>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8"/>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8"/>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8"/>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8"/>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8"/>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8"/>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8"/>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8"/>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8"/>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8"/>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8"/>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88"/>
          <p:cNvGrpSpPr/>
          <p:nvPr/>
        </p:nvGrpSpPr>
        <p:grpSpPr>
          <a:xfrm>
            <a:off x="6264518" y="3619995"/>
            <a:ext cx="249810" cy="340968"/>
            <a:chOff x="6264518" y="3825395"/>
            <a:chExt cx="249810" cy="340968"/>
          </a:xfrm>
        </p:grpSpPr>
        <p:sp>
          <p:nvSpPr>
            <p:cNvPr id="9075" name="Google Shape;9075;p88"/>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8"/>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8"/>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8"/>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8"/>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8"/>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8"/>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8"/>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88"/>
          <p:cNvGrpSpPr/>
          <p:nvPr/>
        </p:nvGrpSpPr>
        <p:grpSpPr>
          <a:xfrm>
            <a:off x="5376073" y="3619968"/>
            <a:ext cx="223158" cy="340994"/>
            <a:chOff x="5376073" y="3825368"/>
            <a:chExt cx="223158" cy="340994"/>
          </a:xfrm>
        </p:grpSpPr>
        <p:sp>
          <p:nvSpPr>
            <p:cNvPr id="9084" name="Google Shape;9084;p88"/>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8"/>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8"/>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8"/>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8"/>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8"/>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8"/>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8"/>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8"/>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8"/>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8"/>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8"/>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8"/>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8"/>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8"/>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8"/>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8"/>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8"/>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8"/>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8"/>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8"/>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8"/>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8"/>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8"/>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88"/>
          <p:cNvGrpSpPr/>
          <p:nvPr/>
        </p:nvGrpSpPr>
        <p:grpSpPr>
          <a:xfrm>
            <a:off x="6716044" y="3619995"/>
            <a:ext cx="197973" cy="340314"/>
            <a:chOff x="6716044" y="3825395"/>
            <a:chExt cx="197973" cy="340314"/>
          </a:xfrm>
        </p:grpSpPr>
        <p:sp>
          <p:nvSpPr>
            <p:cNvPr id="9109" name="Google Shape;9109;p88"/>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8"/>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8"/>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8"/>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8"/>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8"/>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8"/>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8"/>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8"/>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8"/>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8"/>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8"/>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8"/>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88"/>
          <p:cNvGrpSpPr/>
          <p:nvPr/>
        </p:nvGrpSpPr>
        <p:grpSpPr>
          <a:xfrm>
            <a:off x="7517833" y="2260415"/>
            <a:ext cx="370656" cy="345157"/>
            <a:chOff x="7517833" y="2465815"/>
            <a:chExt cx="370656" cy="345157"/>
          </a:xfrm>
        </p:grpSpPr>
        <p:sp>
          <p:nvSpPr>
            <p:cNvPr id="9123" name="Google Shape;9123;p88"/>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8"/>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8"/>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8"/>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8"/>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8"/>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8"/>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88"/>
          <p:cNvGrpSpPr/>
          <p:nvPr/>
        </p:nvGrpSpPr>
        <p:grpSpPr>
          <a:xfrm>
            <a:off x="5804954" y="3620309"/>
            <a:ext cx="251197" cy="340392"/>
            <a:chOff x="5804954" y="3825709"/>
            <a:chExt cx="251197" cy="340392"/>
          </a:xfrm>
        </p:grpSpPr>
        <p:sp>
          <p:nvSpPr>
            <p:cNvPr id="9131" name="Google Shape;9131;p88"/>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8"/>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8"/>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8"/>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8"/>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8"/>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8"/>
          <p:cNvGrpSpPr/>
          <p:nvPr/>
        </p:nvGrpSpPr>
        <p:grpSpPr>
          <a:xfrm>
            <a:off x="4872134" y="3154593"/>
            <a:ext cx="374819" cy="368562"/>
            <a:chOff x="4872134" y="3359993"/>
            <a:chExt cx="374819" cy="368562"/>
          </a:xfrm>
        </p:grpSpPr>
        <p:sp>
          <p:nvSpPr>
            <p:cNvPr id="9138" name="Google Shape;9138;p88"/>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8"/>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8"/>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8"/>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8"/>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8"/>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8"/>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8"/>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88"/>
          <p:cNvGrpSpPr/>
          <p:nvPr/>
        </p:nvGrpSpPr>
        <p:grpSpPr>
          <a:xfrm>
            <a:off x="6614911" y="1310762"/>
            <a:ext cx="391810" cy="368484"/>
            <a:chOff x="6614911" y="1516162"/>
            <a:chExt cx="391810" cy="368484"/>
          </a:xfrm>
        </p:grpSpPr>
        <p:sp>
          <p:nvSpPr>
            <p:cNvPr id="9147" name="Google Shape;9147;p88"/>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8"/>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8"/>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8"/>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8"/>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8"/>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8"/>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8"/>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8"/>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8"/>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8"/>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8"/>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8"/>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8"/>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8"/>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8"/>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8"/>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8"/>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88"/>
          <p:cNvGrpSpPr/>
          <p:nvPr/>
        </p:nvGrpSpPr>
        <p:grpSpPr>
          <a:xfrm>
            <a:off x="5822573" y="3154619"/>
            <a:ext cx="231065" cy="368405"/>
            <a:chOff x="5822573" y="3360019"/>
            <a:chExt cx="231065" cy="368405"/>
          </a:xfrm>
        </p:grpSpPr>
        <p:sp>
          <p:nvSpPr>
            <p:cNvPr id="9166" name="Google Shape;9166;p88"/>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8"/>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8"/>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8"/>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8"/>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8"/>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8"/>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8"/>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8"/>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8"/>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8"/>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8"/>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8"/>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8"/>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8"/>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88"/>
          <p:cNvGrpSpPr/>
          <p:nvPr/>
        </p:nvGrpSpPr>
        <p:grpSpPr>
          <a:xfrm>
            <a:off x="7494690" y="1310788"/>
            <a:ext cx="374557" cy="368614"/>
            <a:chOff x="7494690" y="1516188"/>
            <a:chExt cx="374557" cy="368614"/>
          </a:xfrm>
        </p:grpSpPr>
        <p:sp>
          <p:nvSpPr>
            <p:cNvPr id="9182" name="Google Shape;9182;p88"/>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8"/>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8"/>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8"/>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8"/>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8"/>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8"/>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8"/>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88"/>
          <p:cNvGrpSpPr/>
          <p:nvPr/>
        </p:nvGrpSpPr>
        <p:grpSpPr>
          <a:xfrm>
            <a:off x="5314707" y="3154619"/>
            <a:ext cx="381731" cy="368405"/>
            <a:chOff x="5314707" y="3360019"/>
            <a:chExt cx="381731" cy="368405"/>
          </a:xfrm>
        </p:grpSpPr>
        <p:sp>
          <p:nvSpPr>
            <p:cNvPr id="9191" name="Google Shape;9191;p88"/>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8"/>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8"/>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8"/>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8"/>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8"/>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8"/>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8"/>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8"/>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8"/>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8"/>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8"/>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8"/>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8"/>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8"/>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88"/>
          <p:cNvGrpSpPr/>
          <p:nvPr/>
        </p:nvGrpSpPr>
        <p:grpSpPr>
          <a:xfrm>
            <a:off x="5308058" y="1311756"/>
            <a:ext cx="374295" cy="366599"/>
            <a:chOff x="5308058" y="1517156"/>
            <a:chExt cx="374295" cy="366599"/>
          </a:xfrm>
        </p:grpSpPr>
        <p:sp>
          <p:nvSpPr>
            <p:cNvPr id="9207" name="Google Shape;9207;p88"/>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8"/>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8"/>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8"/>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8"/>
          <p:cNvGrpSpPr/>
          <p:nvPr/>
        </p:nvGrpSpPr>
        <p:grpSpPr>
          <a:xfrm>
            <a:off x="6184800" y="1335502"/>
            <a:ext cx="370761" cy="319108"/>
            <a:chOff x="6184800" y="1540902"/>
            <a:chExt cx="370761" cy="319108"/>
          </a:xfrm>
        </p:grpSpPr>
        <p:sp>
          <p:nvSpPr>
            <p:cNvPr id="9212" name="Google Shape;9212;p88"/>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8"/>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8"/>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8"/>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8"/>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8"/>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8"/>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8"/>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8"/>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8"/>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88"/>
          <p:cNvGrpSpPr/>
          <p:nvPr/>
        </p:nvGrpSpPr>
        <p:grpSpPr>
          <a:xfrm>
            <a:off x="7060102" y="1310971"/>
            <a:ext cx="370709" cy="367829"/>
            <a:chOff x="7060102" y="1516371"/>
            <a:chExt cx="370709" cy="367829"/>
          </a:xfrm>
        </p:grpSpPr>
        <p:sp>
          <p:nvSpPr>
            <p:cNvPr id="9223" name="Google Shape;9223;p88"/>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8"/>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8"/>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8"/>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8"/>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8"/>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8"/>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8"/>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8"/>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8"/>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8"/>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8"/>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8"/>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8"/>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8"/>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8"/>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8"/>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8"/>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8"/>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8"/>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8"/>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8"/>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8"/>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8"/>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8"/>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88"/>
          <p:cNvGrpSpPr/>
          <p:nvPr/>
        </p:nvGrpSpPr>
        <p:grpSpPr>
          <a:xfrm>
            <a:off x="7935247" y="1310762"/>
            <a:ext cx="381704" cy="368588"/>
            <a:chOff x="7935247" y="1516162"/>
            <a:chExt cx="381704" cy="368588"/>
          </a:xfrm>
        </p:grpSpPr>
        <p:sp>
          <p:nvSpPr>
            <p:cNvPr id="9249" name="Google Shape;9249;p88"/>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8"/>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8"/>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8"/>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8"/>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8"/>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8"/>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8"/>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8"/>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8"/>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8"/>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8"/>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8"/>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8"/>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8"/>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8"/>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8"/>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8"/>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88"/>
          <p:cNvGrpSpPr/>
          <p:nvPr/>
        </p:nvGrpSpPr>
        <p:grpSpPr>
          <a:xfrm>
            <a:off x="5738169" y="1354430"/>
            <a:ext cx="389035" cy="281147"/>
            <a:chOff x="5738169" y="1559830"/>
            <a:chExt cx="389035" cy="281147"/>
          </a:xfrm>
        </p:grpSpPr>
        <p:sp>
          <p:nvSpPr>
            <p:cNvPr id="9268" name="Google Shape;9268;p88"/>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8"/>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8"/>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8"/>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8"/>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8"/>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88"/>
          <p:cNvGrpSpPr/>
          <p:nvPr/>
        </p:nvGrpSpPr>
        <p:grpSpPr>
          <a:xfrm>
            <a:off x="6192470" y="3155116"/>
            <a:ext cx="368510" cy="367750"/>
            <a:chOff x="6192470" y="3360516"/>
            <a:chExt cx="368510" cy="367750"/>
          </a:xfrm>
        </p:grpSpPr>
        <p:sp>
          <p:nvSpPr>
            <p:cNvPr id="9275" name="Google Shape;9275;p88"/>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8"/>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8"/>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8"/>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8"/>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8"/>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8"/>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8"/>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8"/>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8"/>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8"/>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8"/>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8"/>
          <p:cNvGrpSpPr/>
          <p:nvPr/>
        </p:nvGrpSpPr>
        <p:grpSpPr>
          <a:xfrm>
            <a:off x="4935019" y="1310709"/>
            <a:ext cx="246642" cy="368667"/>
            <a:chOff x="4935019" y="1516109"/>
            <a:chExt cx="246642" cy="368667"/>
          </a:xfrm>
        </p:grpSpPr>
        <p:sp>
          <p:nvSpPr>
            <p:cNvPr id="9288" name="Google Shape;9288;p88"/>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8"/>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8"/>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8"/>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8"/>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8"/>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8"/>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8"/>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8"/>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8"/>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88"/>
          <p:cNvGrpSpPr/>
          <p:nvPr/>
        </p:nvGrpSpPr>
        <p:grpSpPr>
          <a:xfrm>
            <a:off x="7989335" y="3154619"/>
            <a:ext cx="291698" cy="368405"/>
            <a:chOff x="7989335" y="3360019"/>
            <a:chExt cx="291698" cy="368405"/>
          </a:xfrm>
        </p:grpSpPr>
        <p:sp>
          <p:nvSpPr>
            <p:cNvPr id="9299" name="Google Shape;9299;p88"/>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8"/>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8"/>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8"/>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8"/>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8"/>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8"/>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8"/>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8"/>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8"/>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88"/>
          <p:cNvGrpSpPr/>
          <p:nvPr/>
        </p:nvGrpSpPr>
        <p:grpSpPr>
          <a:xfrm>
            <a:off x="6633158" y="3154383"/>
            <a:ext cx="368143" cy="368771"/>
            <a:chOff x="6633158" y="3359783"/>
            <a:chExt cx="368143" cy="368771"/>
          </a:xfrm>
        </p:grpSpPr>
        <p:sp>
          <p:nvSpPr>
            <p:cNvPr id="9310" name="Google Shape;9310;p88"/>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8"/>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8"/>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8"/>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8"/>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8"/>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8"/>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8"/>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8"/>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8"/>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8"/>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8"/>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8"/>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8"/>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8"/>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8"/>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8"/>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8"/>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88"/>
          <p:cNvGrpSpPr/>
          <p:nvPr/>
        </p:nvGrpSpPr>
        <p:grpSpPr>
          <a:xfrm>
            <a:off x="7940666" y="1814805"/>
            <a:ext cx="383249" cy="286488"/>
            <a:chOff x="7940666" y="2020205"/>
            <a:chExt cx="383249" cy="286488"/>
          </a:xfrm>
        </p:grpSpPr>
        <p:sp>
          <p:nvSpPr>
            <p:cNvPr id="9329" name="Google Shape;9329;p88"/>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8"/>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8"/>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8"/>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8"/>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88"/>
          <p:cNvGrpSpPr/>
          <p:nvPr/>
        </p:nvGrpSpPr>
        <p:grpSpPr>
          <a:xfrm>
            <a:off x="7508513" y="1818078"/>
            <a:ext cx="372175" cy="279995"/>
            <a:chOff x="7508513" y="2023478"/>
            <a:chExt cx="372175" cy="279995"/>
          </a:xfrm>
        </p:grpSpPr>
        <p:sp>
          <p:nvSpPr>
            <p:cNvPr id="9335" name="Google Shape;9335;p88"/>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8"/>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8"/>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8"/>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8"/>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8"/>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8"/>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8"/>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8"/>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8"/>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8"/>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8"/>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8"/>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8"/>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8"/>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8"/>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88"/>
          <p:cNvGrpSpPr/>
          <p:nvPr/>
        </p:nvGrpSpPr>
        <p:grpSpPr>
          <a:xfrm>
            <a:off x="7070705" y="1790903"/>
            <a:ext cx="368405" cy="334449"/>
            <a:chOff x="7070705" y="1996303"/>
            <a:chExt cx="368405" cy="334449"/>
          </a:xfrm>
        </p:grpSpPr>
        <p:sp>
          <p:nvSpPr>
            <p:cNvPr id="9352" name="Google Shape;9352;p88"/>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8"/>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8"/>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8"/>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8"/>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8"/>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8"/>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8"/>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8"/>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8"/>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8"/>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8"/>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8"/>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8"/>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8"/>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88"/>
          <p:cNvGrpSpPr/>
          <p:nvPr/>
        </p:nvGrpSpPr>
        <p:grpSpPr>
          <a:xfrm>
            <a:off x="6630645" y="1834938"/>
            <a:ext cx="368536" cy="246275"/>
            <a:chOff x="6630645" y="2040338"/>
            <a:chExt cx="368536" cy="246275"/>
          </a:xfrm>
        </p:grpSpPr>
        <p:sp>
          <p:nvSpPr>
            <p:cNvPr id="9368" name="Google Shape;9368;p88"/>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8"/>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8"/>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8"/>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8"/>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8"/>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8"/>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8"/>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8"/>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8"/>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8"/>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8"/>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8"/>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8"/>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8"/>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8"/>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8"/>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8"/>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8"/>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8"/>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8"/>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8"/>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8"/>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8"/>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8"/>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8"/>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8"/>
          <p:cNvGrpSpPr/>
          <p:nvPr/>
        </p:nvGrpSpPr>
        <p:grpSpPr>
          <a:xfrm>
            <a:off x="6190455" y="1789646"/>
            <a:ext cx="368771" cy="336858"/>
            <a:chOff x="6190455" y="1995046"/>
            <a:chExt cx="368771" cy="336858"/>
          </a:xfrm>
        </p:grpSpPr>
        <p:sp>
          <p:nvSpPr>
            <p:cNvPr id="9395" name="Google Shape;9395;p88"/>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8"/>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8"/>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8"/>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8"/>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8"/>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8"/>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8"/>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8"/>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8"/>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8"/>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8"/>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8"/>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8"/>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8"/>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8"/>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8"/>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8"/>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88"/>
          <p:cNvGrpSpPr/>
          <p:nvPr/>
        </p:nvGrpSpPr>
        <p:grpSpPr>
          <a:xfrm>
            <a:off x="5750631" y="1810983"/>
            <a:ext cx="371677" cy="293740"/>
            <a:chOff x="5750631" y="2016383"/>
            <a:chExt cx="371677" cy="293740"/>
          </a:xfrm>
        </p:grpSpPr>
        <p:sp>
          <p:nvSpPr>
            <p:cNvPr id="9414" name="Google Shape;9414;p88"/>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8"/>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8"/>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8"/>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8"/>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8"/>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8"/>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8"/>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8"/>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8"/>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8"/>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8"/>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8"/>
          <p:cNvGrpSpPr/>
          <p:nvPr/>
        </p:nvGrpSpPr>
        <p:grpSpPr>
          <a:xfrm>
            <a:off x="5310807" y="1817449"/>
            <a:ext cx="368274" cy="281226"/>
            <a:chOff x="5310807" y="2022849"/>
            <a:chExt cx="368274" cy="281226"/>
          </a:xfrm>
        </p:grpSpPr>
        <p:sp>
          <p:nvSpPr>
            <p:cNvPr id="9427" name="Google Shape;9427;p88"/>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8"/>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8"/>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8"/>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8"/>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8"/>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8"/>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8"/>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8"/>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8"/>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8"/>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8"/>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8"/>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8"/>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8"/>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8"/>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8"/>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8"/>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8"/>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88"/>
          <p:cNvGrpSpPr/>
          <p:nvPr/>
        </p:nvGrpSpPr>
        <p:grpSpPr>
          <a:xfrm>
            <a:off x="4865589" y="1817030"/>
            <a:ext cx="375788" cy="281828"/>
            <a:chOff x="4865589" y="2022430"/>
            <a:chExt cx="375788" cy="281828"/>
          </a:xfrm>
        </p:grpSpPr>
        <p:sp>
          <p:nvSpPr>
            <p:cNvPr id="9447" name="Google Shape;9447;p88"/>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8"/>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8"/>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8"/>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8"/>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8"/>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8"/>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8"/>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8"/>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8"/>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8"/>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88"/>
          <p:cNvGrpSpPr/>
          <p:nvPr/>
        </p:nvGrpSpPr>
        <p:grpSpPr>
          <a:xfrm>
            <a:off x="7107069" y="3154855"/>
            <a:ext cx="293818" cy="368012"/>
            <a:chOff x="7107069" y="3360255"/>
            <a:chExt cx="293818" cy="368012"/>
          </a:xfrm>
        </p:grpSpPr>
        <p:sp>
          <p:nvSpPr>
            <p:cNvPr id="9459" name="Google Shape;9459;p88"/>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8"/>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8"/>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8"/>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8"/>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8"/>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8"/>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88"/>
          <p:cNvGrpSpPr/>
          <p:nvPr/>
        </p:nvGrpSpPr>
        <p:grpSpPr>
          <a:xfrm>
            <a:off x="7578597" y="3154933"/>
            <a:ext cx="234285" cy="367855"/>
            <a:chOff x="7578597" y="3360333"/>
            <a:chExt cx="234285" cy="367855"/>
          </a:xfrm>
        </p:grpSpPr>
        <p:sp>
          <p:nvSpPr>
            <p:cNvPr id="9467" name="Google Shape;9467;p88"/>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8"/>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8"/>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8"/>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8"/>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8"/>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8"/>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8"/>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8"/>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88"/>
          <p:cNvGrpSpPr/>
          <p:nvPr/>
        </p:nvGrpSpPr>
        <p:grpSpPr>
          <a:xfrm>
            <a:off x="6697352" y="4083983"/>
            <a:ext cx="269130" cy="354530"/>
            <a:chOff x="6697352" y="4289383"/>
            <a:chExt cx="269130" cy="354530"/>
          </a:xfrm>
        </p:grpSpPr>
        <p:sp>
          <p:nvSpPr>
            <p:cNvPr id="9477" name="Google Shape;9477;p88"/>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8"/>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8"/>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8"/>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8"/>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8"/>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8"/>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8"/>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8"/>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88"/>
          <p:cNvGrpSpPr/>
          <p:nvPr/>
        </p:nvGrpSpPr>
        <p:grpSpPr>
          <a:xfrm>
            <a:off x="5768616" y="2703485"/>
            <a:ext cx="334816" cy="368536"/>
            <a:chOff x="5768616" y="2908885"/>
            <a:chExt cx="334816" cy="368536"/>
          </a:xfrm>
        </p:grpSpPr>
        <p:sp>
          <p:nvSpPr>
            <p:cNvPr id="9487" name="Google Shape;9487;p88"/>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8"/>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8"/>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8"/>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8"/>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8"/>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8"/>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8"/>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8"/>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88"/>
          <p:cNvGrpSpPr/>
          <p:nvPr/>
        </p:nvGrpSpPr>
        <p:grpSpPr>
          <a:xfrm>
            <a:off x="6657061" y="2703485"/>
            <a:ext cx="323114" cy="368667"/>
            <a:chOff x="6657061" y="2908885"/>
            <a:chExt cx="323114" cy="368667"/>
          </a:xfrm>
        </p:grpSpPr>
        <p:sp>
          <p:nvSpPr>
            <p:cNvPr id="9497" name="Google Shape;9497;p88"/>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8"/>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8"/>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8"/>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8"/>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8"/>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8"/>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88"/>
          <p:cNvGrpSpPr/>
          <p:nvPr/>
        </p:nvGrpSpPr>
        <p:grpSpPr>
          <a:xfrm>
            <a:off x="6211084" y="2703773"/>
            <a:ext cx="330915" cy="368457"/>
            <a:chOff x="6211084" y="2909173"/>
            <a:chExt cx="330915" cy="368457"/>
          </a:xfrm>
        </p:grpSpPr>
        <p:sp>
          <p:nvSpPr>
            <p:cNvPr id="9505" name="Google Shape;9505;p88"/>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8"/>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8"/>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8"/>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8"/>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8"/>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8"/>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8"/>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88"/>
          <p:cNvGrpSpPr/>
          <p:nvPr/>
        </p:nvGrpSpPr>
        <p:grpSpPr>
          <a:xfrm>
            <a:off x="7543097" y="2703354"/>
            <a:ext cx="314945" cy="368300"/>
            <a:chOff x="7543097" y="2908754"/>
            <a:chExt cx="314945" cy="368300"/>
          </a:xfrm>
        </p:grpSpPr>
        <p:sp>
          <p:nvSpPr>
            <p:cNvPr id="9514" name="Google Shape;9514;p88"/>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8"/>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8"/>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8"/>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8"/>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8"/>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8"/>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8"/>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8"/>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8"/>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8"/>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8"/>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8"/>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88"/>
          <p:cNvGrpSpPr/>
          <p:nvPr/>
        </p:nvGrpSpPr>
        <p:grpSpPr>
          <a:xfrm>
            <a:off x="7090471" y="2703564"/>
            <a:ext cx="331282" cy="368588"/>
            <a:chOff x="7090471" y="2908964"/>
            <a:chExt cx="331282" cy="368588"/>
          </a:xfrm>
        </p:grpSpPr>
        <p:sp>
          <p:nvSpPr>
            <p:cNvPr id="9528" name="Google Shape;9528;p88"/>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8"/>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8"/>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88"/>
          <p:cNvGrpSpPr/>
          <p:nvPr/>
        </p:nvGrpSpPr>
        <p:grpSpPr>
          <a:xfrm>
            <a:off x="7159769" y="3621199"/>
            <a:ext cx="195722" cy="339816"/>
            <a:chOff x="7159769" y="3826599"/>
            <a:chExt cx="195722" cy="339816"/>
          </a:xfrm>
        </p:grpSpPr>
        <p:sp>
          <p:nvSpPr>
            <p:cNvPr id="9532" name="Google Shape;9532;p88"/>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8"/>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8"/>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8"/>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8"/>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8"/>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8"/>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8"/>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8"/>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8"/>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8"/>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8"/>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8"/>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88"/>
          <p:cNvGrpSpPr/>
          <p:nvPr/>
        </p:nvGrpSpPr>
        <p:grpSpPr>
          <a:xfrm>
            <a:off x="4959157" y="2703485"/>
            <a:ext cx="191454" cy="369531"/>
            <a:chOff x="4959157" y="2908885"/>
            <a:chExt cx="191454" cy="369531"/>
          </a:xfrm>
        </p:grpSpPr>
        <p:sp>
          <p:nvSpPr>
            <p:cNvPr id="9546" name="Google Shape;9546;p88"/>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8"/>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8"/>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8"/>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8"/>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8"/>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8"/>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8"/>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8"/>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8"/>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8"/>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8"/>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88"/>
          <p:cNvGrpSpPr/>
          <p:nvPr/>
        </p:nvGrpSpPr>
        <p:grpSpPr>
          <a:xfrm>
            <a:off x="7994230" y="2703511"/>
            <a:ext cx="295729" cy="368379"/>
            <a:chOff x="7994230" y="2908911"/>
            <a:chExt cx="295729" cy="368379"/>
          </a:xfrm>
        </p:grpSpPr>
        <p:sp>
          <p:nvSpPr>
            <p:cNvPr id="9559" name="Google Shape;9559;p88"/>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8"/>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8"/>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8"/>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8"/>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8"/>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8"/>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8"/>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8"/>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8"/>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8"/>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8"/>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8"/>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8"/>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8"/>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8"/>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8"/>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8"/>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8"/>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8"/>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8"/>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8"/>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88"/>
          <p:cNvGrpSpPr/>
          <p:nvPr/>
        </p:nvGrpSpPr>
        <p:grpSpPr>
          <a:xfrm>
            <a:off x="7552024" y="3620728"/>
            <a:ext cx="281880" cy="340733"/>
            <a:chOff x="7552024" y="3826128"/>
            <a:chExt cx="281880" cy="340733"/>
          </a:xfrm>
        </p:grpSpPr>
        <p:sp>
          <p:nvSpPr>
            <p:cNvPr id="9582" name="Google Shape;9582;p88"/>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8"/>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8"/>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8"/>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8"/>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8"/>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8"/>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8"/>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8"/>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8"/>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8"/>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8"/>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8"/>
          <p:cNvGrpSpPr/>
          <p:nvPr/>
        </p:nvGrpSpPr>
        <p:grpSpPr>
          <a:xfrm>
            <a:off x="6264910" y="4084428"/>
            <a:ext cx="202895" cy="354268"/>
            <a:chOff x="6264910" y="4289828"/>
            <a:chExt cx="202895" cy="354268"/>
          </a:xfrm>
        </p:grpSpPr>
        <p:sp>
          <p:nvSpPr>
            <p:cNvPr id="9595" name="Google Shape;9595;p88"/>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8"/>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8"/>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8"/>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8"/>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8"/>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8"/>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8"/>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88"/>
          <p:cNvGrpSpPr/>
          <p:nvPr/>
        </p:nvGrpSpPr>
        <p:grpSpPr>
          <a:xfrm>
            <a:off x="7972606" y="3621147"/>
            <a:ext cx="335863" cy="339685"/>
            <a:chOff x="7972606" y="3826547"/>
            <a:chExt cx="335863" cy="339685"/>
          </a:xfrm>
        </p:grpSpPr>
        <p:sp>
          <p:nvSpPr>
            <p:cNvPr id="9604" name="Google Shape;9604;p88"/>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8"/>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8"/>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8"/>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8"/>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8"/>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8"/>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8"/>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8"/>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8"/>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8"/>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8"/>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8"/>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88"/>
          <p:cNvGrpSpPr/>
          <p:nvPr/>
        </p:nvGrpSpPr>
        <p:grpSpPr>
          <a:xfrm>
            <a:off x="5309550" y="2703930"/>
            <a:ext cx="371939" cy="367201"/>
            <a:chOff x="5309550" y="2909330"/>
            <a:chExt cx="371939" cy="367201"/>
          </a:xfrm>
        </p:grpSpPr>
        <p:sp>
          <p:nvSpPr>
            <p:cNvPr id="9618" name="Google Shape;9618;p88"/>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8"/>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8"/>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8"/>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8"/>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8"/>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8"/>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8"/>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8"/>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8"/>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8"/>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8"/>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8"/>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8"/>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8"/>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8"/>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8"/>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5" name="Google Shape;9635;p88"/>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36" name="Google Shape;9636;p88"/>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40" name="Shape 9640"/>
        <p:cNvGrpSpPr/>
        <p:nvPr/>
      </p:nvGrpSpPr>
      <p:grpSpPr>
        <a:xfrm>
          <a:off x="0" y="0"/>
          <a:ext cx="0" cy="0"/>
          <a:chOff x="0" y="0"/>
          <a:chExt cx="0" cy="0"/>
        </a:xfrm>
      </p:grpSpPr>
      <p:grpSp>
        <p:nvGrpSpPr>
          <p:cNvPr id="9641" name="Google Shape;9641;p89"/>
          <p:cNvGrpSpPr/>
          <p:nvPr/>
        </p:nvGrpSpPr>
        <p:grpSpPr>
          <a:xfrm>
            <a:off x="910401" y="1327128"/>
            <a:ext cx="248243" cy="345731"/>
            <a:chOff x="910401" y="1511703"/>
            <a:chExt cx="248243" cy="345731"/>
          </a:xfrm>
        </p:grpSpPr>
        <p:sp>
          <p:nvSpPr>
            <p:cNvPr id="9642" name="Google Shape;9642;p89"/>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9"/>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9"/>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9"/>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9"/>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9"/>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9"/>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9"/>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9"/>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9"/>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9"/>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9"/>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9"/>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9"/>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9"/>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9"/>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9"/>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9"/>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9"/>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9"/>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9"/>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9"/>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9"/>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9"/>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89"/>
          <p:cNvGrpSpPr/>
          <p:nvPr/>
        </p:nvGrpSpPr>
        <p:grpSpPr>
          <a:xfrm>
            <a:off x="1311970" y="1327312"/>
            <a:ext cx="345810" cy="345547"/>
            <a:chOff x="1311970" y="1511887"/>
            <a:chExt cx="345810" cy="345547"/>
          </a:xfrm>
        </p:grpSpPr>
        <p:sp>
          <p:nvSpPr>
            <p:cNvPr id="9667" name="Google Shape;9667;p89"/>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9"/>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9"/>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9"/>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9"/>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9"/>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9"/>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9"/>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9"/>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9"/>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9"/>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9"/>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9"/>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9"/>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89"/>
          <p:cNvGrpSpPr/>
          <p:nvPr/>
        </p:nvGrpSpPr>
        <p:grpSpPr>
          <a:xfrm>
            <a:off x="1754297" y="1326735"/>
            <a:ext cx="353757" cy="346413"/>
            <a:chOff x="1754297" y="1511310"/>
            <a:chExt cx="353757" cy="346413"/>
          </a:xfrm>
        </p:grpSpPr>
        <p:sp>
          <p:nvSpPr>
            <p:cNvPr id="9682" name="Google Shape;9682;p89"/>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9"/>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9"/>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9"/>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9"/>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9"/>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9"/>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9"/>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9"/>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9"/>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9"/>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9"/>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9"/>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9"/>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9"/>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9"/>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9"/>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9"/>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9"/>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9"/>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89"/>
          <p:cNvGrpSpPr/>
          <p:nvPr/>
        </p:nvGrpSpPr>
        <p:grpSpPr>
          <a:xfrm>
            <a:off x="3115872" y="1327233"/>
            <a:ext cx="316277" cy="345600"/>
            <a:chOff x="3115872" y="1511808"/>
            <a:chExt cx="316277" cy="345600"/>
          </a:xfrm>
        </p:grpSpPr>
        <p:sp>
          <p:nvSpPr>
            <p:cNvPr id="9703" name="Google Shape;9703;p89"/>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9"/>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9"/>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9"/>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9"/>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9"/>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9"/>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9"/>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9"/>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9"/>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9"/>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9"/>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9"/>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9"/>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9"/>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9"/>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9"/>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9"/>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9"/>
          <p:cNvGrpSpPr/>
          <p:nvPr/>
        </p:nvGrpSpPr>
        <p:grpSpPr>
          <a:xfrm>
            <a:off x="3561975" y="1327207"/>
            <a:ext cx="349088" cy="345652"/>
            <a:chOff x="3561975" y="1511782"/>
            <a:chExt cx="349088" cy="345652"/>
          </a:xfrm>
        </p:grpSpPr>
        <p:sp>
          <p:nvSpPr>
            <p:cNvPr id="9722" name="Google Shape;9722;p89"/>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9"/>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9"/>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9"/>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9"/>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9"/>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9"/>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9"/>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9"/>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9"/>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9"/>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9"/>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9"/>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9"/>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9"/>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9"/>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9"/>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9"/>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9"/>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9"/>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9"/>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9"/>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9"/>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9"/>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89"/>
          <p:cNvGrpSpPr/>
          <p:nvPr/>
        </p:nvGrpSpPr>
        <p:grpSpPr>
          <a:xfrm>
            <a:off x="1747347" y="3178265"/>
            <a:ext cx="382161" cy="356537"/>
            <a:chOff x="1747347" y="3362840"/>
            <a:chExt cx="382161" cy="356537"/>
          </a:xfrm>
        </p:grpSpPr>
        <p:sp>
          <p:nvSpPr>
            <p:cNvPr id="9747" name="Google Shape;9747;p89"/>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9"/>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9"/>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9"/>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9"/>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9"/>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9"/>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9"/>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9"/>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9"/>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9"/>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9"/>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9"/>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9"/>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9"/>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9"/>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89"/>
          <p:cNvGrpSpPr/>
          <p:nvPr/>
        </p:nvGrpSpPr>
        <p:grpSpPr>
          <a:xfrm>
            <a:off x="2181989" y="3194421"/>
            <a:ext cx="404874" cy="341535"/>
            <a:chOff x="2181989" y="3378996"/>
            <a:chExt cx="404874" cy="341535"/>
          </a:xfrm>
        </p:grpSpPr>
        <p:sp>
          <p:nvSpPr>
            <p:cNvPr id="9764" name="Google Shape;9764;p89"/>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9"/>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9"/>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9"/>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9"/>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9"/>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9"/>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9"/>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9"/>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9"/>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9"/>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9"/>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9"/>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9"/>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9"/>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9"/>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9"/>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9"/>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89"/>
          <p:cNvGrpSpPr/>
          <p:nvPr/>
        </p:nvGrpSpPr>
        <p:grpSpPr>
          <a:xfrm>
            <a:off x="3097565" y="3197333"/>
            <a:ext cx="361336" cy="338623"/>
            <a:chOff x="3097565" y="3381908"/>
            <a:chExt cx="361336" cy="338623"/>
          </a:xfrm>
        </p:grpSpPr>
        <p:sp>
          <p:nvSpPr>
            <p:cNvPr id="9783" name="Google Shape;9783;p89"/>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9"/>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9"/>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9"/>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9"/>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9"/>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9"/>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9"/>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9"/>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9"/>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9"/>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9"/>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9"/>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9"/>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89"/>
          <p:cNvGrpSpPr/>
          <p:nvPr/>
        </p:nvGrpSpPr>
        <p:grpSpPr>
          <a:xfrm>
            <a:off x="871401" y="1813806"/>
            <a:ext cx="324224" cy="338466"/>
            <a:chOff x="871401" y="1998381"/>
            <a:chExt cx="324224" cy="338466"/>
          </a:xfrm>
        </p:grpSpPr>
        <p:sp>
          <p:nvSpPr>
            <p:cNvPr id="9798" name="Google Shape;9798;p89"/>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9"/>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9"/>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9"/>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9"/>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9"/>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9"/>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9"/>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9"/>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9"/>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9"/>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9"/>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9"/>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9"/>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9"/>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9"/>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9"/>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89"/>
          <p:cNvGrpSpPr/>
          <p:nvPr/>
        </p:nvGrpSpPr>
        <p:grpSpPr>
          <a:xfrm>
            <a:off x="1751884" y="1804705"/>
            <a:ext cx="360602" cy="360471"/>
            <a:chOff x="1751884" y="1989280"/>
            <a:chExt cx="360602" cy="360471"/>
          </a:xfrm>
        </p:grpSpPr>
        <p:sp>
          <p:nvSpPr>
            <p:cNvPr id="9816" name="Google Shape;9816;p89"/>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9"/>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9"/>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9"/>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9"/>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9"/>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9"/>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9"/>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9"/>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9"/>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9"/>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9"/>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9"/>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9"/>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9"/>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89"/>
          <p:cNvGrpSpPr/>
          <p:nvPr/>
        </p:nvGrpSpPr>
        <p:grpSpPr>
          <a:xfrm>
            <a:off x="2188048" y="1798987"/>
            <a:ext cx="389347" cy="353284"/>
            <a:chOff x="2188048" y="1983562"/>
            <a:chExt cx="389347" cy="353284"/>
          </a:xfrm>
        </p:grpSpPr>
        <p:sp>
          <p:nvSpPr>
            <p:cNvPr id="9832" name="Google Shape;9832;p89"/>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9"/>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9"/>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9"/>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9"/>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9"/>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9"/>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9"/>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89"/>
          <p:cNvGrpSpPr/>
          <p:nvPr/>
        </p:nvGrpSpPr>
        <p:grpSpPr>
          <a:xfrm>
            <a:off x="2654399" y="1839141"/>
            <a:ext cx="342977" cy="287663"/>
            <a:chOff x="2654399" y="2023716"/>
            <a:chExt cx="342977" cy="287663"/>
          </a:xfrm>
        </p:grpSpPr>
        <p:sp>
          <p:nvSpPr>
            <p:cNvPr id="9841" name="Google Shape;9841;p89"/>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9"/>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9"/>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9"/>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9"/>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9"/>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9"/>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9"/>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9"/>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9"/>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9"/>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9"/>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9"/>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9"/>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9"/>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9"/>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9"/>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9"/>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9"/>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9"/>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9"/>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9"/>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9"/>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9"/>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9"/>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9"/>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9"/>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9"/>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89"/>
          <p:cNvGrpSpPr/>
          <p:nvPr/>
        </p:nvGrpSpPr>
        <p:grpSpPr>
          <a:xfrm>
            <a:off x="3104515" y="1813806"/>
            <a:ext cx="338492" cy="338597"/>
            <a:chOff x="3104515" y="1998381"/>
            <a:chExt cx="338492" cy="338597"/>
          </a:xfrm>
        </p:grpSpPr>
        <p:sp>
          <p:nvSpPr>
            <p:cNvPr id="9870" name="Google Shape;9870;p89"/>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9"/>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9"/>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9"/>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9"/>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9"/>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9"/>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9"/>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9"/>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9"/>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9"/>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9"/>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9"/>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9"/>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9"/>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9"/>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9"/>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9"/>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9"/>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9"/>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9"/>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9"/>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9"/>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9"/>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9"/>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9"/>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9"/>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9"/>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9"/>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9"/>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9"/>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9"/>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9"/>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89"/>
          <p:cNvGrpSpPr/>
          <p:nvPr/>
        </p:nvGrpSpPr>
        <p:grpSpPr>
          <a:xfrm>
            <a:off x="4006321" y="1790830"/>
            <a:ext cx="320605" cy="384469"/>
            <a:chOff x="4006321" y="1975405"/>
            <a:chExt cx="320605" cy="384469"/>
          </a:xfrm>
        </p:grpSpPr>
        <p:sp>
          <p:nvSpPr>
            <p:cNvPr id="9904" name="Google Shape;9904;p89"/>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9"/>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9"/>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9"/>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9"/>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9"/>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9"/>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9"/>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9"/>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9"/>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9"/>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9"/>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9"/>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9"/>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9"/>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9"/>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9"/>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9"/>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9"/>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9"/>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9"/>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9"/>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9"/>
          <p:cNvGrpSpPr/>
          <p:nvPr/>
        </p:nvGrpSpPr>
        <p:grpSpPr>
          <a:xfrm>
            <a:off x="3554290" y="3195942"/>
            <a:ext cx="340092" cy="338623"/>
            <a:chOff x="3554290" y="3380517"/>
            <a:chExt cx="340092" cy="338623"/>
          </a:xfrm>
        </p:grpSpPr>
        <p:sp>
          <p:nvSpPr>
            <p:cNvPr id="9927" name="Google Shape;9927;p89"/>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9"/>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9"/>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9"/>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9"/>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9"/>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9"/>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9"/>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9"/>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9"/>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9"/>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9"/>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9"/>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9"/>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9"/>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9"/>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9"/>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9"/>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89"/>
          <p:cNvGrpSpPr/>
          <p:nvPr/>
        </p:nvGrpSpPr>
        <p:grpSpPr>
          <a:xfrm>
            <a:off x="4001155" y="3207456"/>
            <a:ext cx="345810" cy="311058"/>
            <a:chOff x="4001155" y="3392031"/>
            <a:chExt cx="345810" cy="311058"/>
          </a:xfrm>
        </p:grpSpPr>
        <p:sp>
          <p:nvSpPr>
            <p:cNvPr id="9946" name="Google Shape;9946;p89"/>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9"/>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9"/>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9"/>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9"/>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9"/>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9"/>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9"/>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9"/>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9"/>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9"/>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9"/>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9"/>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9"/>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9"/>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9"/>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9"/>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9"/>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9"/>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9"/>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9"/>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9"/>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89"/>
          <p:cNvGrpSpPr/>
          <p:nvPr/>
        </p:nvGrpSpPr>
        <p:grpSpPr>
          <a:xfrm>
            <a:off x="912027" y="3641810"/>
            <a:ext cx="253699" cy="338571"/>
            <a:chOff x="912027" y="3826385"/>
            <a:chExt cx="253699" cy="338571"/>
          </a:xfrm>
        </p:grpSpPr>
        <p:sp>
          <p:nvSpPr>
            <p:cNvPr id="9969" name="Google Shape;9969;p89"/>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9"/>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9"/>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9"/>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9"/>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9"/>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9"/>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9"/>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9"/>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9"/>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9"/>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9"/>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9"/>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89"/>
          <p:cNvGrpSpPr/>
          <p:nvPr/>
        </p:nvGrpSpPr>
        <p:grpSpPr>
          <a:xfrm>
            <a:off x="1311446" y="3641889"/>
            <a:ext cx="353652" cy="338440"/>
            <a:chOff x="1311446" y="3826464"/>
            <a:chExt cx="353652" cy="338440"/>
          </a:xfrm>
        </p:grpSpPr>
        <p:sp>
          <p:nvSpPr>
            <p:cNvPr id="9983" name="Google Shape;9983;p89"/>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9"/>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9"/>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9"/>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9"/>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9"/>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9"/>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9"/>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9"/>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9"/>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9"/>
          <p:cNvGrpSpPr/>
          <p:nvPr/>
        </p:nvGrpSpPr>
        <p:grpSpPr>
          <a:xfrm>
            <a:off x="1768434" y="3641810"/>
            <a:ext cx="345154" cy="338728"/>
            <a:chOff x="1768434" y="3826385"/>
            <a:chExt cx="345154" cy="338728"/>
          </a:xfrm>
        </p:grpSpPr>
        <p:sp>
          <p:nvSpPr>
            <p:cNvPr id="9994" name="Google Shape;9994;p89"/>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9"/>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9"/>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9"/>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9"/>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9"/>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9"/>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9"/>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9"/>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9"/>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9"/>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9"/>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9"/>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9"/>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9"/>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9"/>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9"/>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9"/>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9"/>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9"/>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9"/>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9"/>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9"/>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9"/>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9"/>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9"/>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9"/>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9"/>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9"/>
          <p:cNvGrpSpPr/>
          <p:nvPr/>
        </p:nvGrpSpPr>
        <p:grpSpPr>
          <a:xfrm>
            <a:off x="2175039" y="3632211"/>
            <a:ext cx="424571" cy="344813"/>
            <a:chOff x="2175039" y="3816786"/>
            <a:chExt cx="424571" cy="344813"/>
          </a:xfrm>
        </p:grpSpPr>
        <p:sp>
          <p:nvSpPr>
            <p:cNvPr id="10023" name="Google Shape;10023;p89"/>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9"/>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9"/>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9"/>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9"/>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9"/>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9"/>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9"/>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9"/>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9"/>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9"/>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9"/>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9"/>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9"/>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9"/>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9"/>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9"/>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9"/>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9"/>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9"/>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9"/>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9"/>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9"/>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9"/>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9"/>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9"/>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9"/>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89"/>
          <p:cNvGrpSpPr/>
          <p:nvPr/>
        </p:nvGrpSpPr>
        <p:grpSpPr>
          <a:xfrm>
            <a:off x="1277770" y="1795997"/>
            <a:ext cx="409149" cy="373978"/>
            <a:chOff x="1277770" y="1980572"/>
            <a:chExt cx="409149" cy="373978"/>
          </a:xfrm>
        </p:grpSpPr>
        <p:sp>
          <p:nvSpPr>
            <p:cNvPr id="10051" name="Google Shape;10051;p89"/>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9"/>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9"/>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9"/>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9"/>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9"/>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9"/>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9"/>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9"/>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9"/>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9"/>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9"/>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9"/>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9"/>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9"/>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9"/>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9"/>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9"/>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9"/>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9"/>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9"/>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89"/>
          <p:cNvGrpSpPr/>
          <p:nvPr/>
        </p:nvGrpSpPr>
        <p:grpSpPr>
          <a:xfrm>
            <a:off x="870273" y="4109236"/>
            <a:ext cx="411300" cy="353258"/>
            <a:chOff x="870273" y="4293811"/>
            <a:chExt cx="411300" cy="353258"/>
          </a:xfrm>
        </p:grpSpPr>
        <p:sp>
          <p:nvSpPr>
            <p:cNvPr id="10073" name="Google Shape;10073;p89"/>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9"/>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9"/>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9"/>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9"/>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9"/>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9"/>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9"/>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9"/>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9"/>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9"/>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9"/>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9"/>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9"/>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9"/>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9"/>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9"/>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9"/>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9"/>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89"/>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9"/>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89"/>
          <p:cNvGrpSpPr/>
          <p:nvPr/>
        </p:nvGrpSpPr>
        <p:grpSpPr>
          <a:xfrm>
            <a:off x="2189674" y="2255241"/>
            <a:ext cx="376627" cy="351501"/>
            <a:chOff x="2189674" y="2439816"/>
            <a:chExt cx="376627" cy="351501"/>
          </a:xfrm>
        </p:grpSpPr>
        <p:sp>
          <p:nvSpPr>
            <p:cNvPr id="10095" name="Google Shape;10095;p89"/>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9"/>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9"/>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9"/>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9"/>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9"/>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9"/>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9"/>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9"/>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9"/>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9"/>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9"/>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9"/>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9"/>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9"/>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9"/>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9"/>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9"/>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9"/>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9"/>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9"/>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9"/>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9"/>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9"/>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9"/>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9"/>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9"/>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9"/>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9"/>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89"/>
          <p:cNvGrpSpPr/>
          <p:nvPr/>
        </p:nvGrpSpPr>
        <p:grpSpPr>
          <a:xfrm>
            <a:off x="2660798" y="2267751"/>
            <a:ext cx="329653" cy="326926"/>
            <a:chOff x="2660798" y="2452326"/>
            <a:chExt cx="329653" cy="326926"/>
          </a:xfrm>
        </p:grpSpPr>
        <p:sp>
          <p:nvSpPr>
            <p:cNvPr id="10125" name="Google Shape;10125;p89"/>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9"/>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9"/>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9"/>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9"/>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9"/>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9"/>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9"/>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9"/>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9"/>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9"/>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9"/>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9"/>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9"/>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9"/>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9"/>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9"/>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9"/>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9"/>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89"/>
          <p:cNvGrpSpPr/>
          <p:nvPr/>
        </p:nvGrpSpPr>
        <p:grpSpPr>
          <a:xfrm>
            <a:off x="4059458" y="2255319"/>
            <a:ext cx="218973" cy="351265"/>
            <a:chOff x="4059458" y="2439894"/>
            <a:chExt cx="218973" cy="351265"/>
          </a:xfrm>
        </p:grpSpPr>
        <p:sp>
          <p:nvSpPr>
            <p:cNvPr id="10145" name="Google Shape;10145;p89"/>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9"/>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9"/>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9"/>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9"/>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0" name="Google Shape;10150;p89"/>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9"/>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2" name="Google Shape;10152;p89"/>
          <p:cNvGrpSpPr/>
          <p:nvPr/>
        </p:nvGrpSpPr>
        <p:grpSpPr>
          <a:xfrm>
            <a:off x="2612199" y="3640158"/>
            <a:ext cx="449041" cy="351108"/>
            <a:chOff x="2612199" y="3824733"/>
            <a:chExt cx="449041" cy="351108"/>
          </a:xfrm>
        </p:grpSpPr>
        <p:sp>
          <p:nvSpPr>
            <p:cNvPr id="10153" name="Google Shape;10153;p89"/>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9"/>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9"/>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9"/>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9"/>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9"/>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9"/>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9"/>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9"/>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9"/>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9"/>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9"/>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9"/>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9"/>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9"/>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9"/>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9"/>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9"/>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9"/>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9"/>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9"/>
          <p:cNvGrpSpPr/>
          <p:nvPr/>
        </p:nvGrpSpPr>
        <p:grpSpPr>
          <a:xfrm>
            <a:off x="3547471" y="2257759"/>
            <a:ext cx="347567" cy="346334"/>
            <a:chOff x="3547471" y="2442334"/>
            <a:chExt cx="347567" cy="346334"/>
          </a:xfrm>
        </p:grpSpPr>
        <p:sp>
          <p:nvSpPr>
            <p:cNvPr id="10174" name="Google Shape;10174;p89"/>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9"/>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9"/>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9"/>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9"/>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9"/>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9"/>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9"/>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9"/>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9"/>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9"/>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9"/>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9"/>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9"/>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9"/>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9"/>
          <p:cNvGrpSpPr/>
          <p:nvPr/>
        </p:nvGrpSpPr>
        <p:grpSpPr>
          <a:xfrm>
            <a:off x="3527093" y="3625995"/>
            <a:ext cx="403300" cy="357927"/>
            <a:chOff x="3527093" y="3810570"/>
            <a:chExt cx="403300" cy="357927"/>
          </a:xfrm>
        </p:grpSpPr>
        <p:sp>
          <p:nvSpPr>
            <p:cNvPr id="10190" name="Google Shape;10190;p89"/>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9"/>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9"/>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9"/>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9"/>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9"/>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9"/>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9"/>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9"/>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9"/>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9"/>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89"/>
          <p:cNvGrpSpPr/>
          <p:nvPr/>
        </p:nvGrpSpPr>
        <p:grpSpPr>
          <a:xfrm>
            <a:off x="4038634" y="3638532"/>
            <a:ext cx="292935" cy="352734"/>
            <a:chOff x="4038634" y="3823107"/>
            <a:chExt cx="292935" cy="352734"/>
          </a:xfrm>
        </p:grpSpPr>
        <p:sp>
          <p:nvSpPr>
            <p:cNvPr id="10202" name="Google Shape;10202;p89"/>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9"/>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9"/>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9"/>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9"/>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9"/>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9"/>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9"/>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9"/>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9"/>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9"/>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9"/>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9"/>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89"/>
          <p:cNvGrpSpPr/>
          <p:nvPr/>
        </p:nvGrpSpPr>
        <p:grpSpPr>
          <a:xfrm>
            <a:off x="854248" y="2736069"/>
            <a:ext cx="360445" cy="321077"/>
            <a:chOff x="854248" y="2920644"/>
            <a:chExt cx="360445" cy="321077"/>
          </a:xfrm>
        </p:grpSpPr>
        <p:sp>
          <p:nvSpPr>
            <p:cNvPr id="10216" name="Google Shape;10216;p89"/>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9"/>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9"/>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9"/>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9"/>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9"/>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9"/>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9"/>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9"/>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9"/>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9"/>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9"/>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9"/>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9"/>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9"/>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89"/>
          <p:cNvGrpSpPr/>
          <p:nvPr/>
        </p:nvGrpSpPr>
        <p:grpSpPr>
          <a:xfrm>
            <a:off x="1274858" y="2745275"/>
            <a:ext cx="412191" cy="302665"/>
            <a:chOff x="1274858" y="2929850"/>
            <a:chExt cx="412191" cy="302665"/>
          </a:xfrm>
        </p:grpSpPr>
        <p:sp>
          <p:nvSpPr>
            <p:cNvPr id="10232" name="Google Shape;10232;p89"/>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9"/>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9"/>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9"/>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9"/>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9"/>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9"/>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9"/>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9"/>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9"/>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9"/>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9"/>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9"/>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9"/>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9"/>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9"/>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9"/>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9"/>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9"/>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89"/>
          <p:cNvGrpSpPr/>
          <p:nvPr/>
        </p:nvGrpSpPr>
        <p:grpSpPr>
          <a:xfrm>
            <a:off x="1728542" y="2710078"/>
            <a:ext cx="397819" cy="373034"/>
            <a:chOff x="1728542" y="2894653"/>
            <a:chExt cx="397819" cy="373034"/>
          </a:xfrm>
        </p:grpSpPr>
        <p:sp>
          <p:nvSpPr>
            <p:cNvPr id="10261" name="Google Shape;10261;p89"/>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9"/>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9"/>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9"/>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9"/>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9"/>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9"/>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9"/>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9"/>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9"/>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9"/>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9"/>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9"/>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9"/>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9"/>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9"/>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89"/>
          <p:cNvGrpSpPr/>
          <p:nvPr/>
        </p:nvGrpSpPr>
        <p:grpSpPr>
          <a:xfrm>
            <a:off x="2178842" y="2716294"/>
            <a:ext cx="375709" cy="360890"/>
            <a:chOff x="2178842" y="2900869"/>
            <a:chExt cx="375709" cy="360890"/>
          </a:xfrm>
        </p:grpSpPr>
        <p:sp>
          <p:nvSpPr>
            <p:cNvPr id="10284" name="Google Shape;10284;p89"/>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9"/>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9"/>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9"/>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9"/>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9"/>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9"/>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9"/>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9"/>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9"/>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89"/>
          <p:cNvGrpSpPr/>
          <p:nvPr/>
        </p:nvGrpSpPr>
        <p:grpSpPr>
          <a:xfrm>
            <a:off x="2704703" y="2716346"/>
            <a:ext cx="230986" cy="360497"/>
            <a:chOff x="2704703" y="2900921"/>
            <a:chExt cx="230986" cy="360497"/>
          </a:xfrm>
        </p:grpSpPr>
        <p:sp>
          <p:nvSpPr>
            <p:cNvPr id="10298" name="Google Shape;10298;p89"/>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9"/>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9"/>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9"/>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9"/>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9"/>
          <p:cNvGrpSpPr/>
          <p:nvPr/>
        </p:nvGrpSpPr>
        <p:grpSpPr>
          <a:xfrm>
            <a:off x="3072963" y="2719100"/>
            <a:ext cx="387197" cy="355094"/>
            <a:chOff x="3072963" y="2903675"/>
            <a:chExt cx="387197" cy="355094"/>
          </a:xfrm>
        </p:grpSpPr>
        <p:sp>
          <p:nvSpPr>
            <p:cNvPr id="10310" name="Google Shape;10310;p89"/>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9"/>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9"/>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9"/>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9"/>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9"/>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9"/>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9"/>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9"/>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9"/>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9"/>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9"/>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9"/>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9"/>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9"/>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9"/>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9"/>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9"/>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9"/>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9"/>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9"/>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9"/>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9"/>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9"/>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9"/>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89"/>
          <p:cNvGrpSpPr/>
          <p:nvPr/>
        </p:nvGrpSpPr>
        <p:grpSpPr>
          <a:xfrm>
            <a:off x="3977314" y="2769772"/>
            <a:ext cx="364851" cy="253567"/>
            <a:chOff x="3977314" y="2954347"/>
            <a:chExt cx="364851" cy="253567"/>
          </a:xfrm>
        </p:grpSpPr>
        <p:sp>
          <p:nvSpPr>
            <p:cNvPr id="10345" name="Google Shape;10345;p89"/>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9"/>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9"/>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9"/>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9"/>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9"/>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89"/>
          <p:cNvGrpSpPr/>
          <p:nvPr/>
        </p:nvGrpSpPr>
        <p:grpSpPr>
          <a:xfrm>
            <a:off x="3107400" y="3625916"/>
            <a:ext cx="365139" cy="365244"/>
            <a:chOff x="3107400" y="3810491"/>
            <a:chExt cx="365139" cy="365244"/>
          </a:xfrm>
        </p:grpSpPr>
        <p:sp>
          <p:nvSpPr>
            <p:cNvPr id="10358" name="Google Shape;10358;p89"/>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9"/>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9"/>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9"/>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89"/>
          <p:cNvGrpSpPr/>
          <p:nvPr/>
        </p:nvGrpSpPr>
        <p:grpSpPr>
          <a:xfrm>
            <a:off x="3982979" y="4112803"/>
            <a:ext cx="355540" cy="338230"/>
            <a:chOff x="3982979" y="4297378"/>
            <a:chExt cx="355540" cy="338230"/>
          </a:xfrm>
        </p:grpSpPr>
        <p:sp>
          <p:nvSpPr>
            <p:cNvPr id="10368" name="Google Shape;10368;p89"/>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9"/>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9"/>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9"/>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9"/>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9"/>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9"/>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9"/>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9" name="Google Shape;10379;p89"/>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1" name="Google Shape;10381;p89"/>
          <p:cNvGrpSpPr/>
          <p:nvPr/>
        </p:nvGrpSpPr>
        <p:grpSpPr>
          <a:xfrm>
            <a:off x="3575220" y="1802711"/>
            <a:ext cx="292830" cy="360602"/>
            <a:chOff x="3575220" y="1987286"/>
            <a:chExt cx="292830" cy="360602"/>
          </a:xfrm>
        </p:grpSpPr>
        <p:sp>
          <p:nvSpPr>
            <p:cNvPr id="10382" name="Google Shape;10382;p89"/>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9"/>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9"/>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9"/>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9"/>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9"/>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9"/>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9"/>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9"/>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9"/>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9"/>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9"/>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9"/>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9"/>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9"/>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9"/>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9"/>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9"/>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9"/>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9"/>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9"/>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9"/>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9"/>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9"/>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9"/>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9"/>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9"/>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9"/>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9"/>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9"/>
          <p:cNvGrpSpPr/>
          <p:nvPr/>
        </p:nvGrpSpPr>
        <p:grpSpPr>
          <a:xfrm>
            <a:off x="2224399" y="1325607"/>
            <a:ext cx="328237" cy="348904"/>
            <a:chOff x="2224399" y="1510182"/>
            <a:chExt cx="328237" cy="348904"/>
          </a:xfrm>
        </p:grpSpPr>
        <p:sp>
          <p:nvSpPr>
            <p:cNvPr id="10432" name="Google Shape;10432;p89"/>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9"/>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9"/>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9"/>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9"/>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9"/>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9"/>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9"/>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9"/>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9"/>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9"/>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9"/>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89"/>
          <p:cNvGrpSpPr/>
          <p:nvPr/>
        </p:nvGrpSpPr>
        <p:grpSpPr>
          <a:xfrm>
            <a:off x="1331903" y="4119255"/>
            <a:ext cx="343292" cy="340354"/>
            <a:chOff x="1331903" y="4303830"/>
            <a:chExt cx="343292" cy="340354"/>
          </a:xfrm>
        </p:grpSpPr>
        <p:sp>
          <p:nvSpPr>
            <p:cNvPr id="10448" name="Google Shape;10448;p89"/>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9"/>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9"/>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9"/>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9"/>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9"/>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9"/>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9"/>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9"/>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9"/>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9"/>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89"/>
          <p:cNvGrpSpPr/>
          <p:nvPr/>
        </p:nvGrpSpPr>
        <p:grpSpPr>
          <a:xfrm>
            <a:off x="3527014" y="2724949"/>
            <a:ext cx="362228" cy="343187"/>
            <a:chOff x="3527014" y="2909524"/>
            <a:chExt cx="362228" cy="343187"/>
          </a:xfrm>
        </p:grpSpPr>
        <p:sp>
          <p:nvSpPr>
            <p:cNvPr id="10463" name="Google Shape;10463;p89"/>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9"/>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9"/>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9"/>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9"/>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9"/>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9"/>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9"/>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9"/>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9"/>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9"/>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9"/>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9"/>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9"/>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9"/>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89"/>
          <p:cNvGrpSpPr/>
          <p:nvPr/>
        </p:nvGrpSpPr>
        <p:grpSpPr>
          <a:xfrm>
            <a:off x="2257297" y="4104909"/>
            <a:ext cx="408546" cy="353494"/>
            <a:chOff x="2181097" y="4289484"/>
            <a:chExt cx="408546" cy="353494"/>
          </a:xfrm>
        </p:grpSpPr>
        <p:sp>
          <p:nvSpPr>
            <p:cNvPr id="10483" name="Google Shape;10483;p89"/>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9"/>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9"/>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9"/>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9"/>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9"/>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9"/>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9"/>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9"/>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9"/>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9"/>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9"/>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9"/>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9"/>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89"/>
          <p:cNvGrpSpPr/>
          <p:nvPr/>
        </p:nvGrpSpPr>
        <p:grpSpPr>
          <a:xfrm>
            <a:off x="1735230" y="2250835"/>
            <a:ext cx="393281" cy="360313"/>
            <a:chOff x="1735230" y="2435410"/>
            <a:chExt cx="393281" cy="360313"/>
          </a:xfrm>
        </p:grpSpPr>
        <p:sp>
          <p:nvSpPr>
            <p:cNvPr id="10502" name="Google Shape;10502;p89"/>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9"/>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9"/>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9"/>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9"/>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9"/>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9"/>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9"/>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9"/>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9"/>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9"/>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89"/>
          <p:cNvGrpSpPr/>
          <p:nvPr/>
        </p:nvGrpSpPr>
        <p:grpSpPr>
          <a:xfrm>
            <a:off x="3603362" y="4147397"/>
            <a:ext cx="247011" cy="304029"/>
            <a:chOff x="3603362" y="4331973"/>
            <a:chExt cx="247011" cy="304029"/>
          </a:xfrm>
        </p:grpSpPr>
        <p:sp>
          <p:nvSpPr>
            <p:cNvPr id="10517" name="Google Shape;10517;p89"/>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9"/>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9"/>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9"/>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9"/>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9"/>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9"/>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9"/>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9"/>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89"/>
          <p:cNvGrpSpPr/>
          <p:nvPr/>
        </p:nvGrpSpPr>
        <p:grpSpPr>
          <a:xfrm>
            <a:off x="1752015" y="4104909"/>
            <a:ext cx="365611" cy="360628"/>
            <a:chOff x="1752015" y="4289484"/>
            <a:chExt cx="365611" cy="360628"/>
          </a:xfrm>
        </p:grpSpPr>
        <p:sp>
          <p:nvSpPr>
            <p:cNvPr id="10527" name="Google Shape;10527;p89"/>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9"/>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9" name="Google Shape;10529;p89"/>
            <p:cNvGrpSpPr/>
            <p:nvPr/>
          </p:nvGrpSpPr>
          <p:grpSpPr>
            <a:xfrm>
              <a:off x="1752015" y="4289484"/>
              <a:ext cx="365611" cy="360628"/>
              <a:chOff x="1752015" y="4289484"/>
              <a:chExt cx="365611" cy="360628"/>
            </a:xfrm>
          </p:grpSpPr>
          <p:sp>
            <p:nvSpPr>
              <p:cNvPr id="10530" name="Google Shape;10530;p89"/>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9"/>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9"/>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9"/>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9"/>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9"/>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9"/>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9"/>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9"/>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9"/>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9"/>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9"/>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9"/>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9"/>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9"/>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9"/>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9"/>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9"/>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9"/>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9"/>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9"/>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51" name="Google Shape;10551;p89"/>
          <p:cNvGrpSpPr/>
          <p:nvPr/>
        </p:nvGrpSpPr>
        <p:grpSpPr>
          <a:xfrm>
            <a:off x="2775417" y="4046462"/>
            <a:ext cx="181002" cy="405184"/>
            <a:chOff x="2775386" y="4332051"/>
            <a:chExt cx="135806" cy="304055"/>
          </a:xfrm>
        </p:grpSpPr>
        <p:sp>
          <p:nvSpPr>
            <p:cNvPr id="10552" name="Google Shape;10552;p89"/>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9"/>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9"/>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9"/>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9"/>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9"/>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9"/>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9"/>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9"/>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9"/>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9"/>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9"/>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9"/>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9"/>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9"/>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9"/>
          <p:cNvGrpSpPr/>
          <p:nvPr/>
        </p:nvGrpSpPr>
        <p:grpSpPr>
          <a:xfrm>
            <a:off x="3097827" y="2255634"/>
            <a:ext cx="351239" cy="350609"/>
            <a:chOff x="3097827" y="2440209"/>
            <a:chExt cx="351239" cy="350609"/>
          </a:xfrm>
        </p:grpSpPr>
        <p:sp>
          <p:nvSpPr>
            <p:cNvPr id="10568" name="Google Shape;10568;p89"/>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9"/>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9"/>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9"/>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9"/>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9"/>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9"/>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9"/>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9"/>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9"/>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9"/>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9"/>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9"/>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89"/>
          <p:cNvGrpSpPr/>
          <p:nvPr/>
        </p:nvGrpSpPr>
        <p:grpSpPr>
          <a:xfrm>
            <a:off x="3975965" y="1400338"/>
            <a:ext cx="362711" cy="237959"/>
            <a:chOff x="4034726" y="1584852"/>
            <a:chExt cx="304160" cy="199513"/>
          </a:xfrm>
        </p:grpSpPr>
        <p:sp>
          <p:nvSpPr>
            <p:cNvPr id="10582" name="Google Shape;10582;p89"/>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9"/>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9"/>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9"/>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9"/>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9"/>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9"/>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9"/>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9"/>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9"/>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9"/>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9"/>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9"/>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9"/>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9"/>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9"/>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9"/>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9"/>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9"/>
          <p:cNvGrpSpPr/>
          <p:nvPr/>
        </p:nvGrpSpPr>
        <p:grpSpPr>
          <a:xfrm>
            <a:off x="2666332" y="1353749"/>
            <a:ext cx="322861" cy="292227"/>
            <a:chOff x="2666332" y="1538324"/>
            <a:chExt cx="322861" cy="292227"/>
          </a:xfrm>
        </p:grpSpPr>
        <p:sp>
          <p:nvSpPr>
            <p:cNvPr id="10601" name="Google Shape;10601;p89"/>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9"/>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9"/>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9"/>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9"/>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9"/>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9"/>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9"/>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9"/>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89"/>
          <p:cNvGrpSpPr/>
          <p:nvPr/>
        </p:nvGrpSpPr>
        <p:grpSpPr>
          <a:xfrm>
            <a:off x="865841" y="3188546"/>
            <a:ext cx="355776" cy="361599"/>
            <a:chOff x="865841" y="3373121"/>
            <a:chExt cx="355776" cy="361599"/>
          </a:xfrm>
        </p:grpSpPr>
        <p:sp>
          <p:nvSpPr>
            <p:cNvPr id="10611" name="Google Shape;10611;p89"/>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9"/>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9"/>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9"/>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9"/>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9"/>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9"/>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9"/>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9"/>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9"/>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89"/>
          <p:cNvGrpSpPr/>
          <p:nvPr/>
        </p:nvGrpSpPr>
        <p:grpSpPr>
          <a:xfrm>
            <a:off x="1319524" y="3170580"/>
            <a:ext cx="342793" cy="375709"/>
            <a:chOff x="1319524" y="3355155"/>
            <a:chExt cx="342793" cy="375709"/>
          </a:xfrm>
        </p:grpSpPr>
        <p:sp>
          <p:nvSpPr>
            <p:cNvPr id="10622" name="Google Shape;10622;p89"/>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9"/>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9"/>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9"/>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9"/>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9"/>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9"/>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9"/>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9"/>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9"/>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9"/>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9"/>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9"/>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9"/>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9"/>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9"/>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9"/>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9"/>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9"/>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9"/>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9"/>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9"/>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9"/>
          <p:cNvGrpSpPr/>
          <p:nvPr/>
        </p:nvGrpSpPr>
        <p:grpSpPr>
          <a:xfrm>
            <a:off x="2645009" y="3175433"/>
            <a:ext cx="382161" cy="369991"/>
            <a:chOff x="2645009" y="3360008"/>
            <a:chExt cx="382161" cy="369991"/>
          </a:xfrm>
        </p:grpSpPr>
        <p:sp>
          <p:nvSpPr>
            <p:cNvPr id="10645" name="Google Shape;10645;p89"/>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9"/>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9"/>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9"/>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9"/>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9"/>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9"/>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9"/>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9"/>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9"/>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9"/>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9"/>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9"/>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9"/>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9"/>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9"/>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9"/>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9"/>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9"/>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9"/>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9"/>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9"/>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9"/>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9"/>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9"/>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9"/>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89"/>
          <p:cNvGrpSpPr/>
          <p:nvPr/>
        </p:nvGrpSpPr>
        <p:grpSpPr>
          <a:xfrm>
            <a:off x="1277639" y="2264971"/>
            <a:ext cx="409411" cy="332066"/>
            <a:chOff x="1277639" y="2449546"/>
            <a:chExt cx="409411" cy="332066"/>
          </a:xfrm>
        </p:grpSpPr>
        <p:sp>
          <p:nvSpPr>
            <p:cNvPr id="10672" name="Google Shape;10672;p89"/>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9"/>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9"/>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9"/>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9"/>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9"/>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9"/>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9"/>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9"/>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9"/>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9"/>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9"/>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9"/>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9"/>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9"/>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9"/>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9"/>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9"/>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9"/>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9"/>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89"/>
          <p:cNvGrpSpPr/>
          <p:nvPr/>
        </p:nvGrpSpPr>
        <p:grpSpPr>
          <a:xfrm>
            <a:off x="868254" y="2264578"/>
            <a:ext cx="332670" cy="332696"/>
            <a:chOff x="868254" y="2449153"/>
            <a:chExt cx="332670" cy="332696"/>
          </a:xfrm>
        </p:grpSpPr>
        <p:sp>
          <p:nvSpPr>
            <p:cNvPr id="10693" name="Google Shape;10693;p89"/>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9"/>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9"/>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9"/>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9"/>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9"/>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9"/>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9"/>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9"/>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9"/>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9"/>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9"/>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9"/>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9"/>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9"/>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9"/>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9"/>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9"/>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9"/>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9"/>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9"/>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9"/>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9"/>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9"/>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9"/>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9"/>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9"/>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9"/>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9"/>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9"/>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9"/>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9"/>
          <p:cNvGrpSpPr/>
          <p:nvPr/>
        </p:nvGrpSpPr>
        <p:grpSpPr>
          <a:xfrm>
            <a:off x="3140473" y="4172969"/>
            <a:ext cx="289158" cy="252938"/>
            <a:chOff x="3140473" y="4357544"/>
            <a:chExt cx="289158" cy="252938"/>
          </a:xfrm>
        </p:grpSpPr>
        <p:sp>
          <p:nvSpPr>
            <p:cNvPr id="10725" name="Google Shape;10725;p89"/>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9"/>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9"/>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9"/>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9"/>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9"/>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9"/>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9"/>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9"/>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9"/>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9"/>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9"/>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9"/>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9"/>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9"/>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9"/>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9"/>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9"/>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9"/>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9"/>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9"/>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9"/>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9"/>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9"/>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9"/>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9"/>
          <p:cNvGrpSpPr/>
          <p:nvPr/>
        </p:nvGrpSpPr>
        <p:grpSpPr>
          <a:xfrm>
            <a:off x="4889349" y="1360621"/>
            <a:ext cx="348327" cy="310298"/>
            <a:chOff x="4889349" y="1545196"/>
            <a:chExt cx="348327" cy="310298"/>
          </a:xfrm>
        </p:grpSpPr>
        <p:sp>
          <p:nvSpPr>
            <p:cNvPr id="10751" name="Google Shape;10751;p89"/>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9"/>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9"/>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9"/>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9"/>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9"/>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9"/>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9"/>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9"/>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9"/>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9"/>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9"/>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9"/>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9"/>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9"/>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9"/>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9"/>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9"/>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9"/>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9"/>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9"/>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9"/>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89"/>
          <p:cNvGrpSpPr/>
          <p:nvPr/>
        </p:nvGrpSpPr>
        <p:grpSpPr>
          <a:xfrm>
            <a:off x="5393651" y="1314093"/>
            <a:ext cx="263403" cy="366713"/>
            <a:chOff x="5393651" y="1498668"/>
            <a:chExt cx="263403" cy="366713"/>
          </a:xfrm>
        </p:grpSpPr>
        <p:sp>
          <p:nvSpPr>
            <p:cNvPr id="10774" name="Google Shape;10774;p89"/>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9"/>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9"/>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9"/>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9"/>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9"/>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9"/>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9"/>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9"/>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9"/>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9"/>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9"/>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9"/>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9"/>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9"/>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9"/>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9"/>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9"/>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9"/>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9"/>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9"/>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9"/>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9"/>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9"/>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89"/>
          <p:cNvGrpSpPr/>
          <p:nvPr/>
        </p:nvGrpSpPr>
        <p:grpSpPr>
          <a:xfrm>
            <a:off x="5775393" y="1326053"/>
            <a:ext cx="366634" cy="366634"/>
            <a:chOff x="5775393" y="1510628"/>
            <a:chExt cx="366634" cy="366634"/>
          </a:xfrm>
        </p:grpSpPr>
        <p:sp>
          <p:nvSpPr>
            <p:cNvPr id="10799" name="Google Shape;10799;p89"/>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9"/>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9"/>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9"/>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9"/>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9"/>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9"/>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9"/>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9"/>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9"/>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9"/>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9"/>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9"/>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9"/>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89"/>
          <p:cNvGrpSpPr/>
          <p:nvPr/>
        </p:nvGrpSpPr>
        <p:grpSpPr>
          <a:xfrm>
            <a:off x="6226322" y="1325397"/>
            <a:ext cx="375342" cy="367447"/>
            <a:chOff x="6226322" y="1509972"/>
            <a:chExt cx="375342" cy="367447"/>
          </a:xfrm>
        </p:grpSpPr>
        <p:sp>
          <p:nvSpPr>
            <p:cNvPr id="10814" name="Google Shape;10814;p89"/>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9"/>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9"/>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9"/>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9"/>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9"/>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9"/>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9"/>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9"/>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9"/>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9"/>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9"/>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9"/>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9"/>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9"/>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9"/>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9"/>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9"/>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9"/>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9"/>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89"/>
          <p:cNvGrpSpPr/>
          <p:nvPr/>
        </p:nvGrpSpPr>
        <p:grpSpPr>
          <a:xfrm>
            <a:off x="6689473" y="1325922"/>
            <a:ext cx="338545" cy="367054"/>
            <a:chOff x="6689473" y="1510497"/>
            <a:chExt cx="338545" cy="367054"/>
          </a:xfrm>
        </p:grpSpPr>
        <p:sp>
          <p:nvSpPr>
            <p:cNvPr id="10835" name="Google Shape;10835;p89"/>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9"/>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9"/>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9"/>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9"/>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9"/>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9"/>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9"/>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9"/>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9"/>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9"/>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9"/>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9"/>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9"/>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9"/>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9"/>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9"/>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9"/>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9"/>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9"/>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9"/>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9"/>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9"/>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9"/>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9"/>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9"/>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9"/>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9"/>
          <p:cNvGrpSpPr/>
          <p:nvPr/>
        </p:nvGrpSpPr>
        <p:grpSpPr>
          <a:xfrm>
            <a:off x="7115906" y="1326027"/>
            <a:ext cx="366765" cy="366660"/>
            <a:chOff x="7115906" y="1510602"/>
            <a:chExt cx="366765" cy="366660"/>
          </a:xfrm>
        </p:grpSpPr>
        <p:sp>
          <p:nvSpPr>
            <p:cNvPr id="10863" name="Google Shape;10863;p89"/>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9"/>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9"/>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9"/>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9"/>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9"/>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9"/>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9"/>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9"/>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9"/>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9"/>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9"/>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9"/>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9"/>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9"/>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9"/>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9"/>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9"/>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9"/>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9"/>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9"/>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9"/>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9"/>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9"/>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9"/>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9"/>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9"/>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9"/>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9"/>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9"/>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9"/>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9"/>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9"/>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9"/>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9"/>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9"/>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9"/>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9"/>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9"/>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9"/>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9"/>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9"/>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89"/>
          <p:cNvGrpSpPr/>
          <p:nvPr/>
        </p:nvGrpSpPr>
        <p:grpSpPr>
          <a:xfrm>
            <a:off x="7550155" y="1325922"/>
            <a:ext cx="379381" cy="366792"/>
            <a:chOff x="7550155" y="1510497"/>
            <a:chExt cx="379381" cy="366792"/>
          </a:xfrm>
        </p:grpSpPr>
        <p:sp>
          <p:nvSpPr>
            <p:cNvPr id="10906" name="Google Shape;10906;p89"/>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9"/>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9"/>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9"/>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9"/>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9"/>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9"/>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9"/>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9"/>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9"/>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9"/>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9"/>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9"/>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9"/>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9"/>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9"/>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9"/>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89"/>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9"/>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5" name="Google Shape;10925;p89"/>
          <p:cNvGrpSpPr/>
          <p:nvPr/>
        </p:nvGrpSpPr>
        <p:grpSpPr>
          <a:xfrm>
            <a:off x="7999537" y="1325974"/>
            <a:ext cx="335476" cy="367001"/>
            <a:chOff x="7999537" y="1510549"/>
            <a:chExt cx="335476" cy="367001"/>
          </a:xfrm>
        </p:grpSpPr>
        <p:sp>
          <p:nvSpPr>
            <p:cNvPr id="10926" name="Google Shape;10926;p89"/>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9"/>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9"/>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9"/>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9"/>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9"/>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9"/>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9"/>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9"/>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9"/>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9"/>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9"/>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9"/>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9"/>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9"/>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9"/>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89"/>
          <p:cNvGrpSpPr/>
          <p:nvPr/>
        </p:nvGrpSpPr>
        <p:grpSpPr>
          <a:xfrm>
            <a:off x="4890346" y="3197962"/>
            <a:ext cx="370306" cy="367001"/>
            <a:chOff x="4890346" y="3382537"/>
            <a:chExt cx="370306" cy="367001"/>
          </a:xfrm>
        </p:grpSpPr>
        <p:sp>
          <p:nvSpPr>
            <p:cNvPr id="10943" name="Google Shape;10943;p89"/>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9"/>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9"/>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9"/>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9"/>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9"/>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9"/>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9"/>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9"/>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9"/>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9"/>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9"/>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9"/>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9"/>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9"/>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9"/>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9"/>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9"/>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9"/>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9"/>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9"/>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9"/>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9"/>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9"/>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89"/>
          <p:cNvGrpSpPr/>
          <p:nvPr/>
        </p:nvGrpSpPr>
        <p:grpSpPr>
          <a:xfrm>
            <a:off x="5332122" y="3247060"/>
            <a:ext cx="367526" cy="269592"/>
            <a:chOff x="5332122" y="3431635"/>
            <a:chExt cx="367526" cy="269592"/>
          </a:xfrm>
        </p:grpSpPr>
        <p:sp>
          <p:nvSpPr>
            <p:cNvPr id="10968" name="Google Shape;10968;p89"/>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9"/>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9"/>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9"/>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9"/>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9"/>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9"/>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9"/>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9"/>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9"/>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9"/>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9"/>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9"/>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9"/>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9"/>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9"/>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9"/>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9"/>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9"/>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9"/>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9"/>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9"/>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9"/>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9"/>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9"/>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9"/>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9"/>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9"/>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9"/>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9"/>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9"/>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9"/>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9"/>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89"/>
          <p:cNvGrpSpPr/>
          <p:nvPr/>
        </p:nvGrpSpPr>
        <p:grpSpPr>
          <a:xfrm>
            <a:off x="5772612" y="3241237"/>
            <a:ext cx="366896" cy="281080"/>
            <a:chOff x="5772612" y="3425812"/>
            <a:chExt cx="366896" cy="281080"/>
          </a:xfrm>
        </p:grpSpPr>
        <p:sp>
          <p:nvSpPr>
            <p:cNvPr id="11002" name="Google Shape;11002;p89"/>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9"/>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9"/>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9"/>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9"/>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9"/>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9"/>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9"/>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9"/>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9"/>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9"/>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9"/>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9"/>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9"/>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9"/>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9"/>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9"/>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9"/>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9"/>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9"/>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9"/>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9"/>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9"/>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9"/>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9"/>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9"/>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9"/>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9"/>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9"/>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9"/>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9"/>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89"/>
          <p:cNvGrpSpPr/>
          <p:nvPr/>
        </p:nvGrpSpPr>
        <p:grpSpPr>
          <a:xfrm>
            <a:off x="6212684" y="3227861"/>
            <a:ext cx="366765" cy="307832"/>
            <a:chOff x="6212684" y="3412436"/>
            <a:chExt cx="366765" cy="307832"/>
          </a:xfrm>
        </p:grpSpPr>
        <p:sp>
          <p:nvSpPr>
            <p:cNvPr id="11034" name="Google Shape;11034;p89"/>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9"/>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9"/>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9"/>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9"/>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9"/>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9"/>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9"/>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9"/>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9"/>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9"/>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9"/>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9"/>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9"/>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9"/>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9"/>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9"/>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9"/>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9"/>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9"/>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9"/>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9"/>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9"/>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9"/>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9"/>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9"/>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9"/>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9"/>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9"/>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9"/>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9"/>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9"/>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9"/>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9"/>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9"/>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9"/>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9"/>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9"/>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9"/>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9"/>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9"/>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9"/>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9"/>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9"/>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9"/>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9"/>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9"/>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9"/>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9"/>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9"/>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9"/>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9"/>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9"/>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9"/>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9"/>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9"/>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9"/>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9"/>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9"/>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9"/>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9"/>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9"/>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9"/>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9"/>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9"/>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9"/>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9"/>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9"/>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9"/>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9"/>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9"/>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9"/>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9"/>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9"/>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9"/>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89"/>
          <p:cNvGrpSpPr/>
          <p:nvPr/>
        </p:nvGrpSpPr>
        <p:grpSpPr>
          <a:xfrm>
            <a:off x="7092669" y="3226996"/>
            <a:ext cx="366896" cy="309327"/>
            <a:chOff x="7092669" y="3411571"/>
            <a:chExt cx="366896" cy="309327"/>
          </a:xfrm>
        </p:grpSpPr>
        <p:sp>
          <p:nvSpPr>
            <p:cNvPr id="11110" name="Google Shape;11110;p89"/>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9"/>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9"/>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9"/>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9"/>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9"/>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9"/>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9"/>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9"/>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9"/>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9"/>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9"/>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9"/>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9"/>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9"/>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9"/>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9"/>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9"/>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89"/>
          <p:cNvGrpSpPr/>
          <p:nvPr/>
        </p:nvGrpSpPr>
        <p:grpSpPr>
          <a:xfrm>
            <a:off x="7532740" y="3221173"/>
            <a:ext cx="366896" cy="320841"/>
            <a:chOff x="7532740" y="3405748"/>
            <a:chExt cx="366896" cy="320841"/>
          </a:xfrm>
        </p:grpSpPr>
        <p:sp>
          <p:nvSpPr>
            <p:cNvPr id="11129" name="Google Shape;11129;p89"/>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9"/>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9"/>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9"/>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9"/>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9"/>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9"/>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9"/>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9"/>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9"/>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9"/>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9"/>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9"/>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9"/>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9"/>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9"/>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9"/>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9"/>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9"/>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9"/>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9"/>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9"/>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9"/>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9"/>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9"/>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89"/>
          <p:cNvGrpSpPr/>
          <p:nvPr/>
        </p:nvGrpSpPr>
        <p:grpSpPr>
          <a:xfrm>
            <a:off x="7972785" y="3209817"/>
            <a:ext cx="366896" cy="343685"/>
            <a:chOff x="7972785" y="3394392"/>
            <a:chExt cx="366896" cy="343685"/>
          </a:xfrm>
        </p:grpSpPr>
        <p:sp>
          <p:nvSpPr>
            <p:cNvPr id="11155" name="Google Shape;11155;p89"/>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9"/>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9"/>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9"/>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9"/>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9"/>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9"/>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9"/>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9"/>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9"/>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9"/>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9"/>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9"/>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9"/>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89"/>
          <p:cNvGrpSpPr/>
          <p:nvPr/>
        </p:nvGrpSpPr>
        <p:grpSpPr>
          <a:xfrm>
            <a:off x="5359818" y="1811891"/>
            <a:ext cx="361835" cy="356432"/>
            <a:chOff x="5359818" y="1996466"/>
            <a:chExt cx="361835" cy="356432"/>
          </a:xfrm>
        </p:grpSpPr>
        <p:sp>
          <p:nvSpPr>
            <p:cNvPr id="11170" name="Google Shape;11170;p89"/>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9"/>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9"/>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9"/>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9"/>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9"/>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9"/>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9"/>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9"/>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9"/>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9"/>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9"/>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9"/>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9"/>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9"/>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9"/>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9"/>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9"/>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9"/>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9"/>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9"/>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9"/>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9"/>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9"/>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9"/>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9"/>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9"/>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9"/>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9"/>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9"/>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9"/>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9"/>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9"/>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9"/>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9"/>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9"/>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9"/>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9"/>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9"/>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9"/>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9"/>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9"/>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9"/>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9"/>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9"/>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9"/>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89"/>
          <p:cNvGrpSpPr/>
          <p:nvPr/>
        </p:nvGrpSpPr>
        <p:grpSpPr>
          <a:xfrm>
            <a:off x="5775393" y="1790463"/>
            <a:ext cx="379145" cy="379250"/>
            <a:chOff x="5775393" y="1975038"/>
            <a:chExt cx="379145" cy="379250"/>
          </a:xfrm>
        </p:grpSpPr>
        <p:sp>
          <p:nvSpPr>
            <p:cNvPr id="11217" name="Google Shape;11217;p89"/>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9"/>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9"/>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9"/>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9"/>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9"/>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9"/>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9"/>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9"/>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9"/>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9"/>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9"/>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9"/>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9"/>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9"/>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89"/>
          <p:cNvGrpSpPr/>
          <p:nvPr/>
        </p:nvGrpSpPr>
        <p:grpSpPr>
          <a:xfrm>
            <a:off x="6200960" y="1790699"/>
            <a:ext cx="417725" cy="378961"/>
            <a:chOff x="6200960" y="1975274"/>
            <a:chExt cx="417725" cy="378961"/>
          </a:xfrm>
        </p:grpSpPr>
        <p:sp>
          <p:nvSpPr>
            <p:cNvPr id="11233" name="Google Shape;11233;p89"/>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9"/>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9"/>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9"/>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9"/>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9"/>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9"/>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9"/>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89"/>
          <p:cNvGrpSpPr/>
          <p:nvPr/>
        </p:nvGrpSpPr>
        <p:grpSpPr>
          <a:xfrm>
            <a:off x="6666052" y="1807196"/>
            <a:ext cx="391341" cy="328447"/>
            <a:chOff x="6666052" y="1991771"/>
            <a:chExt cx="391341" cy="328447"/>
          </a:xfrm>
        </p:grpSpPr>
        <p:sp>
          <p:nvSpPr>
            <p:cNvPr id="11242" name="Google Shape;11242;p89"/>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9"/>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9"/>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9"/>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9"/>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9"/>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9"/>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9"/>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9"/>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9"/>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9"/>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9"/>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9"/>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9"/>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9"/>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9"/>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9"/>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9"/>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9"/>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9"/>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9"/>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9"/>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9"/>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9"/>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9"/>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9"/>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9"/>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9"/>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89"/>
          <p:cNvGrpSpPr/>
          <p:nvPr/>
        </p:nvGrpSpPr>
        <p:grpSpPr>
          <a:xfrm>
            <a:off x="7099619" y="1795263"/>
            <a:ext cx="374712" cy="374476"/>
            <a:chOff x="7099619" y="1979838"/>
            <a:chExt cx="374712" cy="374476"/>
          </a:xfrm>
        </p:grpSpPr>
        <p:sp>
          <p:nvSpPr>
            <p:cNvPr id="11271" name="Google Shape;11271;p89"/>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9"/>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9"/>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9"/>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9"/>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9"/>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9"/>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9"/>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9"/>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9"/>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9"/>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9"/>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9"/>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9"/>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9"/>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9"/>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9"/>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9"/>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9"/>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9"/>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9"/>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9"/>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9"/>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9"/>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9"/>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9"/>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9"/>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9"/>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9"/>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9"/>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9"/>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9"/>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9"/>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89"/>
          <p:cNvGrpSpPr/>
          <p:nvPr/>
        </p:nvGrpSpPr>
        <p:grpSpPr>
          <a:xfrm>
            <a:off x="7547375" y="1790594"/>
            <a:ext cx="379014" cy="379119"/>
            <a:chOff x="7547375" y="1975169"/>
            <a:chExt cx="379014" cy="379119"/>
          </a:xfrm>
        </p:grpSpPr>
        <p:sp>
          <p:nvSpPr>
            <p:cNvPr id="11305" name="Google Shape;11305;p89"/>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9"/>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9"/>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9"/>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9"/>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9"/>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9"/>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9"/>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9"/>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9"/>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9"/>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9"/>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9"/>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9"/>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9"/>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9"/>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9"/>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9"/>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9"/>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9"/>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89"/>
          <p:cNvGrpSpPr/>
          <p:nvPr/>
        </p:nvGrpSpPr>
        <p:grpSpPr>
          <a:xfrm>
            <a:off x="7978083" y="1806698"/>
            <a:ext cx="370306" cy="362962"/>
            <a:chOff x="7978083" y="1991273"/>
            <a:chExt cx="370306" cy="362962"/>
          </a:xfrm>
        </p:grpSpPr>
        <p:sp>
          <p:nvSpPr>
            <p:cNvPr id="11326" name="Google Shape;11326;p89"/>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9"/>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9"/>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9"/>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9"/>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9"/>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9"/>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9"/>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9"/>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9"/>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9"/>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9"/>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9"/>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9"/>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9"/>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9"/>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9"/>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9"/>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9"/>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9"/>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9"/>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89"/>
          <p:cNvGrpSpPr/>
          <p:nvPr/>
        </p:nvGrpSpPr>
        <p:grpSpPr>
          <a:xfrm>
            <a:off x="4917884" y="3641548"/>
            <a:ext cx="298941" cy="357822"/>
            <a:chOff x="4917884" y="3826123"/>
            <a:chExt cx="298941" cy="357822"/>
          </a:xfrm>
        </p:grpSpPr>
        <p:sp>
          <p:nvSpPr>
            <p:cNvPr id="11348" name="Google Shape;11348;p89"/>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9"/>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9"/>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9"/>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9"/>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9"/>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9"/>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9"/>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9"/>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9"/>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9"/>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9"/>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9"/>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9"/>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9"/>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9"/>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9"/>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9"/>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9"/>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9"/>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9"/>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9"/>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89"/>
          <p:cNvGrpSpPr/>
          <p:nvPr/>
        </p:nvGrpSpPr>
        <p:grpSpPr>
          <a:xfrm>
            <a:off x="5332567" y="3641181"/>
            <a:ext cx="360995" cy="359212"/>
            <a:chOff x="5332567" y="3825756"/>
            <a:chExt cx="360995" cy="359212"/>
          </a:xfrm>
        </p:grpSpPr>
        <p:sp>
          <p:nvSpPr>
            <p:cNvPr id="11371" name="Google Shape;11371;p89"/>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9"/>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9"/>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9"/>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9"/>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9"/>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9"/>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9"/>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9"/>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9"/>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9"/>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9"/>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9"/>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9"/>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9"/>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9"/>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9"/>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9"/>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89"/>
          <p:cNvGrpSpPr/>
          <p:nvPr/>
        </p:nvGrpSpPr>
        <p:grpSpPr>
          <a:xfrm>
            <a:off x="5776153" y="3655815"/>
            <a:ext cx="367028" cy="329942"/>
            <a:chOff x="5776153" y="3840390"/>
            <a:chExt cx="367028" cy="329942"/>
          </a:xfrm>
        </p:grpSpPr>
        <p:sp>
          <p:nvSpPr>
            <p:cNvPr id="11390" name="Google Shape;11390;p89"/>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9"/>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9"/>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9"/>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9"/>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9"/>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9"/>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9"/>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9"/>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9"/>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9"/>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9"/>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9"/>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9"/>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9"/>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9"/>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9"/>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9"/>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9"/>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9"/>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9"/>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9"/>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89"/>
          <p:cNvGrpSpPr/>
          <p:nvPr/>
        </p:nvGrpSpPr>
        <p:grpSpPr>
          <a:xfrm>
            <a:off x="6657161" y="3641233"/>
            <a:ext cx="375211" cy="359186"/>
            <a:chOff x="6657161" y="3825808"/>
            <a:chExt cx="375211" cy="359186"/>
          </a:xfrm>
        </p:grpSpPr>
        <p:sp>
          <p:nvSpPr>
            <p:cNvPr id="11413" name="Google Shape;11413;p89"/>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9"/>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9"/>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9"/>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9"/>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9"/>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9"/>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9"/>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9"/>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9"/>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89"/>
          <p:cNvGrpSpPr/>
          <p:nvPr/>
        </p:nvGrpSpPr>
        <p:grpSpPr>
          <a:xfrm>
            <a:off x="6266450" y="3641181"/>
            <a:ext cx="269330" cy="359186"/>
            <a:chOff x="6266450" y="3825756"/>
            <a:chExt cx="269330" cy="359186"/>
          </a:xfrm>
        </p:grpSpPr>
        <p:sp>
          <p:nvSpPr>
            <p:cNvPr id="11424" name="Google Shape;11424;p89"/>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9"/>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9"/>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9"/>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9"/>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9"/>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9"/>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9"/>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9"/>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9"/>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9"/>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9"/>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9"/>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89"/>
          <p:cNvGrpSpPr/>
          <p:nvPr/>
        </p:nvGrpSpPr>
        <p:grpSpPr>
          <a:xfrm>
            <a:off x="7108825" y="3641181"/>
            <a:ext cx="366136" cy="359317"/>
            <a:chOff x="7108825" y="3825756"/>
            <a:chExt cx="366136" cy="359317"/>
          </a:xfrm>
        </p:grpSpPr>
        <p:sp>
          <p:nvSpPr>
            <p:cNvPr id="11438" name="Google Shape;11438;p89"/>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9"/>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9"/>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9"/>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9"/>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9"/>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9"/>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9"/>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9"/>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9"/>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9"/>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9"/>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9"/>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9"/>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9"/>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9"/>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9"/>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9"/>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9"/>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9"/>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9"/>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9"/>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9"/>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9"/>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9"/>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9"/>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9"/>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9"/>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89"/>
          <p:cNvGrpSpPr/>
          <p:nvPr/>
        </p:nvGrpSpPr>
        <p:grpSpPr>
          <a:xfrm>
            <a:off x="7552673" y="3674988"/>
            <a:ext cx="359186" cy="291545"/>
            <a:chOff x="7552673" y="3859563"/>
            <a:chExt cx="359186" cy="291545"/>
          </a:xfrm>
        </p:grpSpPr>
        <p:sp>
          <p:nvSpPr>
            <p:cNvPr id="11467" name="Google Shape;11467;p89"/>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9"/>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9"/>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9"/>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9"/>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9"/>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9"/>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9"/>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9"/>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9"/>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9"/>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9"/>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9"/>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9"/>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9"/>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9"/>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9"/>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9"/>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9"/>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9"/>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9"/>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9"/>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9"/>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9"/>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9"/>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9"/>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9"/>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89"/>
          <p:cNvGrpSpPr/>
          <p:nvPr/>
        </p:nvGrpSpPr>
        <p:grpSpPr>
          <a:xfrm>
            <a:off x="5310720" y="2773654"/>
            <a:ext cx="429370" cy="261672"/>
            <a:chOff x="5310720" y="2958229"/>
            <a:chExt cx="429370" cy="261672"/>
          </a:xfrm>
        </p:grpSpPr>
        <p:sp>
          <p:nvSpPr>
            <p:cNvPr id="11495" name="Google Shape;11495;p89"/>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9"/>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9"/>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9"/>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9"/>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9"/>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9"/>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9"/>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9"/>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9"/>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9"/>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9"/>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9"/>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9"/>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9"/>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9"/>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9"/>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9"/>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9"/>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9"/>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9"/>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9"/>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9"/>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9"/>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9"/>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9"/>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9"/>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9"/>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89"/>
          <p:cNvGrpSpPr/>
          <p:nvPr/>
        </p:nvGrpSpPr>
        <p:grpSpPr>
          <a:xfrm>
            <a:off x="4890477" y="2245773"/>
            <a:ext cx="389872" cy="338151"/>
            <a:chOff x="4890477" y="2430348"/>
            <a:chExt cx="389872" cy="338151"/>
          </a:xfrm>
        </p:grpSpPr>
        <p:sp>
          <p:nvSpPr>
            <p:cNvPr id="11524" name="Google Shape;11524;p89"/>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9"/>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9"/>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9"/>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9"/>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9"/>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9"/>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9"/>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9"/>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9"/>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9"/>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9"/>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9"/>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9"/>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9"/>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9"/>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9"/>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9"/>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9"/>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9"/>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89"/>
          <p:cNvGrpSpPr/>
          <p:nvPr/>
        </p:nvGrpSpPr>
        <p:grpSpPr>
          <a:xfrm>
            <a:off x="5747880" y="2258021"/>
            <a:ext cx="433645" cy="315176"/>
            <a:chOff x="5747880" y="2442596"/>
            <a:chExt cx="433645" cy="315176"/>
          </a:xfrm>
        </p:grpSpPr>
        <p:sp>
          <p:nvSpPr>
            <p:cNvPr id="11545" name="Google Shape;11545;p89"/>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9"/>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9"/>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9"/>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9"/>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9"/>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9"/>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9"/>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9"/>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9"/>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9"/>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9"/>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9"/>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9"/>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9"/>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9"/>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9"/>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9"/>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9"/>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89"/>
          <p:cNvGrpSpPr/>
          <p:nvPr/>
        </p:nvGrpSpPr>
        <p:grpSpPr>
          <a:xfrm>
            <a:off x="6226558" y="2248815"/>
            <a:ext cx="342793" cy="353389"/>
            <a:chOff x="6226558" y="2433390"/>
            <a:chExt cx="342793" cy="353389"/>
          </a:xfrm>
        </p:grpSpPr>
        <p:sp>
          <p:nvSpPr>
            <p:cNvPr id="11565" name="Google Shape;11565;p89"/>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9"/>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9"/>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9"/>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9"/>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9"/>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9"/>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9"/>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9"/>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9"/>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9"/>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9"/>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9"/>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9"/>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9"/>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9"/>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9"/>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9"/>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9"/>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9"/>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89"/>
          <p:cNvGrpSpPr/>
          <p:nvPr/>
        </p:nvGrpSpPr>
        <p:grpSpPr>
          <a:xfrm>
            <a:off x="6627996" y="2265181"/>
            <a:ext cx="427980" cy="320369"/>
            <a:chOff x="6627996" y="2449756"/>
            <a:chExt cx="427980" cy="320369"/>
          </a:xfrm>
        </p:grpSpPr>
        <p:sp>
          <p:nvSpPr>
            <p:cNvPr id="11587" name="Google Shape;11587;p89"/>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9"/>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9"/>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9"/>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9"/>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9"/>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9"/>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9"/>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9"/>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89"/>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9"/>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8" name="Google Shape;11598;p89"/>
          <p:cNvGrpSpPr/>
          <p:nvPr/>
        </p:nvGrpSpPr>
        <p:grpSpPr>
          <a:xfrm>
            <a:off x="7073496" y="2236331"/>
            <a:ext cx="396534" cy="370096"/>
            <a:chOff x="7073496" y="2420906"/>
            <a:chExt cx="396534" cy="370096"/>
          </a:xfrm>
        </p:grpSpPr>
        <p:sp>
          <p:nvSpPr>
            <p:cNvPr id="11599" name="Google Shape;11599;p89"/>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9"/>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9"/>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9"/>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9"/>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9"/>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9"/>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9"/>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9"/>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9"/>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9"/>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9"/>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9"/>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9"/>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9"/>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9"/>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9"/>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9"/>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9"/>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9"/>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9"/>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9"/>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9"/>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9"/>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9"/>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9"/>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9"/>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89"/>
          <p:cNvGrpSpPr/>
          <p:nvPr/>
        </p:nvGrpSpPr>
        <p:grpSpPr>
          <a:xfrm>
            <a:off x="7975067" y="2236331"/>
            <a:ext cx="359946" cy="366031"/>
            <a:chOff x="7975067" y="2420906"/>
            <a:chExt cx="359946" cy="366031"/>
          </a:xfrm>
        </p:grpSpPr>
        <p:sp>
          <p:nvSpPr>
            <p:cNvPr id="11629" name="Google Shape;11629;p89"/>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9"/>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9"/>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9"/>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9"/>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9"/>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9"/>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9"/>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9"/>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9"/>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9"/>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9"/>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9"/>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9"/>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9"/>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9"/>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9"/>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9"/>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9"/>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9"/>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9"/>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9"/>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9"/>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9"/>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9"/>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9"/>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9"/>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9"/>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9"/>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9"/>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9"/>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9"/>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9"/>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89"/>
          <p:cNvGrpSpPr/>
          <p:nvPr/>
        </p:nvGrpSpPr>
        <p:grpSpPr>
          <a:xfrm>
            <a:off x="5390373" y="2241078"/>
            <a:ext cx="257344" cy="358215"/>
            <a:chOff x="5390373" y="2425653"/>
            <a:chExt cx="257344" cy="358215"/>
          </a:xfrm>
        </p:grpSpPr>
        <p:sp>
          <p:nvSpPr>
            <p:cNvPr id="11667" name="Google Shape;11667;p89"/>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9"/>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9"/>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9"/>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9"/>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9"/>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9"/>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9"/>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9"/>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9"/>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9"/>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9"/>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9"/>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9"/>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9"/>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9"/>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9"/>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9"/>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9"/>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9"/>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9"/>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9"/>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9"/>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9"/>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9"/>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9"/>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9"/>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9"/>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9"/>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9"/>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9"/>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9"/>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89"/>
          <p:cNvGrpSpPr/>
          <p:nvPr/>
        </p:nvGrpSpPr>
        <p:grpSpPr>
          <a:xfrm>
            <a:off x="5364617" y="4123268"/>
            <a:ext cx="285985" cy="322572"/>
            <a:chOff x="5364617" y="4307843"/>
            <a:chExt cx="285985" cy="322572"/>
          </a:xfrm>
        </p:grpSpPr>
        <p:sp>
          <p:nvSpPr>
            <p:cNvPr id="11700" name="Google Shape;11700;p89"/>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9"/>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9"/>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9"/>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9"/>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9"/>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9"/>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9"/>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9"/>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9"/>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9"/>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9"/>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9"/>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9"/>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89"/>
          <p:cNvGrpSpPr/>
          <p:nvPr/>
        </p:nvGrpSpPr>
        <p:grpSpPr>
          <a:xfrm>
            <a:off x="7539428" y="2250572"/>
            <a:ext cx="349980" cy="355697"/>
            <a:chOff x="7539428" y="2435147"/>
            <a:chExt cx="349980" cy="355697"/>
          </a:xfrm>
        </p:grpSpPr>
        <p:sp>
          <p:nvSpPr>
            <p:cNvPr id="11715" name="Google Shape;11715;p89"/>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9"/>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9"/>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9"/>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9"/>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9"/>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9"/>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9"/>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9"/>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9"/>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9"/>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9"/>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9"/>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9"/>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9"/>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9"/>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9"/>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9"/>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9"/>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9"/>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9"/>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9"/>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9"/>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9"/>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9"/>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9"/>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9"/>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9"/>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9"/>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9"/>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9"/>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9"/>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9"/>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9"/>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9"/>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9"/>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9"/>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9"/>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89"/>
          <p:cNvGrpSpPr/>
          <p:nvPr/>
        </p:nvGrpSpPr>
        <p:grpSpPr>
          <a:xfrm>
            <a:off x="6276285" y="4105355"/>
            <a:ext cx="224927" cy="360785"/>
            <a:chOff x="6276285" y="4289930"/>
            <a:chExt cx="224927" cy="360785"/>
          </a:xfrm>
        </p:grpSpPr>
        <p:sp>
          <p:nvSpPr>
            <p:cNvPr id="11754" name="Google Shape;11754;p89"/>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9"/>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9"/>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9"/>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9"/>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89"/>
          <p:cNvGrpSpPr/>
          <p:nvPr/>
        </p:nvGrpSpPr>
        <p:grpSpPr>
          <a:xfrm>
            <a:off x="6650604" y="4158466"/>
            <a:ext cx="356405" cy="278431"/>
            <a:chOff x="6650604" y="4343041"/>
            <a:chExt cx="356405" cy="278431"/>
          </a:xfrm>
        </p:grpSpPr>
        <p:sp>
          <p:nvSpPr>
            <p:cNvPr id="11760" name="Google Shape;11760;p89"/>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9"/>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9"/>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9"/>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9"/>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9"/>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9"/>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9"/>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9"/>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9"/>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9"/>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9"/>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9"/>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9"/>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9"/>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9"/>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9"/>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9"/>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9"/>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9"/>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9"/>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9"/>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89"/>
          <p:cNvGrpSpPr/>
          <p:nvPr/>
        </p:nvGrpSpPr>
        <p:grpSpPr>
          <a:xfrm>
            <a:off x="5787274" y="4124003"/>
            <a:ext cx="322572" cy="321208"/>
            <a:chOff x="5787274" y="4308578"/>
            <a:chExt cx="322572" cy="321208"/>
          </a:xfrm>
        </p:grpSpPr>
        <p:sp>
          <p:nvSpPr>
            <p:cNvPr id="11783" name="Google Shape;11783;p89"/>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9"/>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9"/>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9"/>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9"/>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9"/>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9"/>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9"/>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9"/>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9"/>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9"/>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9"/>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9"/>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9"/>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9"/>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89"/>
          <p:cNvGrpSpPr/>
          <p:nvPr/>
        </p:nvGrpSpPr>
        <p:grpSpPr>
          <a:xfrm>
            <a:off x="7139485" y="4105093"/>
            <a:ext cx="253200" cy="360418"/>
            <a:chOff x="7139485" y="4289668"/>
            <a:chExt cx="253200" cy="360418"/>
          </a:xfrm>
        </p:grpSpPr>
        <p:sp>
          <p:nvSpPr>
            <p:cNvPr id="11799" name="Google Shape;11799;p89"/>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9"/>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9"/>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9"/>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9"/>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9"/>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9"/>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9"/>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9"/>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9"/>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9"/>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9"/>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9"/>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9"/>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9"/>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9"/>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9"/>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9"/>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9"/>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9"/>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9"/>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9"/>
          <p:cNvGrpSpPr/>
          <p:nvPr/>
        </p:nvGrpSpPr>
        <p:grpSpPr>
          <a:xfrm>
            <a:off x="7579687" y="4104961"/>
            <a:ext cx="253174" cy="360549"/>
            <a:chOff x="7579687" y="4289536"/>
            <a:chExt cx="253174" cy="360549"/>
          </a:xfrm>
        </p:grpSpPr>
        <p:sp>
          <p:nvSpPr>
            <p:cNvPr id="11821" name="Google Shape;11821;p89"/>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9"/>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9"/>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9"/>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9"/>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9"/>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9"/>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9"/>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9"/>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9"/>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9"/>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9"/>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9"/>
          <p:cNvGrpSpPr/>
          <p:nvPr/>
        </p:nvGrpSpPr>
        <p:grpSpPr>
          <a:xfrm>
            <a:off x="4905872" y="2723192"/>
            <a:ext cx="362857" cy="362726"/>
            <a:chOff x="4905872" y="2907767"/>
            <a:chExt cx="362857" cy="362726"/>
          </a:xfrm>
        </p:grpSpPr>
        <p:sp>
          <p:nvSpPr>
            <p:cNvPr id="11844" name="Google Shape;11844;p89"/>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9"/>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9"/>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9"/>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9"/>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9"/>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9"/>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9"/>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9"/>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9"/>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9"/>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9"/>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9"/>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9"/>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9"/>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9"/>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9"/>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9"/>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9"/>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9"/>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9"/>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9"/>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9"/>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9"/>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9"/>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9"/>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9"/>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9"/>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9"/>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9"/>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9"/>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9"/>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9"/>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9"/>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9"/>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9"/>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9"/>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9"/>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9"/>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89"/>
          <p:cNvGrpSpPr/>
          <p:nvPr/>
        </p:nvGrpSpPr>
        <p:grpSpPr>
          <a:xfrm>
            <a:off x="5816176" y="2723061"/>
            <a:ext cx="294823" cy="362831"/>
            <a:chOff x="5816176" y="2907636"/>
            <a:chExt cx="294823" cy="362831"/>
          </a:xfrm>
        </p:grpSpPr>
        <p:sp>
          <p:nvSpPr>
            <p:cNvPr id="11889" name="Google Shape;11889;p89"/>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9"/>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9"/>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9"/>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9"/>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9"/>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9"/>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9"/>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9"/>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9"/>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9"/>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9"/>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9"/>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9"/>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9"/>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9"/>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9"/>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9"/>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9"/>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9"/>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9"/>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9"/>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9"/>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9"/>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9"/>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9"/>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9"/>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9"/>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9"/>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9"/>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9"/>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9"/>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9"/>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9"/>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9"/>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9"/>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9"/>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9"/>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9"/>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9"/>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9"/>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9"/>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9"/>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9"/>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9"/>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9"/>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9"/>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9"/>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9"/>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9"/>
          <p:cNvGrpSpPr/>
          <p:nvPr/>
        </p:nvGrpSpPr>
        <p:grpSpPr>
          <a:xfrm>
            <a:off x="6220132" y="2771398"/>
            <a:ext cx="362726" cy="266183"/>
            <a:chOff x="6220132" y="2955973"/>
            <a:chExt cx="362726" cy="266183"/>
          </a:xfrm>
        </p:grpSpPr>
        <p:sp>
          <p:nvSpPr>
            <p:cNvPr id="11941" name="Google Shape;11941;p89"/>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9"/>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9"/>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9"/>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9"/>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9"/>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9"/>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9"/>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9"/>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9"/>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9"/>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9"/>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9"/>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9"/>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9"/>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9"/>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9"/>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9"/>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9"/>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9"/>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9"/>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9"/>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9"/>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9"/>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9"/>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9"/>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9"/>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9"/>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9" name="Google Shape;11969;p89"/>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9"/>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1" name="Google Shape;11971;p89"/>
          <p:cNvGrpSpPr/>
          <p:nvPr/>
        </p:nvGrpSpPr>
        <p:grpSpPr>
          <a:xfrm>
            <a:off x="6658158" y="2734417"/>
            <a:ext cx="362857" cy="340276"/>
            <a:chOff x="6658158" y="2918992"/>
            <a:chExt cx="362857" cy="340276"/>
          </a:xfrm>
        </p:grpSpPr>
        <p:sp>
          <p:nvSpPr>
            <p:cNvPr id="11972" name="Google Shape;11972;p89"/>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9"/>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9"/>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9"/>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9"/>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9"/>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9"/>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9"/>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9"/>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9"/>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9"/>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9"/>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9"/>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9"/>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89"/>
          <p:cNvGrpSpPr/>
          <p:nvPr/>
        </p:nvGrpSpPr>
        <p:grpSpPr>
          <a:xfrm>
            <a:off x="7972418" y="2723061"/>
            <a:ext cx="362726" cy="362857"/>
            <a:chOff x="7972418" y="2907636"/>
            <a:chExt cx="362726" cy="362857"/>
          </a:xfrm>
        </p:grpSpPr>
        <p:sp>
          <p:nvSpPr>
            <p:cNvPr id="11993" name="Google Shape;11993;p89"/>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9"/>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9"/>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9"/>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9"/>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9"/>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9"/>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9"/>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9"/>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9"/>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9"/>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9"/>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9"/>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9"/>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9"/>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9"/>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9"/>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9"/>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9"/>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9"/>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9"/>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9"/>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9"/>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9"/>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9"/>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9"/>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9"/>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9"/>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9"/>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9"/>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9"/>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9"/>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9"/>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9"/>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9"/>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9"/>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89"/>
          <p:cNvGrpSpPr/>
          <p:nvPr/>
        </p:nvGrpSpPr>
        <p:grpSpPr>
          <a:xfrm>
            <a:off x="8040058" y="3621746"/>
            <a:ext cx="301275" cy="365480"/>
            <a:chOff x="8040058" y="3806321"/>
            <a:chExt cx="301275" cy="365480"/>
          </a:xfrm>
        </p:grpSpPr>
        <p:sp>
          <p:nvSpPr>
            <p:cNvPr id="12041" name="Google Shape;12041;p89"/>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9"/>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9"/>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9"/>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9"/>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9"/>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9"/>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9"/>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89"/>
          <p:cNvGrpSpPr/>
          <p:nvPr/>
        </p:nvGrpSpPr>
        <p:grpSpPr>
          <a:xfrm>
            <a:off x="4895276" y="4113826"/>
            <a:ext cx="345941" cy="342190"/>
            <a:chOff x="4895276" y="4298401"/>
            <a:chExt cx="345941" cy="342190"/>
          </a:xfrm>
        </p:grpSpPr>
        <p:sp>
          <p:nvSpPr>
            <p:cNvPr id="12053" name="Google Shape;12053;p89"/>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9"/>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9"/>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9"/>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9"/>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9"/>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9"/>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9"/>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9"/>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9"/>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9"/>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9"/>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9"/>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9"/>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9"/>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89"/>
          <p:cNvGrpSpPr/>
          <p:nvPr/>
        </p:nvGrpSpPr>
        <p:grpSpPr>
          <a:xfrm>
            <a:off x="7949705" y="4128435"/>
            <a:ext cx="382528" cy="340669"/>
            <a:chOff x="7949705" y="4313010"/>
            <a:chExt cx="382528" cy="340669"/>
          </a:xfrm>
        </p:grpSpPr>
        <p:sp>
          <p:nvSpPr>
            <p:cNvPr id="12073" name="Google Shape;12073;p89"/>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9"/>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9"/>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9"/>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9"/>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9"/>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9"/>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9"/>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9"/>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9"/>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9"/>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9"/>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9"/>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89"/>
          <p:cNvGrpSpPr/>
          <p:nvPr/>
        </p:nvGrpSpPr>
        <p:grpSpPr>
          <a:xfrm>
            <a:off x="4884418" y="1795001"/>
            <a:ext cx="404008" cy="365664"/>
            <a:chOff x="4884418" y="1979576"/>
            <a:chExt cx="404008" cy="365664"/>
          </a:xfrm>
        </p:grpSpPr>
        <p:sp>
          <p:nvSpPr>
            <p:cNvPr id="12089" name="Google Shape;12089;p89"/>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9"/>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9"/>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9"/>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9"/>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9"/>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89"/>
          <p:cNvGrpSpPr/>
          <p:nvPr/>
        </p:nvGrpSpPr>
        <p:grpSpPr>
          <a:xfrm>
            <a:off x="6678877" y="3220387"/>
            <a:ext cx="304029" cy="322572"/>
            <a:chOff x="6678877" y="3404962"/>
            <a:chExt cx="304029" cy="322572"/>
          </a:xfrm>
        </p:grpSpPr>
        <p:sp>
          <p:nvSpPr>
            <p:cNvPr id="12100" name="Google Shape;12100;p89"/>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9"/>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9"/>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9"/>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9"/>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9"/>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9"/>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9"/>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9"/>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9"/>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9"/>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9"/>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9"/>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9"/>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9"/>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9"/>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9"/>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9"/>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9"/>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9"/>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9"/>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9"/>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9"/>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9"/>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9"/>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9"/>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9"/>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9"/>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9"/>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9"/>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89"/>
          <p:cNvGrpSpPr/>
          <p:nvPr/>
        </p:nvGrpSpPr>
        <p:grpSpPr>
          <a:xfrm>
            <a:off x="7083725" y="2713094"/>
            <a:ext cx="387721" cy="382790"/>
            <a:chOff x="7083725" y="2897669"/>
            <a:chExt cx="387721" cy="382790"/>
          </a:xfrm>
        </p:grpSpPr>
        <p:sp>
          <p:nvSpPr>
            <p:cNvPr id="12137" name="Google Shape;12137;p89"/>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9"/>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9"/>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9"/>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9"/>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9"/>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9"/>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9"/>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9"/>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9"/>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9"/>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89"/>
          <p:cNvGrpSpPr/>
          <p:nvPr/>
        </p:nvGrpSpPr>
        <p:grpSpPr>
          <a:xfrm>
            <a:off x="7539926" y="2723166"/>
            <a:ext cx="351501" cy="362726"/>
            <a:chOff x="7539926" y="2907741"/>
            <a:chExt cx="351501" cy="362726"/>
          </a:xfrm>
        </p:grpSpPr>
        <p:sp>
          <p:nvSpPr>
            <p:cNvPr id="12154" name="Google Shape;12154;p89"/>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9"/>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9"/>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9"/>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9"/>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9"/>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9"/>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9"/>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9"/>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9"/>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9"/>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9"/>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9"/>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9"/>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9"/>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9"/>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9"/>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9"/>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9"/>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9"/>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9"/>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9"/>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9"/>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9"/>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9"/>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9"/>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9"/>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9"/>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9"/>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1" name="Google Shape;12191;p89"/>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192" name="Google Shape;12192;p89"/>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96" name="Shape 12196"/>
        <p:cNvGrpSpPr/>
        <p:nvPr/>
      </p:nvGrpSpPr>
      <p:grpSpPr>
        <a:xfrm>
          <a:off x="0" y="0"/>
          <a:ext cx="0" cy="0"/>
          <a:chOff x="0" y="0"/>
          <a:chExt cx="0" cy="0"/>
        </a:xfrm>
      </p:grpSpPr>
      <p:grpSp>
        <p:nvGrpSpPr>
          <p:cNvPr id="12197" name="Google Shape;12197;p90"/>
          <p:cNvGrpSpPr/>
          <p:nvPr/>
        </p:nvGrpSpPr>
        <p:grpSpPr>
          <a:xfrm>
            <a:off x="1770285" y="3182228"/>
            <a:ext cx="294160" cy="358367"/>
            <a:chOff x="1770285" y="3381478"/>
            <a:chExt cx="294160" cy="358367"/>
          </a:xfrm>
        </p:grpSpPr>
        <p:sp>
          <p:nvSpPr>
            <p:cNvPr id="12198" name="Google Shape;12198;p90"/>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0"/>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0"/>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0"/>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0"/>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0"/>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0"/>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0"/>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0"/>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0"/>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90"/>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90"/>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0"/>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0"/>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0"/>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0"/>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90"/>
          <p:cNvGrpSpPr/>
          <p:nvPr/>
        </p:nvGrpSpPr>
        <p:grpSpPr>
          <a:xfrm>
            <a:off x="3563273" y="1339872"/>
            <a:ext cx="333198" cy="312146"/>
            <a:chOff x="3563273" y="1539122"/>
            <a:chExt cx="333198" cy="312146"/>
          </a:xfrm>
        </p:grpSpPr>
        <p:sp>
          <p:nvSpPr>
            <p:cNvPr id="12215" name="Google Shape;12215;p90"/>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0"/>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0"/>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0"/>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0"/>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0"/>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0"/>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0"/>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0"/>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0"/>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0"/>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0"/>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0"/>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0"/>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0"/>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0"/>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90"/>
          <p:cNvGrpSpPr/>
          <p:nvPr/>
        </p:nvGrpSpPr>
        <p:grpSpPr>
          <a:xfrm>
            <a:off x="2642986" y="2256540"/>
            <a:ext cx="358813" cy="323996"/>
            <a:chOff x="2642986" y="2455790"/>
            <a:chExt cx="358813" cy="323996"/>
          </a:xfrm>
        </p:grpSpPr>
        <p:sp>
          <p:nvSpPr>
            <p:cNvPr id="12232" name="Google Shape;12232;p90"/>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90"/>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0"/>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0"/>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0"/>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0"/>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0"/>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0"/>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0"/>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0"/>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0"/>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0"/>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0"/>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90"/>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90"/>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0"/>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0"/>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0"/>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0"/>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0"/>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0"/>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90"/>
          <p:cNvGrpSpPr/>
          <p:nvPr/>
        </p:nvGrpSpPr>
        <p:grpSpPr>
          <a:xfrm>
            <a:off x="4023495" y="3590172"/>
            <a:ext cx="346517" cy="358393"/>
            <a:chOff x="4023495" y="3789422"/>
            <a:chExt cx="346517" cy="358393"/>
          </a:xfrm>
        </p:grpSpPr>
        <p:sp>
          <p:nvSpPr>
            <p:cNvPr id="12254" name="Google Shape;12254;p90"/>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0"/>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0"/>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0"/>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0"/>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0"/>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0"/>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0"/>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0"/>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0"/>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0"/>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90"/>
          <p:cNvGrpSpPr/>
          <p:nvPr/>
        </p:nvGrpSpPr>
        <p:grpSpPr>
          <a:xfrm>
            <a:off x="2189266" y="1788558"/>
            <a:ext cx="365341" cy="358813"/>
            <a:chOff x="2189266" y="1987808"/>
            <a:chExt cx="365341" cy="358813"/>
          </a:xfrm>
        </p:grpSpPr>
        <p:sp>
          <p:nvSpPr>
            <p:cNvPr id="12266" name="Google Shape;12266;p90"/>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0"/>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0"/>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0"/>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0"/>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0"/>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0"/>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0"/>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0"/>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0"/>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0"/>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0"/>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0"/>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0"/>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0"/>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90"/>
          <p:cNvGrpSpPr/>
          <p:nvPr/>
        </p:nvGrpSpPr>
        <p:grpSpPr>
          <a:xfrm>
            <a:off x="863290" y="2701556"/>
            <a:ext cx="273029" cy="358393"/>
            <a:chOff x="863290" y="2900806"/>
            <a:chExt cx="273029" cy="358393"/>
          </a:xfrm>
        </p:grpSpPr>
        <p:sp>
          <p:nvSpPr>
            <p:cNvPr id="12282" name="Google Shape;12282;p90"/>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0"/>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0"/>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0"/>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0"/>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0"/>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0"/>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0"/>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0"/>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0"/>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0"/>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0"/>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0"/>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0"/>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0"/>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90"/>
          <p:cNvGrpSpPr/>
          <p:nvPr/>
        </p:nvGrpSpPr>
        <p:grpSpPr>
          <a:xfrm>
            <a:off x="3087268" y="2269964"/>
            <a:ext cx="358367" cy="297097"/>
            <a:chOff x="3087268" y="2469214"/>
            <a:chExt cx="358367" cy="297097"/>
          </a:xfrm>
        </p:grpSpPr>
        <p:sp>
          <p:nvSpPr>
            <p:cNvPr id="12298" name="Google Shape;12298;p90"/>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0"/>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0"/>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0"/>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0"/>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0"/>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0"/>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0"/>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0"/>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0"/>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0"/>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0"/>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0"/>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0"/>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0"/>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0"/>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0"/>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0"/>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0"/>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0"/>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0"/>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0"/>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0"/>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0"/>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0"/>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0"/>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0"/>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0"/>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0"/>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90"/>
          <p:cNvGrpSpPr/>
          <p:nvPr/>
        </p:nvGrpSpPr>
        <p:grpSpPr>
          <a:xfrm>
            <a:off x="2198600" y="2245555"/>
            <a:ext cx="363506" cy="345914"/>
            <a:chOff x="2198600" y="2444805"/>
            <a:chExt cx="363506" cy="345914"/>
          </a:xfrm>
        </p:grpSpPr>
        <p:sp>
          <p:nvSpPr>
            <p:cNvPr id="12328" name="Google Shape;12328;p90"/>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0"/>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0"/>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0"/>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0"/>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0"/>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0"/>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0"/>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0"/>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0"/>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0"/>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0"/>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0"/>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0"/>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0"/>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0"/>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0"/>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0"/>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0"/>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0"/>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0"/>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0"/>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0"/>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0"/>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90"/>
          <p:cNvGrpSpPr/>
          <p:nvPr/>
        </p:nvGrpSpPr>
        <p:grpSpPr>
          <a:xfrm>
            <a:off x="3982779" y="2701583"/>
            <a:ext cx="361251" cy="358341"/>
            <a:chOff x="3982779" y="2900833"/>
            <a:chExt cx="361251" cy="358341"/>
          </a:xfrm>
        </p:grpSpPr>
        <p:sp>
          <p:nvSpPr>
            <p:cNvPr id="12353" name="Google Shape;12353;p90"/>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0"/>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0"/>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0"/>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0"/>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0"/>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0"/>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0"/>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0"/>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0"/>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0"/>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0"/>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0"/>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0"/>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0"/>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0"/>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0"/>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0"/>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0"/>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0"/>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0"/>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0"/>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0"/>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0"/>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0"/>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90"/>
          <p:cNvGrpSpPr/>
          <p:nvPr/>
        </p:nvGrpSpPr>
        <p:grpSpPr>
          <a:xfrm>
            <a:off x="3531550" y="2701687"/>
            <a:ext cx="358288" cy="358262"/>
            <a:chOff x="3531550" y="2900937"/>
            <a:chExt cx="358288" cy="358262"/>
          </a:xfrm>
        </p:grpSpPr>
        <p:sp>
          <p:nvSpPr>
            <p:cNvPr id="12379" name="Google Shape;12379;p90"/>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0"/>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0"/>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0"/>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0"/>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0"/>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0"/>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0"/>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0"/>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0"/>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0"/>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0"/>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0"/>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0"/>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0"/>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0"/>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0"/>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0"/>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0"/>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0"/>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0"/>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0"/>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0"/>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0"/>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0"/>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0"/>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0"/>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0"/>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90"/>
          <p:cNvGrpSpPr/>
          <p:nvPr/>
        </p:nvGrpSpPr>
        <p:grpSpPr>
          <a:xfrm>
            <a:off x="877343" y="1316696"/>
            <a:ext cx="334824" cy="358393"/>
            <a:chOff x="877343" y="1515946"/>
            <a:chExt cx="334824" cy="358393"/>
          </a:xfrm>
        </p:grpSpPr>
        <p:sp>
          <p:nvSpPr>
            <p:cNvPr id="12408" name="Google Shape;12408;p90"/>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0"/>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0"/>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0"/>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0"/>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0"/>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0"/>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0"/>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0"/>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0"/>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0"/>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0"/>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90"/>
          <p:cNvGrpSpPr/>
          <p:nvPr/>
        </p:nvGrpSpPr>
        <p:grpSpPr>
          <a:xfrm>
            <a:off x="2198521" y="3182228"/>
            <a:ext cx="333959" cy="358341"/>
            <a:chOff x="2198521" y="3381478"/>
            <a:chExt cx="333959" cy="358341"/>
          </a:xfrm>
        </p:grpSpPr>
        <p:sp>
          <p:nvSpPr>
            <p:cNvPr id="12421" name="Google Shape;12421;p90"/>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0"/>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0"/>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0"/>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0"/>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0"/>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0"/>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0"/>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0"/>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0"/>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0"/>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90"/>
          <p:cNvGrpSpPr/>
          <p:nvPr/>
        </p:nvGrpSpPr>
        <p:grpSpPr>
          <a:xfrm>
            <a:off x="2224450" y="3640982"/>
            <a:ext cx="358367" cy="303966"/>
            <a:chOff x="2224450" y="3840232"/>
            <a:chExt cx="358367" cy="303966"/>
          </a:xfrm>
        </p:grpSpPr>
        <p:sp>
          <p:nvSpPr>
            <p:cNvPr id="12433" name="Google Shape;12433;p90"/>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0"/>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0"/>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0"/>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0"/>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0"/>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0"/>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0"/>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0"/>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90"/>
          <p:cNvGrpSpPr/>
          <p:nvPr/>
        </p:nvGrpSpPr>
        <p:grpSpPr>
          <a:xfrm>
            <a:off x="1741498" y="1817922"/>
            <a:ext cx="361723" cy="299587"/>
            <a:chOff x="1741498" y="2017172"/>
            <a:chExt cx="361723" cy="299587"/>
          </a:xfrm>
        </p:grpSpPr>
        <p:sp>
          <p:nvSpPr>
            <p:cNvPr id="12443" name="Google Shape;12443;p90"/>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0"/>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0"/>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0"/>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0"/>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0"/>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0"/>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0"/>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0"/>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90"/>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0"/>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0"/>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0"/>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90"/>
          <p:cNvGrpSpPr/>
          <p:nvPr/>
        </p:nvGrpSpPr>
        <p:grpSpPr>
          <a:xfrm>
            <a:off x="1767715" y="3613820"/>
            <a:ext cx="366258" cy="357371"/>
            <a:chOff x="1767715" y="3813070"/>
            <a:chExt cx="366258" cy="357371"/>
          </a:xfrm>
        </p:grpSpPr>
        <p:sp>
          <p:nvSpPr>
            <p:cNvPr id="12457" name="Google Shape;12457;p90"/>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0"/>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0"/>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0"/>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0"/>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0"/>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0"/>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0"/>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0"/>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0"/>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0"/>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0"/>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0"/>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0"/>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0"/>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90"/>
          <p:cNvGrpSpPr/>
          <p:nvPr/>
        </p:nvGrpSpPr>
        <p:grpSpPr>
          <a:xfrm>
            <a:off x="2672770" y="3613820"/>
            <a:ext cx="358315" cy="358393"/>
            <a:chOff x="2672770" y="3813070"/>
            <a:chExt cx="358315" cy="358393"/>
          </a:xfrm>
        </p:grpSpPr>
        <p:sp>
          <p:nvSpPr>
            <p:cNvPr id="12473" name="Google Shape;12473;p90"/>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0"/>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0"/>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0"/>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0"/>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0"/>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0"/>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0"/>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0"/>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0"/>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0"/>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0"/>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0"/>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0"/>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0"/>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0"/>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0"/>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0"/>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90"/>
          <p:cNvGrpSpPr/>
          <p:nvPr/>
        </p:nvGrpSpPr>
        <p:grpSpPr>
          <a:xfrm>
            <a:off x="3577902" y="3613768"/>
            <a:ext cx="346962" cy="358393"/>
            <a:chOff x="3577903" y="3813018"/>
            <a:chExt cx="346962" cy="358393"/>
          </a:xfrm>
        </p:grpSpPr>
        <p:sp>
          <p:nvSpPr>
            <p:cNvPr id="12492" name="Google Shape;12492;p90"/>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0"/>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0"/>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0"/>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0"/>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0"/>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0"/>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0"/>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0"/>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0"/>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0"/>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0"/>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90"/>
          <p:cNvGrpSpPr/>
          <p:nvPr/>
        </p:nvGrpSpPr>
        <p:grpSpPr>
          <a:xfrm>
            <a:off x="1783865" y="1317272"/>
            <a:ext cx="337000" cy="357816"/>
            <a:chOff x="1783865" y="1516522"/>
            <a:chExt cx="337000" cy="357816"/>
          </a:xfrm>
        </p:grpSpPr>
        <p:sp>
          <p:nvSpPr>
            <p:cNvPr id="12505" name="Google Shape;12505;p90"/>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0"/>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0"/>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0"/>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0"/>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0"/>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0"/>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0"/>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0"/>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0"/>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0"/>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0"/>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0"/>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0"/>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0"/>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0"/>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0"/>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0"/>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0"/>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90"/>
          <p:cNvGrpSpPr/>
          <p:nvPr/>
        </p:nvGrpSpPr>
        <p:grpSpPr>
          <a:xfrm>
            <a:off x="848975" y="1819469"/>
            <a:ext cx="361487" cy="296389"/>
            <a:chOff x="848975" y="2018719"/>
            <a:chExt cx="361487" cy="296389"/>
          </a:xfrm>
        </p:grpSpPr>
        <p:sp>
          <p:nvSpPr>
            <p:cNvPr id="12525" name="Google Shape;12525;p90"/>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0"/>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0"/>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0"/>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0"/>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0"/>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0"/>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0"/>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0"/>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0"/>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0"/>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0"/>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0"/>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90"/>
          <p:cNvGrpSpPr/>
          <p:nvPr/>
        </p:nvGrpSpPr>
        <p:grpSpPr>
          <a:xfrm>
            <a:off x="3078826" y="1815064"/>
            <a:ext cx="374884" cy="305381"/>
            <a:chOff x="3078826" y="2014314"/>
            <a:chExt cx="374884" cy="305381"/>
          </a:xfrm>
        </p:grpSpPr>
        <p:sp>
          <p:nvSpPr>
            <p:cNvPr id="12539" name="Google Shape;12539;p90"/>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0"/>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0"/>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0"/>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0"/>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0"/>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0"/>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0"/>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0"/>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0"/>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0"/>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90"/>
          <p:cNvGrpSpPr/>
          <p:nvPr/>
        </p:nvGrpSpPr>
        <p:grpSpPr>
          <a:xfrm>
            <a:off x="3531183" y="2239368"/>
            <a:ext cx="359416" cy="358315"/>
            <a:chOff x="3531183" y="2438618"/>
            <a:chExt cx="359416" cy="358315"/>
          </a:xfrm>
        </p:grpSpPr>
        <p:sp>
          <p:nvSpPr>
            <p:cNvPr id="12553" name="Google Shape;12553;p90"/>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0"/>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0"/>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0"/>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0"/>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0"/>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0"/>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0"/>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0"/>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0"/>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0"/>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0"/>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0"/>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0"/>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0"/>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0"/>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0"/>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90"/>
          <p:cNvGrpSpPr/>
          <p:nvPr/>
        </p:nvGrpSpPr>
        <p:grpSpPr>
          <a:xfrm>
            <a:off x="1325898" y="3666229"/>
            <a:ext cx="358288" cy="253418"/>
            <a:chOff x="1325898" y="3865479"/>
            <a:chExt cx="358288" cy="253418"/>
          </a:xfrm>
        </p:grpSpPr>
        <p:sp>
          <p:nvSpPr>
            <p:cNvPr id="12575" name="Google Shape;12575;p90"/>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0"/>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0"/>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0"/>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0"/>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0"/>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90"/>
          <p:cNvGrpSpPr/>
          <p:nvPr/>
        </p:nvGrpSpPr>
        <p:grpSpPr>
          <a:xfrm>
            <a:off x="3121823" y="3613742"/>
            <a:ext cx="354933" cy="358524"/>
            <a:chOff x="3121823" y="3812992"/>
            <a:chExt cx="354933" cy="358524"/>
          </a:xfrm>
        </p:grpSpPr>
        <p:sp>
          <p:nvSpPr>
            <p:cNvPr id="12584" name="Google Shape;12584;p90"/>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0"/>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0"/>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0"/>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0"/>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0"/>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0"/>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0"/>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90"/>
          <p:cNvGrpSpPr/>
          <p:nvPr/>
        </p:nvGrpSpPr>
        <p:grpSpPr>
          <a:xfrm>
            <a:off x="876687" y="3614817"/>
            <a:ext cx="362457" cy="356296"/>
            <a:chOff x="876687" y="3814067"/>
            <a:chExt cx="362457" cy="356296"/>
          </a:xfrm>
        </p:grpSpPr>
        <p:sp>
          <p:nvSpPr>
            <p:cNvPr id="12599" name="Google Shape;12599;p90"/>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0"/>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0"/>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0"/>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0"/>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0"/>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0"/>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0"/>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0"/>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0"/>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0"/>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0"/>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90"/>
          <p:cNvGrpSpPr/>
          <p:nvPr/>
        </p:nvGrpSpPr>
        <p:grpSpPr>
          <a:xfrm>
            <a:off x="4008787" y="1316696"/>
            <a:ext cx="330734" cy="358367"/>
            <a:chOff x="4008787" y="1515946"/>
            <a:chExt cx="330734" cy="358367"/>
          </a:xfrm>
        </p:grpSpPr>
        <p:sp>
          <p:nvSpPr>
            <p:cNvPr id="12626" name="Google Shape;12626;p90"/>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0"/>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0"/>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0"/>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0"/>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0"/>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0"/>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0"/>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0"/>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0"/>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0"/>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0"/>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90"/>
          <p:cNvGrpSpPr/>
          <p:nvPr/>
        </p:nvGrpSpPr>
        <p:grpSpPr>
          <a:xfrm>
            <a:off x="3962539" y="2309185"/>
            <a:ext cx="378502" cy="218470"/>
            <a:chOff x="3962539" y="2508435"/>
            <a:chExt cx="378502" cy="218470"/>
          </a:xfrm>
        </p:grpSpPr>
        <p:sp>
          <p:nvSpPr>
            <p:cNvPr id="12642" name="Google Shape;12642;p90"/>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0"/>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0"/>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90"/>
          <p:cNvGrpSpPr/>
          <p:nvPr/>
        </p:nvGrpSpPr>
        <p:grpSpPr>
          <a:xfrm>
            <a:off x="2241439" y="2701687"/>
            <a:ext cx="225811" cy="358262"/>
            <a:chOff x="2241439" y="2900937"/>
            <a:chExt cx="225811" cy="358262"/>
          </a:xfrm>
        </p:grpSpPr>
        <p:sp>
          <p:nvSpPr>
            <p:cNvPr id="12650" name="Google Shape;12650;p90"/>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0"/>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0"/>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0"/>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0"/>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0"/>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0"/>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0"/>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0"/>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90"/>
          <p:cNvGrpSpPr/>
          <p:nvPr/>
        </p:nvGrpSpPr>
        <p:grpSpPr>
          <a:xfrm>
            <a:off x="3533936" y="3237888"/>
            <a:ext cx="361775" cy="246969"/>
            <a:chOff x="3533936" y="3437138"/>
            <a:chExt cx="361775" cy="246969"/>
          </a:xfrm>
        </p:grpSpPr>
        <p:sp>
          <p:nvSpPr>
            <p:cNvPr id="12668" name="Google Shape;12668;p90"/>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0"/>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0"/>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90"/>
          <p:cNvGrpSpPr/>
          <p:nvPr/>
        </p:nvGrpSpPr>
        <p:grpSpPr>
          <a:xfrm>
            <a:off x="3531838" y="1806202"/>
            <a:ext cx="358288" cy="323209"/>
            <a:chOff x="3531838" y="2005452"/>
            <a:chExt cx="358288" cy="323209"/>
          </a:xfrm>
        </p:grpSpPr>
        <p:sp>
          <p:nvSpPr>
            <p:cNvPr id="12680" name="Google Shape;12680;p90"/>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0"/>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0"/>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0"/>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0"/>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90"/>
          <p:cNvGrpSpPr/>
          <p:nvPr/>
        </p:nvGrpSpPr>
        <p:grpSpPr>
          <a:xfrm>
            <a:off x="3136452" y="1316696"/>
            <a:ext cx="297988" cy="358393"/>
            <a:chOff x="3136452" y="1515946"/>
            <a:chExt cx="297988" cy="358393"/>
          </a:xfrm>
        </p:grpSpPr>
        <p:sp>
          <p:nvSpPr>
            <p:cNvPr id="12694" name="Google Shape;12694;p90"/>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0"/>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0"/>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0"/>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0"/>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90"/>
          <p:cNvGrpSpPr/>
          <p:nvPr/>
        </p:nvGrpSpPr>
        <p:grpSpPr>
          <a:xfrm>
            <a:off x="2674893" y="1316696"/>
            <a:ext cx="332254" cy="358393"/>
            <a:chOff x="2674893" y="1515946"/>
            <a:chExt cx="332254" cy="358393"/>
          </a:xfrm>
        </p:grpSpPr>
        <p:sp>
          <p:nvSpPr>
            <p:cNvPr id="12707" name="Google Shape;12707;p90"/>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0"/>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0"/>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0"/>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0"/>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0"/>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0"/>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90"/>
          <p:cNvGrpSpPr/>
          <p:nvPr/>
        </p:nvGrpSpPr>
        <p:grpSpPr>
          <a:xfrm>
            <a:off x="1753768" y="2239263"/>
            <a:ext cx="358839" cy="358419"/>
            <a:chOff x="1753768" y="2438513"/>
            <a:chExt cx="358839" cy="358419"/>
          </a:xfrm>
        </p:grpSpPr>
        <p:sp>
          <p:nvSpPr>
            <p:cNvPr id="12730" name="Google Shape;12730;p90"/>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0"/>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0"/>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0"/>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90"/>
          <p:cNvGrpSpPr/>
          <p:nvPr/>
        </p:nvGrpSpPr>
        <p:grpSpPr>
          <a:xfrm>
            <a:off x="2246840" y="1316722"/>
            <a:ext cx="301423" cy="358367"/>
            <a:chOff x="2246840" y="1515972"/>
            <a:chExt cx="301423" cy="358367"/>
          </a:xfrm>
        </p:grpSpPr>
        <p:sp>
          <p:nvSpPr>
            <p:cNvPr id="12740" name="Google Shape;12740;p90"/>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0"/>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0"/>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0"/>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0"/>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0"/>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0"/>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90"/>
          <p:cNvGrpSpPr/>
          <p:nvPr/>
        </p:nvGrpSpPr>
        <p:grpSpPr>
          <a:xfrm>
            <a:off x="2703575" y="4087256"/>
            <a:ext cx="339097" cy="358446"/>
            <a:chOff x="2703575" y="4286506"/>
            <a:chExt cx="339097" cy="358446"/>
          </a:xfrm>
        </p:grpSpPr>
        <p:sp>
          <p:nvSpPr>
            <p:cNvPr id="12761" name="Google Shape;12761;p90"/>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0"/>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0"/>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0"/>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2" name="Google Shape;12772;p90"/>
          <p:cNvGrpSpPr/>
          <p:nvPr/>
        </p:nvGrpSpPr>
        <p:grpSpPr>
          <a:xfrm>
            <a:off x="2638346" y="1806281"/>
            <a:ext cx="358551" cy="322869"/>
            <a:chOff x="2638346" y="2005531"/>
            <a:chExt cx="358551" cy="322869"/>
          </a:xfrm>
        </p:grpSpPr>
        <p:sp>
          <p:nvSpPr>
            <p:cNvPr id="12773" name="Google Shape;12773;p90"/>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0"/>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0"/>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0"/>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0"/>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90"/>
          <p:cNvGrpSpPr/>
          <p:nvPr/>
        </p:nvGrpSpPr>
        <p:grpSpPr>
          <a:xfrm>
            <a:off x="2695605" y="2701583"/>
            <a:ext cx="221826" cy="358419"/>
            <a:chOff x="2695605" y="2900833"/>
            <a:chExt cx="221826" cy="358419"/>
          </a:xfrm>
        </p:grpSpPr>
        <p:sp>
          <p:nvSpPr>
            <p:cNvPr id="12790" name="Google Shape;12790;p90"/>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0"/>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0"/>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0"/>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90"/>
          <p:cNvGrpSpPr/>
          <p:nvPr/>
        </p:nvGrpSpPr>
        <p:grpSpPr>
          <a:xfrm>
            <a:off x="1309564" y="3182254"/>
            <a:ext cx="320509" cy="358341"/>
            <a:chOff x="1309564" y="3381504"/>
            <a:chExt cx="320509" cy="358341"/>
          </a:xfrm>
        </p:grpSpPr>
        <p:sp>
          <p:nvSpPr>
            <p:cNvPr id="12801" name="Google Shape;12801;p90"/>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90"/>
          <p:cNvGrpSpPr/>
          <p:nvPr/>
        </p:nvGrpSpPr>
        <p:grpSpPr>
          <a:xfrm>
            <a:off x="1309486" y="2243170"/>
            <a:ext cx="359311" cy="350554"/>
            <a:chOff x="1309486" y="2442420"/>
            <a:chExt cx="359311" cy="350554"/>
          </a:xfrm>
        </p:grpSpPr>
        <p:sp>
          <p:nvSpPr>
            <p:cNvPr id="12813" name="Google Shape;12813;p90"/>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0"/>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0"/>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0"/>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0"/>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0"/>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90"/>
          <p:cNvGrpSpPr/>
          <p:nvPr/>
        </p:nvGrpSpPr>
        <p:grpSpPr>
          <a:xfrm>
            <a:off x="3125755" y="3182254"/>
            <a:ext cx="278115" cy="358341"/>
            <a:chOff x="3125755" y="3381504"/>
            <a:chExt cx="278115" cy="358341"/>
          </a:xfrm>
        </p:grpSpPr>
        <p:sp>
          <p:nvSpPr>
            <p:cNvPr id="12838" name="Google Shape;12838;p90"/>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0"/>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0"/>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0"/>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0"/>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0"/>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90"/>
          <p:cNvGrpSpPr/>
          <p:nvPr/>
        </p:nvGrpSpPr>
        <p:grpSpPr>
          <a:xfrm>
            <a:off x="1298081" y="1797341"/>
            <a:ext cx="358577" cy="341011"/>
            <a:chOff x="1298081" y="1996591"/>
            <a:chExt cx="358577" cy="341011"/>
          </a:xfrm>
        </p:grpSpPr>
        <p:sp>
          <p:nvSpPr>
            <p:cNvPr id="12854" name="Google Shape;12854;p90"/>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0"/>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90"/>
          <p:cNvGrpSpPr/>
          <p:nvPr/>
        </p:nvGrpSpPr>
        <p:grpSpPr>
          <a:xfrm>
            <a:off x="3985322" y="3188153"/>
            <a:ext cx="358682" cy="346386"/>
            <a:chOff x="3985322" y="3387403"/>
            <a:chExt cx="358682" cy="346386"/>
          </a:xfrm>
        </p:grpSpPr>
        <p:sp>
          <p:nvSpPr>
            <p:cNvPr id="12876" name="Google Shape;12876;p90"/>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0"/>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0"/>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0"/>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0"/>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0"/>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90"/>
          <p:cNvGrpSpPr/>
          <p:nvPr/>
        </p:nvGrpSpPr>
        <p:grpSpPr>
          <a:xfrm>
            <a:off x="2162341" y="4087361"/>
            <a:ext cx="351341" cy="358262"/>
            <a:chOff x="2162341" y="4286611"/>
            <a:chExt cx="351341" cy="358262"/>
          </a:xfrm>
        </p:grpSpPr>
        <p:sp>
          <p:nvSpPr>
            <p:cNvPr id="12897" name="Google Shape;12897;p90"/>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0"/>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90"/>
          <p:cNvGrpSpPr/>
          <p:nvPr/>
        </p:nvGrpSpPr>
        <p:grpSpPr>
          <a:xfrm>
            <a:off x="869949" y="3182228"/>
            <a:ext cx="303389" cy="358472"/>
            <a:chOff x="869949" y="3381478"/>
            <a:chExt cx="303389" cy="358472"/>
          </a:xfrm>
        </p:grpSpPr>
        <p:sp>
          <p:nvSpPr>
            <p:cNvPr id="12909" name="Google Shape;12909;p90"/>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0"/>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0"/>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90"/>
          <p:cNvGrpSpPr/>
          <p:nvPr/>
        </p:nvGrpSpPr>
        <p:grpSpPr>
          <a:xfrm>
            <a:off x="1772461" y="2701583"/>
            <a:ext cx="261729" cy="358393"/>
            <a:chOff x="1772461" y="2900833"/>
            <a:chExt cx="261729" cy="358393"/>
          </a:xfrm>
        </p:grpSpPr>
        <p:sp>
          <p:nvSpPr>
            <p:cNvPr id="12918" name="Google Shape;12918;p90"/>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0"/>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0"/>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0"/>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0"/>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90"/>
          <p:cNvGrpSpPr/>
          <p:nvPr/>
        </p:nvGrpSpPr>
        <p:grpSpPr>
          <a:xfrm>
            <a:off x="1352587" y="1316827"/>
            <a:ext cx="310992" cy="358262"/>
            <a:chOff x="1352587" y="1516077"/>
            <a:chExt cx="310992" cy="358262"/>
          </a:xfrm>
        </p:grpSpPr>
        <p:sp>
          <p:nvSpPr>
            <p:cNvPr id="12938" name="Google Shape;12938;p90"/>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0"/>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0"/>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0"/>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0"/>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0"/>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8" name="Google Shape;12958;p90"/>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9" name="Google Shape;12959;p90"/>
          <p:cNvGrpSpPr/>
          <p:nvPr/>
        </p:nvGrpSpPr>
        <p:grpSpPr>
          <a:xfrm>
            <a:off x="1319160" y="2701687"/>
            <a:ext cx="265295" cy="358262"/>
            <a:chOff x="1319160" y="2900937"/>
            <a:chExt cx="265295" cy="358262"/>
          </a:xfrm>
        </p:grpSpPr>
        <p:sp>
          <p:nvSpPr>
            <p:cNvPr id="12960" name="Google Shape;12960;p90"/>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0"/>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0"/>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0"/>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0"/>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0"/>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90"/>
          <p:cNvGrpSpPr/>
          <p:nvPr/>
        </p:nvGrpSpPr>
        <p:grpSpPr>
          <a:xfrm>
            <a:off x="3978401" y="1805966"/>
            <a:ext cx="358839" cy="323472"/>
            <a:chOff x="3978401" y="2005216"/>
            <a:chExt cx="358839" cy="323472"/>
          </a:xfrm>
        </p:grpSpPr>
        <p:sp>
          <p:nvSpPr>
            <p:cNvPr id="12982" name="Google Shape;12982;p90"/>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0"/>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0"/>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0"/>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0"/>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0"/>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0"/>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0"/>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90"/>
          <p:cNvGrpSpPr/>
          <p:nvPr/>
        </p:nvGrpSpPr>
        <p:grpSpPr>
          <a:xfrm>
            <a:off x="865099" y="2239394"/>
            <a:ext cx="360569" cy="358210"/>
            <a:chOff x="865099" y="2438644"/>
            <a:chExt cx="360569" cy="358210"/>
          </a:xfrm>
        </p:grpSpPr>
        <p:sp>
          <p:nvSpPr>
            <p:cNvPr id="12993" name="Google Shape;12993;p90"/>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0"/>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0"/>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0"/>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0"/>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0"/>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0"/>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0"/>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0"/>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0"/>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0"/>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90"/>
          <p:cNvGrpSpPr/>
          <p:nvPr/>
        </p:nvGrpSpPr>
        <p:grpSpPr>
          <a:xfrm>
            <a:off x="3126490" y="2701766"/>
            <a:ext cx="265242" cy="358288"/>
            <a:chOff x="3126490" y="2901016"/>
            <a:chExt cx="265242" cy="358288"/>
          </a:xfrm>
        </p:grpSpPr>
        <p:sp>
          <p:nvSpPr>
            <p:cNvPr id="13009" name="Google Shape;13009;p90"/>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0"/>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0"/>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0"/>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0"/>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0"/>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0"/>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0"/>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0"/>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0"/>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0"/>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0"/>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90"/>
          <p:cNvGrpSpPr/>
          <p:nvPr/>
        </p:nvGrpSpPr>
        <p:grpSpPr>
          <a:xfrm>
            <a:off x="2671485" y="3182202"/>
            <a:ext cx="289336" cy="358393"/>
            <a:chOff x="2671485" y="3381452"/>
            <a:chExt cx="289336" cy="358393"/>
          </a:xfrm>
        </p:grpSpPr>
        <p:sp>
          <p:nvSpPr>
            <p:cNvPr id="13027" name="Google Shape;13027;p90"/>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0"/>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0"/>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0"/>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0"/>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0"/>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0"/>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0"/>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0"/>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0"/>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0"/>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0"/>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0"/>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90"/>
          <p:cNvGrpSpPr/>
          <p:nvPr/>
        </p:nvGrpSpPr>
        <p:grpSpPr>
          <a:xfrm>
            <a:off x="7153891" y="1314152"/>
            <a:ext cx="289546" cy="364974"/>
            <a:chOff x="7153891" y="1513402"/>
            <a:chExt cx="289546" cy="364974"/>
          </a:xfrm>
        </p:grpSpPr>
        <p:sp>
          <p:nvSpPr>
            <p:cNvPr id="13043" name="Google Shape;13043;p90"/>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0"/>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0"/>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0"/>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0"/>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0"/>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0"/>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0"/>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0"/>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0"/>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0"/>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0"/>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0"/>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0"/>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0"/>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90"/>
          <p:cNvGrpSpPr/>
          <p:nvPr/>
        </p:nvGrpSpPr>
        <p:grpSpPr>
          <a:xfrm>
            <a:off x="6255941" y="3598300"/>
            <a:ext cx="284958" cy="364974"/>
            <a:chOff x="6255941" y="3797550"/>
            <a:chExt cx="284958" cy="364974"/>
          </a:xfrm>
        </p:grpSpPr>
        <p:sp>
          <p:nvSpPr>
            <p:cNvPr id="13059" name="Google Shape;13059;p90"/>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0"/>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0"/>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0"/>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0"/>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0"/>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0"/>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0"/>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0"/>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0"/>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0"/>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0"/>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0"/>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0"/>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0"/>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90"/>
          <p:cNvGrpSpPr/>
          <p:nvPr/>
        </p:nvGrpSpPr>
        <p:grpSpPr>
          <a:xfrm>
            <a:off x="6698309" y="1314152"/>
            <a:ext cx="300557" cy="364974"/>
            <a:chOff x="6698309" y="1513402"/>
            <a:chExt cx="300557" cy="364974"/>
          </a:xfrm>
        </p:grpSpPr>
        <p:sp>
          <p:nvSpPr>
            <p:cNvPr id="13075" name="Google Shape;13075;p90"/>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0"/>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0"/>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0"/>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0"/>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0"/>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0"/>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0"/>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0"/>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0"/>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0"/>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0"/>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0"/>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0"/>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0"/>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0"/>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0"/>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90"/>
          <p:cNvGrpSpPr/>
          <p:nvPr/>
        </p:nvGrpSpPr>
        <p:grpSpPr>
          <a:xfrm>
            <a:off x="5327187" y="1314152"/>
            <a:ext cx="342243" cy="364974"/>
            <a:chOff x="5327187" y="1513402"/>
            <a:chExt cx="342243" cy="364974"/>
          </a:xfrm>
        </p:grpSpPr>
        <p:sp>
          <p:nvSpPr>
            <p:cNvPr id="13093" name="Google Shape;13093;p90"/>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0"/>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0"/>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0"/>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0"/>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0"/>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0"/>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0"/>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0"/>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0"/>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0"/>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0"/>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0"/>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0"/>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0"/>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90"/>
          <p:cNvGrpSpPr/>
          <p:nvPr/>
        </p:nvGrpSpPr>
        <p:grpSpPr>
          <a:xfrm>
            <a:off x="5782978" y="1314152"/>
            <a:ext cx="330839" cy="364974"/>
            <a:chOff x="5782978" y="1513402"/>
            <a:chExt cx="330839" cy="364974"/>
          </a:xfrm>
        </p:grpSpPr>
        <p:sp>
          <p:nvSpPr>
            <p:cNvPr id="13109" name="Google Shape;13109;p90"/>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0"/>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0"/>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0"/>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0"/>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0"/>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0"/>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0"/>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0"/>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0"/>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0"/>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0"/>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0"/>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0"/>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0"/>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0"/>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90"/>
          <p:cNvGrpSpPr/>
          <p:nvPr/>
        </p:nvGrpSpPr>
        <p:grpSpPr>
          <a:xfrm>
            <a:off x="4905609" y="3598300"/>
            <a:ext cx="285063" cy="364974"/>
            <a:chOff x="4905609" y="3797550"/>
            <a:chExt cx="285063" cy="364974"/>
          </a:xfrm>
        </p:grpSpPr>
        <p:sp>
          <p:nvSpPr>
            <p:cNvPr id="13126" name="Google Shape;13126;p90"/>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0"/>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0"/>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0"/>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0"/>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0"/>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0"/>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0"/>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0"/>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0"/>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0"/>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0"/>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0"/>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0"/>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0"/>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0"/>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90"/>
          <p:cNvGrpSpPr/>
          <p:nvPr/>
        </p:nvGrpSpPr>
        <p:grpSpPr>
          <a:xfrm>
            <a:off x="8056219" y="1314100"/>
            <a:ext cx="285168" cy="365026"/>
            <a:chOff x="8056219" y="1513350"/>
            <a:chExt cx="285168" cy="365026"/>
          </a:xfrm>
        </p:grpSpPr>
        <p:sp>
          <p:nvSpPr>
            <p:cNvPr id="13143" name="Google Shape;13143;p90"/>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0"/>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0"/>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0"/>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0"/>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0"/>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0"/>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0"/>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0"/>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0"/>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0"/>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0"/>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0"/>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0"/>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0"/>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0"/>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90"/>
          <p:cNvGrpSpPr/>
          <p:nvPr/>
        </p:nvGrpSpPr>
        <p:grpSpPr>
          <a:xfrm>
            <a:off x="6233054" y="1314152"/>
            <a:ext cx="330839" cy="364974"/>
            <a:chOff x="6233054" y="1513402"/>
            <a:chExt cx="330839" cy="364974"/>
          </a:xfrm>
        </p:grpSpPr>
        <p:sp>
          <p:nvSpPr>
            <p:cNvPr id="13160" name="Google Shape;13160;p90"/>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0"/>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0"/>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0"/>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0"/>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0"/>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0"/>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0"/>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0"/>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0"/>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0"/>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0"/>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0"/>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0"/>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0"/>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0"/>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0"/>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0"/>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0"/>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0"/>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0"/>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0"/>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90"/>
          <p:cNvGrpSpPr/>
          <p:nvPr/>
        </p:nvGrpSpPr>
        <p:grpSpPr>
          <a:xfrm>
            <a:off x="5805866" y="3598221"/>
            <a:ext cx="285168" cy="365288"/>
            <a:chOff x="5805866" y="3797471"/>
            <a:chExt cx="285168" cy="365288"/>
          </a:xfrm>
        </p:grpSpPr>
        <p:sp>
          <p:nvSpPr>
            <p:cNvPr id="13183" name="Google Shape;13183;p90"/>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0"/>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0"/>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0"/>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0"/>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0"/>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0"/>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0"/>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0"/>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0"/>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0"/>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0"/>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0"/>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0"/>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0"/>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0"/>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0"/>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0"/>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0"/>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0"/>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3" name="Google Shape;13203;p90"/>
          <p:cNvGrpSpPr/>
          <p:nvPr/>
        </p:nvGrpSpPr>
        <p:grpSpPr>
          <a:xfrm>
            <a:off x="5355790" y="3598221"/>
            <a:ext cx="284958" cy="365052"/>
            <a:chOff x="5355790" y="3797471"/>
            <a:chExt cx="284958" cy="365052"/>
          </a:xfrm>
        </p:grpSpPr>
        <p:sp>
          <p:nvSpPr>
            <p:cNvPr id="13204" name="Google Shape;13204;p90"/>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0"/>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0"/>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0"/>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0"/>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0"/>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0"/>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0"/>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0"/>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0"/>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0"/>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0"/>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0"/>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0"/>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0"/>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0"/>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0"/>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0"/>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0"/>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0"/>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0"/>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0"/>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0"/>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0"/>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90"/>
          <p:cNvGrpSpPr/>
          <p:nvPr/>
        </p:nvGrpSpPr>
        <p:grpSpPr>
          <a:xfrm>
            <a:off x="7156067" y="3598300"/>
            <a:ext cx="285089" cy="364974"/>
            <a:chOff x="7156067" y="3797550"/>
            <a:chExt cx="285089" cy="364974"/>
          </a:xfrm>
        </p:grpSpPr>
        <p:sp>
          <p:nvSpPr>
            <p:cNvPr id="13229" name="Google Shape;13229;p90"/>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0"/>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0"/>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0"/>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0"/>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0"/>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0"/>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0"/>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0"/>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0"/>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0"/>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0"/>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0"/>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0"/>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0"/>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0"/>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0"/>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0"/>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90"/>
          <p:cNvGrpSpPr/>
          <p:nvPr/>
        </p:nvGrpSpPr>
        <p:grpSpPr>
          <a:xfrm>
            <a:off x="6255941" y="4086837"/>
            <a:ext cx="284958" cy="364948"/>
            <a:chOff x="6255941" y="4286087"/>
            <a:chExt cx="284958" cy="364948"/>
          </a:xfrm>
        </p:grpSpPr>
        <p:sp>
          <p:nvSpPr>
            <p:cNvPr id="13248" name="Google Shape;13248;p90"/>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0"/>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0"/>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0"/>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0"/>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0"/>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0"/>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0"/>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0"/>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0"/>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0"/>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0"/>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0"/>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0"/>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0"/>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0"/>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0"/>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0"/>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0"/>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0"/>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0"/>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90"/>
          <p:cNvGrpSpPr/>
          <p:nvPr/>
        </p:nvGrpSpPr>
        <p:grpSpPr>
          <a:xfrm>
            <a:off x="7606143" y="3598352"/>
            <a:ext cx="285089" cy="364948"/>
            <a:chOff x="7606143" y="3797602"/>
            <a:chExt cx="285089" cy="364948"/>
          </a:xfrm>
        </p:grpSpPr>
        <p:sp>
          <p:nvSpPr>
            <p:cNvPr id="13270" name="Google Shape;13270;p90"/>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0"/>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0"/>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0"/>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0"/>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0"/>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0"/>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0"/>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0"/>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0"/>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0"/>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0"/>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0"/>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0"/>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0"/>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0"/>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0"/>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0"/>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0"/>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0"/>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0"/>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90"/>
          <p:cNvGrpSpPr/>
          <p:nvPr/>
        </p:nvGrpSpPr>
        <p:grpSpPr>
          <a:xfrm>
            <a:off x="7606143" y="3157269"/>
            <a:ext cx="285089" cy="365052"/>
            <a:chOff x="7606143" y="3356519"/>
            <a:chExt cx="285089" cy="365052"/>
          </a:xfrm>
        </p:grpSpPr>
        <p:sp>
          <p:nvSpPr>
            <p:cNvPr id="13292" name="Google Shape;13292;p90"/>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0"/>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0"/>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0"/>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0"/>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0"/>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0"/>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0"/>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0"/>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0"/>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0"/>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0"/>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0"/>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0"/>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0"/>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0"/>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0"/>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9" name="Google Shape;13309;p90"/>
          <p:cNvGrpSpPr/>
          <p:nvPr/>
        </p:nvGrpSpPr>
        <p:grpSpPr>
          <a:xfrm>
            <a:off x="4905557" y="4086260"/>
            <a:ext cx="285797" cy="366390"/>
            <a:chOff x="4905557" y="4285510"/>
            <a:chExt cx="285797" cy="366390"/>
          </a:xfrm>
        </p:grpSpPr>
        <p:sp>
          <p:nvSpPr>
            <p:cNvPr id="13310" name="Google Shape;13310;p90"/>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0"/>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0"/>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0"/>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0"/>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0"/>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0"/>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0"/>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0"/>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0"/>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0"/>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0"/>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0"/>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0"/>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0"/>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0"/>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90"/>
          <p:cNvGrpSpPr/>
          <p:nvPr/>
        </p:nvGrpSpPr>
        <p:grpSpPr>
          <a:xfrm>
            <a:off x="7606248" y="2232053"/>
            <a:ext cx="284984" cy="364843"/>
            <a:chOff x="7606248" y="2431303"/>
            <a:chExt cx="284984" cy="364843"/>
          </a:xfrm>
        </p:grpSpPr>
        <p:sp>
          <p:nvSpPr>
            <p:cNvPr id="13327" name="Google Shape;13327;p90"/>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0"/>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0"/>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0"/>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0"/>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0"/>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0"/>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0"/>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0"/>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0"/>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0"/>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0"/>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0"/>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0"/>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0"/>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0"/>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90"/>
          <p:cNvGrpSpPr/>
          <p:nvPr/>
        </p:nvGrpSpPr>
        <p:grpSpPr>
          <a:xfrm>
            <a:off x="5805866" y="4086837"/>
            <a:ext cx="284879" cy="364948"/>
            <a:chOff x="5805866" y="4286087"/>
            <a:chExt cx="284879" cy="364948"/>
          </a:xfrm>
        </p:grpSpPr>
        <p:sp>
          <p:nvSpPr>
            <p:cNvPr id="13344" name="Google Shape;13344;p90"/>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0"/>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0"/>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0"/>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0"/>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0"/>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0"/>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0"/>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0"/>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0"/>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0"/>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0"/>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0"/>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0"/>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0"/>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0"/>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0"/>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0"/>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0"/>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0"/>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0"/>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0"/>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90"/>
          <p:cNvGrpSpPr/>
          <p:nvPr/>
        </p:nvGrpSpPr>
        <p:grpSpPr>
          <a:xfrm>
            <a:off x="5355790" y="4086837"/>
            <a:ext cx="284958" cy="364948"/>
            <a:chOff x="5355790" y="4286087"/>
            <a:chExt cx="284958" cy="364948"/>
          </a:xfrm>
        </p:grpSpPr>
        <p:sp>
          <p:nvSpPr>
            <p:cNvPr id="13367" name="Google Shape;13367;p90"/>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0"/>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0"/>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0"/>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0"/>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0"/>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0"/>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0"/>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0"/>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0"/>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0"/>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0"/>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0"/>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0"/>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0"/>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0"/>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0"/>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0"/>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0"/>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0"/>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0"/>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0"/>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0"/>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90"/>
          <p:cNvGrpSpPr/>
          <p:nvPr/>
        </p:nvGrpSpPr>
        <p:grpSpPr>
          <a:xfrm>
            <a:off x="8056219" y="1784258"/>
            <a:ext cx="284984" cy="364869"/>
            <a:chOff x="8056219" y="1983508"/>
            <a:chExt cx="284984" cy="364869"/>
          </a:xfrm>
        </p:grpSpPr>
        <p:sp>
          <p:nvSpPr>
            <p:cNvPr id="13391" name="Google Shape;13391;p90"/>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0"/>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0"/>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0"/>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0"/>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0"/>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0"/>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0"/>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0"/>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0"/>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0"/>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0"/>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0"/>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0"/>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90"/>
          <p:cNvGrpSpPr/>
          <p:nvPr/>
        </p:nvGrpSpPr>
        <p:grpSpPr>
          <a:xfrm>
            <a:off x="7161782" y="4086732"/>
            <a:ext cx="273580" cy="365131"/>
            <a:chOff x="7161782" y="4285982"/>
            <a:chExt cx="273580" cy="365131"/>
          </a:xfrm>
        </p:grpSpPr>
        <p:sp>
          <p:nvSpPr>
            <p:cNvPr id="13406" name="Google Shape;13406;p90"/>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0"/>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0"/>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0"/>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0"/>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0"/>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0"/>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0"/>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0"/>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0"/>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0"/>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0"/>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0"/>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0"/>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0"/>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90"/>
          <p:cNvGrpSpPr/>
          <p:nvPr/>
        </p:nvGrpSpPr>
        <p:grpSpPr>
          <a:xfrm>
            <a:off x="7606352" y="1784258"/>
            <a:ext cx="285063" cy="364869"/>
            <a:chOff x="7606352" y="1983508"/>
            <a:chExt cx="285063" cy="364869"/>
          </a:xfrm>
        </p:grpSpPr>
        <p:sp>
          <p:nvSpPr>
            <p:cNvPr id="13422" name="Google Shape;13422;p90"/>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0"/>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0"/>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0"/>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0"/>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0"/>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0"/>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0"/>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0"/>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0"/>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0"/>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0"/>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0"/>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0"/>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0"/>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90"/>
          <p:cNvGrpSpPr/>
          <p:nvPr/>
        </p:nvGrpSpPr>
        <p:grpSpPr>
          <a:xfrm>
            <a:off x="7611937" y="4086837"/>
            <a:ext cx="273580" cy="365052"/>
            <a:chOff x="7611937" y="4286087"/>
            <a:chExt cx="273580" cy="365052"/>
          </a:xfrm>
        </p:grpSpPr>
        <p:sp>
          <p:nvSpPr>
            <p:cNvPr id="13438" name="Google Shape;13438;p90"/>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0"/>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0"/>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0"/>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0"/>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0"/>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0"/>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0"/>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0"/>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0"/>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0"/>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0"/>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0"/>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0"/>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0"/>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0"/>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0"/>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0"/>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0"/>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0"/>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0"/>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90"/>
          <p:cNvGrpSpPr/>
          <p:nvPr/>
        </p:nvGrpSpPr>
        <p:grpSpPr>
          <a:xfrm>
            <a:off x="8061934" y="2231948"/>
            <a:ext cx="273658" cy="365052"/>
            <a:chOff x="8061934" y="2431198"/>
            <a:chExt cx="273658" cy="365052"/>
          </a:xfrm>
        </p:grpSpPr>
        <p:sp>
          <p:nvSpPr>
            <p:cNvPr id="13460" name="Google Shape;13460;p90"/>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0"/>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0"/>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0"/>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0"/>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0"/>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0"/>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0"/>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0"/>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0"/>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0"/>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0"/>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0"/>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0"/>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0"/>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0"/>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90"/>
          <p:cNvGrpSpPr/>
          <p:nvPr/>
        </p:nvGrpSpPr>
        <p:grpSpPr>
          <a:xfrm>
            <a:off x="7161861" y="3157269"/>
            <a:ext cx="273501" cy="365131"/>
            <a:chOff x="7161861" y="3356519"/>
            <a:chExt cx="273501" cy="365131"/>
          </a:xfrm>
        </p:grpSpPr>
        <p:sp>
          <p:nvSpPr>
            <p:cNvPr id="13477" name="Google Shape;13477;p90"/>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0"/>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0"/>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0"/>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0"/>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0"/>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0"/>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0"/>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0"/>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0"/>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0"/>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0"/>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0"/>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0"/>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0"/>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0"/>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0"/>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0"/>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0"/>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0"/>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90"/>
          <p:cNvGrpSpPr/>
          <p:nvPr/>
        </p:nvGrpSpPr>
        <p:grpSpPr>
          <a:xfrm>
            <a:off x="7156067" y="1784258"/>
            <a:ext cx="285089" cy="365131"/>
            <a:chOff x="7156067" y="1983508"/>
            <a:chExt cx="285089" cy="365131"/>
          </a:xfrm>
        </p:grpSpPr>
        <p:sp>
          <p:nvSpPr>
            <p:cNvPr id="13498" name="Google Shape;13498;p90"/>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0"/>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0"/>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0"/>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0"/>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0"/>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0"/>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0"/>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0"/>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0"/>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0"/>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0"/>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0"/>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0"/>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0"/>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0"/>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0"/>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0"/>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90"/>
          <p:cNvGrpSpPr/>
          <p:nvPr/>
        </p:nvGrpSpPr>
        <p:grpSpPr>
          <a:xfrm>
            <a:off x="5355790" y="1784258"/>
            <a:ext cx="284879" cy="364974"/>
            <a:chOff x="5355790" y="1983508"/>
            <a:chExt cx="284879" cy="364974"/>
          </a:xfrm>
        </p:grpSpPr>
        <p:sp>
          <p:nvSpPr>
            <p:cNvPr id="13517" name="Google Shape;13517;p90"/>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0"/>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0"/>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0"/>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0"/>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0"/>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0"/>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0"/>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0"/>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0"/>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0"/>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0"/>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0"/>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0"/>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0"/>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0"/>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0"/>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90"/>
          <p:cNvGrpSpPr/>
          <p:nvPr/>
        </p:nvGrpSpPr>
        <p:grpSpPr>
          <a:xfrm>
            <a:off x="7161573" y="2695500"/>
            <a:ext cx="273868" cy="365131"/>
            <a:chOff x="7161573" y="2894750"/>
            <a:chExt cx="273868" cy="365131"/>
          </a:xfrm>
        </p:grpSpPr>
        <p:sp>
          <p:nvSpPr>
            <p:cNvPr id="13535" name="Google Shape;13535;p90"/>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0"/>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0"/>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0"/>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0"/>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0"/>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0"/>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0"/>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0"/>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0"/>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0"/>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0"/>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90"/>
          <p:cNvGrpSpPr/>
          <p:nvPr/>
        </p:nvGrpSpPr>
        <p:grpSpPr>
          <a:xfrm>
            <a:off x="4911692" y="1314152"/>
            <a:ext cx="273108" cy="364974"/>
            <a:chOff x="4911692" y="1513402"/>
            <a:chExt cx="273108" cy="364974"/>
          </a:xfrm>
        </p:grpSpPr>
        <p:sp>
          <p:nvSpPr>
            <p:cNvPr id="13548" name="Google Shape;13548;p90"/>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0"/>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0"/>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0"/>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0"/>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0"/>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0"/>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0"/>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0"/>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0"/>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0"/>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0"/>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0"/>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0"/>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0"/>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0"/>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0"/>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0"/>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6" name="Google Shape;13566;p90"/>
          <p:cNvGrpSpPr/>
          <p:nvPr/>
        </p:nvGrpSpPr>
        <p:grpSpPr>
          <a:xfrm>
            <a:off x="8062013" y="3598378"/>
            <a:ext cx="273580" cy="364921"/>
            <a:chOff x="8062013" y="3797628"/>
            <a:chExt cx="273580" cy="364921"/>
          </a:xfrm>
        </p:grpSpPr>
        <p:sp>
          <p:nvSpPr>
            <p:cNvPr id="13567" name="Google Shape;13567;p90"/>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0"/>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0"/>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0"/>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0"/>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0"/>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0"/>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0"/>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0"/>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0"/>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0"/>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0"/>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0"/>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0"/>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0"/>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0"/>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0"/>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0"/>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0"/>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0"/>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0"/>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0"/>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90"/>
          <p:cNvGrpSpPr/>
          <p:nvPr/>
        </p:nvGrpSpPr>
        <p:grpSpPr>
          <a:xfrm>
            <a:off x="6711785" y="3157348"/>
            <a:ext cx="273501" cy="365052"/>
            <a:chOff x="6711785" y="3356598"/>
            <a:chExt cx="273501" cy="365052"/>
          </a:xfrm>
        </p:grpSpPr>
        <p:sp>
          <p:nvSpPr>
            <p:cNvPr id="13590" name="Google Shape;13590;p90"/>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0"/>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0"/>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0"/>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0"/>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0"/>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0"/>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0"/>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0"/>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0"/>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0"/>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0"/>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0"/>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0"/>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0"/>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0"/>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0"/>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90"/>
          <p:cNvGrpSpPr/>
          <p:nvPr/>
        </p:nvGrpSpPr>
        <p:grpSpPr>
          <a:xfrm>
            <a:off x="6261814" y="3157348"/>
            <a:ext cx="273501" cy="364948"/>
            <a:chOff x="6261814" y="3356598"/>
            <a:chExt cx="273501" cy="364948"/>
          </a:xfrm>
        </p:grpSpPr>
        <p:sp>
          <p:nvSpPr>
            <p:cNvPr id="13608" name="Google Shape;13608;p90"/>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0"/>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0"/>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0"/>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0"/>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0"/>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0"/>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0"/>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0"/>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0"/>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0"/>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0"/>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0"/>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0"/>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0"/>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0"/>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0"/>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0"/>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0"/>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90"/>
          <p:cNvGrpSpPr/>
          <p:nvPr/>
        </p:nvGrpSpPr>
        <p:grpSpPr>
          <a:xfrm>
            <a:off x="7611753" y="2695421"/>
            <a:ext cx="273868" cy="365131"/>
            <a:chOff x="7611753" y="2894671"/>
            <a:chExt cx="273868" cy="365131"/>
          </a:xfrm>
        </p:grpSpPr>
        <p:sp>
          <p:nvSpPr>
            <p:cNvPr id="13628" name="Google Shape;13628;p90"/>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0"/>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0"/>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0"/>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0"/>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0"/>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0"/>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0"/>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0"/>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0"/>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0"/>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0"/>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0"/>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0"/>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0"/>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0"/>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0"/>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0"/>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90"/>
          <p:cNvGrpSpPr/>
          <p:nvPr/>
        </p:nvGrpSpPr>
        <p:grpSpPr>
          <a:xfrm>
            <a:off x="6706096" y="1784232"/>
            <a:ext cx="284984" cy="364895"/>
            <a:chOff x="6706096" y="1983482"/>
            <a:chExt cx="284984" cy="364895"/>
          </a:xfrm>
        </p:grpSpPr>
        <p:sp>
          <p:nvSpPr>
            <p:cNvPr id="13647" name="Google Shape;13647;p90"/>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0"/>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0"/>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0"/>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0"/>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0"/>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0"/>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0"/>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0"/>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0"/>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0"/>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0"/>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0"/>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0"/>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0"/>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0"/>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0"/>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0"/>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0"/>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0"/>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0"/>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0"/>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0"/>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0"/>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0"/>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90"/>
          <p:cNvGrpSpPr/>
          <p:nvPr/>
        </p:nvGrpSpPr>
        <p:grpSpPr>
          <a:xfrm>
            <a:off x="6261526" y="2695421"/>
            <a:ext cx="273868" cy="365026"/>
            <a:chOff x="6261526" y="2894671"/>
            <a:chExt cx="273868" cy="365026"/>
          </a:xfrm>
        </p:grpSpPr>
        <p:sp>
          <p:nvSpPr>
            <p:cNvPr id="13673" name="Google Shape;13673;p90"/>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0"/>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0"/>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0"/>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0"/>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0"/>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0"/>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0"/>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0"/>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0"/>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0"/>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0"/>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0"/>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0"/>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0"/>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0"/>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0"/>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90"/>
          <p:cNvGrpSpPr/>
          <p:nvPr/>
        </p:nvGrpSpPr>
        <p:grpSpPr>
          <a:xfrm>
            <a:off x="4905609" y="1784258"/>
            <a:ext cx="285063" cy="364869"/>
            <a:chOff x="4905609" y="1983508"/>
            <a:chExt cx="285063" cy="364869"/>
          </a:xfrm>
        </p:grpSpPr>
        <p:sp>
          <p:nvSpPr>
            <p:cNvPr id="13691" name="Google Shape;13691;p90"/>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0"/>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0"/>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0"/>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0"/>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0"/>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0"/>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0"/>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0"/>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0"/>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0"/>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0"/>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0"/>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0"/>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0"/>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0"/>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0"/>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0"/>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0"/>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0"/>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0"/>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0"/>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0"/>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0"/>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5" name="Google Shape;13715;p90"/>
          <p:cNvGrpSpPr/>
          <p:nvPr/>
        </p:nvGrpSpPr>
        <p:grpSpPr>
          <a:xfrm>
            <a:off x="5811555" y="2695500"/>
            <a:ext cx="273684" cy="365052"/>
            <a:chOff x="5811555" y="2894750"/>
            <a:chExt cx="273684" cy="365052"/>
          </a:xfrm>
        </p:grpSpPr>
        <p:sp>
          <p:nvSpPr>
            <p:cNvPr id="13716" name="Google Shape;13716;p90"/>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0"/>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0"/>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0"/>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0"/>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0"/>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0"/>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0"/>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0"/>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0"/>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0"/>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0"/>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0"/>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0"/>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0"/>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0"/>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0"/>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90"/>
          <p:cNvGrpSpPr/>
          <p:nvPr/>
        </p:nvGrpSpPr>
        <p:grpSpPr>
          <a:xfrm>
            <a:off x="5361296" y="2695500"/>
            <a:ext cx="274052" cy="365157"/>
            <a:chOff x="5361296" y="2894750"/>
            <a:chExt cx="274052" cy="365157"/>
          </a:xfrm>
        </p:grpSpPr>
        <p:sp>
          <p:nvSpPr>
            <p:cNvPr id="13734" name="Google Shape;13734;p90"/>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0"/>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0"/>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0"/>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0"/>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0"/>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0"/>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0"/>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0"/>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0"/>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0"/>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0"/>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0"/>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0"/>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0"/>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0"/>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0"/>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1" name="Google Shape;13751;p90"/>
          <p:cNvGrpSpPr/>
          <p:nvPr/>
        </p:nvGrpSpPr>
        <p:grpSpPr>
          <a:xfrm>
            <a:off x="5805866" y="1784180"/>
            <a:ext cx="284958" cy="365079"/>
            <a:chOff x="5805866" y="1983430"/>
            <a:chExt cx="284958" cy="365079"/>
          </a:xfrm>
        </p:grpSpPr>
        <p:sp>
          <p:nvSpPr>
            <p:cNvPr id="13752" name="Google Shape;13752;p90"/>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0"/>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0"/>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0"/>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0"/>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0"/>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0"/>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0"/>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0"/>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0"/>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0"/>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0"/>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0"/>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0"/>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0"/>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0"/>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0"/>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0"/>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0"/>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0"/>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0"/>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0"/>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0"/>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0"/>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0"/>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0"/>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0"/>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90"/>
          <p:cNvGrpSpPr/>
          <p:nvPr/>
        </p:nvGrpSpPr>
        <p:grpSpPr>
          <a:xfrm>
            <a:off x="6255941" y="1784258"/>
            <a:ext cx="284958" cy="364948"/>
            <a:chOff x="6255941" y="1983508"/>
            <a:chExt cx="284958" cy="364948"/>
          </a:xfrm>
        </p:grpSpPr>
        <p:sp>
          <p:nvSpPr>
            <p:cNvPr id="13780" name="Google Shape;13780;p90"/>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0"/>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0"/>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0"/>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0"/>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0"/>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0"/>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0"/>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0"/>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0"/>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0"/>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0"/>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0"/>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0"/>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0"/>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0"/>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0"/>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0"/>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0"/>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0"/>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0"/>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0"/>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0"/>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0"/>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0"/>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0"/>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0"/>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0"/>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90"/>
          <p:cNvGrpSpPr/>
          <p:nvPr/>
        </p:nvGrpSpPr>
        <p:grpSpPr>
          <a:xfrm>
            <a:off x="6711706" y="2695605"/>
            <a:ext cx="273763" cy="364948"/>
            <a:chOff x="6711706" y="2894855"/>
            <a:chExt cx="273763" cy="364948"/>
          </a:xfrm>
        </p:grpSpPr>
        <p:sp>
          <p:nvSpPr>
            <p:cNvPr id="13809" name="Google Shape;13809;p90"/>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0"/>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0"/>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0"/>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0"/>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0"/>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0"/>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0"/>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0"/>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0"/>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0"/>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0"/>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0"/>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0"/>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0"/>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0"/>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0"/>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0"/>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90"/>
          <p:cNvGrpSpPr/>
          <p:nvPr/>
        </p:nvGrpSpPr>
        <p:grpSpPr>
          <a:xfrm>
            <a:off x="7611753" y="1314152"/>
            <a:ext cx="273501" cy="364974"/>
            <a:chOff x="7611753" y="1513402"/>
            <a:chExt cx="273501" cy="364974"/>
          </a:xfrm>
        </p:grpSpPr>
        <p:sp>
          <p:nvSpPr>
            <p:cNvPr id="13828" name="Google Shape;13828;p90"/>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0"/>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0"/>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0"/>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0"/>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0"/>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0"/>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0"/>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0"/>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0"/>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0"/>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0"/>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0"/>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0"/>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0"/>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0"/>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90"/>
          <p:cNvGrpSpPr/>
          <p:nvPr/>
        </p:nvGrpSpPr>
        <p:grpSpPr>
          <a:xfrm>
            <a:off x="6711706" y="4086837"/>
            <a:ext cx="273580" cy="365052"/>
            <a:chOff x="6711706" y="4286087"/>
            <a:chExt cx="273580" cy="365052"/>
          </a:xfrm>
        </p:grpSpPr>
        <p:sp>
          <p:nvSpPr>
            <p:cNvPr id="13845" name="Google Shape;13845;p90"/>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0"/>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0"/>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0"/>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0"/>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0"/>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0"/>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0"/>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0"/>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0"/>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0"/>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0"/>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0"/>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0"/>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0"/>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0"/>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0"/>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0"/>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3" name="Google Shape;13863;p90"/>
          <p:cNvGrpSpPr/>
          <p:nvPr/>
        </p:nvGrpSpPr>
        <p:grpSpPr>
          <a:xfrm>
            <a:off x="8058499" y="4086837"/>
            <a:ext cx="280606" cy="365052"/>
            <a:chOff x="8058499" y="4286087"/>
            <a:chExt cx="280606" cy="365052"/>
          </a:xfrm>
        </p:grpSpPr>
        <p:sp>
          <p:nvSpPr>
            <p:cNvPr id="13864" name="Google Shape;13864;p90"/>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0"/>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0"/>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0"/>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0"/>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0"/>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0"/>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0"/>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0"/>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0"/>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0"/>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0"/>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0"/>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0"/>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0"/>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0"/>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0"/>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90"/>
          <p:cNvGrpSpPr/>
          <p:nvPr/>
        </p:nvGrpSpPr>
        <p:grpSpPr>
          <a:xfrm>
            <a:off x="6711785" y="3598300"/>
            <a:ext cx="273606" cy="365052"/>
            <a:chOff x="6711785" y="3797550"/>
            <a:chExt cx="273606" cy="365052"/>
          </a:xfrm>
        </p:grpSpPr>
        <p:sp>
          <p:nvSpPr>
            <p:cNvPr id="13882" name="Google Shape;13882;p90"/>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90"/>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0"/>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0"/>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0"/>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0"/>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0"/>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0"/>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0"/>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0"/>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0"/>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0"/>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0"/>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0"/>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0"/>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7" name="Google Shape;13897;p90"/>
          <p:cNvGrpSpPr/>
          <p:nvPr/>
        </p:nvGrpSpPr>
        <p:grpSpPr>
          <a:xfrm>
            <a:off x="7156067" y="2231948"/>
            <a:ext cx="285089" cy="364948"/>
            <a:chOff x="7156067" y="2431198"/>
            <a:chExt cx="285089" cy="364948"/>
          </a:xfrm>
        </p:grpSpPr>
        <p:sp>
          <p:nvSpPr>
            <p:cNvPr id="13898" name="Google Shape;13898;p90"/>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0"/>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0"/>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0"/>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0"/>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0"/>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0"/>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0"/>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0"/>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0"/>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0"/>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0"/>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0"/>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0"/>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0"/>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0"/>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0"/>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0"/>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0"/>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90"/>
          <p:cNvGrpSpPr/>
          <p:nvPr/>
        </p:nvGrpSpPr>
        <p:grpSpPr>
          <a:xfrm>
            <a:off x="8061252" y="2694373"/>
            <a:ext cx="274864" cy="367517"/>
            <a:chOff x="8061252" y="2893623"/>
            <a:chExt cx="274864" cy="367517"/>
          </a:xfrm>
        </p:grpSpPr>
        <p:sp>
          <p:nvSpPr>
            <p:cNvPr id="13918" name="Google Shape;13918;p90"/>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0"/>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0"/>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0"/>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0"/>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0"/>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0"/>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0"/>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0"/>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0"/>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90"/>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0"/>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90"/>
          <p:cNvGrpSpPr/>
          <p:nvPr/>
        </p:nvGrpSpPr>
        <p:grpSpPr>
          <a:xfrm>
            <a:off x="4905714" y="2231948"/>
            <a:ext cx="284958" cy="365052"/>
            <a:chOff x="4905714" y="2431198"/>
            <a:chExt cx="284958" cy="365052"/>
          </a:xfrm>
        </p:grpSpPr>
        <p:sp>
          <p:nvSpPr>
            <p:cNvPr id="13931" name="Google Shape;13931;p90"/>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0"/>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0"/>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0"/>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0"/>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0"/>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0"/>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0"/>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0"/>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0"/>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0"/>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0"/>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0"/>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0"/>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0"/>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0"/>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0"/>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0"/>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0"/>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0"/>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0"/>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0"/>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0"/>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90"/>
          <p:cNvGrpSpPr/>
          <p:nvPr/>
        </p:nvGrpSpPr>
        <p:grpSpPr>
          <a:xfrm>
            <a:off x="4911403" y="3157295"/>
            <a:ext cx="273475" cy="365052"/>
            <a:chOff x="4911403" y="3356545"/>
            <a:chExt cx="273475" cy="365052"/>
          </a:xfrm>
        </p:grpSpPr>
        <p:sp>
          <p:nvSpPr>
            <p:cNvPr id="13955" name="Google Shape;13955;p90"/>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0"/>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0"/>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0"/>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0"/>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0"/>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0"/>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0"/>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0"/>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0"/>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0"/>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0"/>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0"/>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0"/>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0"/>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0"/>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0"/>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0"/>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0"/>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90"/>
          <p:cNvGrpSpPr/>
          <p:nvPr/>
        </p:nvGrpSpPr>
        <p:grpSpPr>
          <a:xfrm>
            <a:off x="5361479" y="3157348"/>
            <a:ext cx="273580" cy="364948"/>
            <a:chOff x="5361479" y="3356598"/>
            <a:chExt cx="273580" cy="364948"/>
          </a:xfrm>
        </p:grpSpPr>
        <p:sp>
          <p:nvSpPr>
            <p:cNvPr id="13975" name="Google Shape;13975;p90"/>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0"/>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0"/>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0"/>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0"/>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0"/>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0"/>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0"/>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0"/>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0"/>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0"/>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0"/>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0"/>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0"/>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0"/>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0"/>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0"/>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0"/>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0"/>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0"/>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90"/>
          <p:cNvGrpSpPr/>
          <p:nvPr/>
        </p:nvGrpSpPr>
        <p:grpSpPr>
          <a:xfrm>
            <a:off x="5808042" y="2231975"/>
            <a:ext cx="280711" cy="365026"/>
            <a:chOff x="5808042" y="2431225"/>
            <a:chExt cx="280711" cy="365026"/>
          </a:xfrm>
        </p:grpSpPr>
        <p:sp>
          <p:nvSpPr>
            <p:cNvPr id="13996" name="Google Shape;13996;p90"/>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0"/>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0"/>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0"/>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0"/>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0"/>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0"/>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0"/>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0"/>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0"/>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0"/>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0"/>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0"/>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0"/>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0"/>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0"/>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0"/>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0"/>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0"/>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90"/>
          <p:cNvGrpSpPr/>
          <p:nvPr/>
        </p:nvGrpSpPr>
        <p:grpSpPr>
          <a:xfrm>
            <a:off x="6705912" y="2231975"/>
            <a:ext cx="285063" cy="365026"/>
            <a:chOff x="6705912" y="2431225"/>
            <a:chExt cx="285063" cy="365026"/>
          </a:xfrm>
        </p:grpSpPr>
        <p:sp>
          <p:nvSpPr>
            <p:cNvPr id="14016" name="Google Shape;14016;p90"/>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0"/>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0"/>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0"/>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0"/>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0"/>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0"/>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0"/>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0"/>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0"/>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0"/>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0"/>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0"/>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0"/>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0"/>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0"/>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0"/>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0"/>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0"/>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0"/>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0"/>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0"/>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0"/>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0"/>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90"/>
          <p:cNvGrpSpPr/>
          <p:nvPr/>
        </p:nvGrpSpPr>
        <p:grpSpPr>
          <a:xfrm>
            <a:off x="5811634" y="3157452"/>
            <a:ext cx="273501" cy="364948"/>
            <a:chOff x="5811634" y="3356702"/>
            <a:chExt cx="273501" cy="364948"/>
          </a:xfrm>
        </p:grpSpPr>
        <p:sp>
          <p:nvSpPr>
            <p:cNvPr id="14041" name="Google Shape;14041;p90"/>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0"/>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0"/>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0"/>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0"/>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0"/>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0"/>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0"/>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0"/>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0"/>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0"/>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0"/>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0"/>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0"/>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0"/>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0"/>
          <p:cNvGrpSpPr/>
          <p:nvPr/>
        </p:nvGrpSpPr>
        <p:grpSpPr>
          <a:xfrm>
            <a:off x="4905793" y="2695552"/>
            <a:ext cx="284879" cy="365105"/>
            <a:chOff x="4905793" y="2894802"/>
            <a:chExt cx="284879" cy="365105"/>
          </a:xfrm>
        </p:grpSpPr>
        <p:sp>
          <p:nvSpPr>
            <p:cNvPr id="14057" name="Google Shape;14057;p90"/>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0"/>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0"/>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0"/>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0"/>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0"/>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0"/>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0"/>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0"/>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0"/>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0"/>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0"/>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0"/>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0"/>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0"/>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0"/>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0"/>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0"/>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0"/>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0"/>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0"/>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0"/>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0"/>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0"/>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0"/>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0"/>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3" name="Google Shape;14083;p90"/>
          <p:cNvGrpSpPr/>
          <p:nvPr/>
        </p:nvGrpSpPr>
        <p:grpSpPr>
          <a:xfrm>
            <a:off x="8062013" y="3157348"/>
            <a:ext cx="273501" cy="364948"/>
            <a:chOff x="8062013" y="3356598"/>
            <a:chExt cx="273501" cy="364948"/>
          </a:xfrm>
        </p:grpSpPr>
        <p:sp>
          <p:nvSpPr>
            <p:cNvPr id="14084" name="Google Shape;14084;p90"/>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0"/>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0"/>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0"/>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0"/>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0"/>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0"/>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0"/>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90"/>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0"/>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0"/>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0"/>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0"/>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0"/>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0"/>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0"/>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0"/>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0"/>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2" name="Google Shape;14102;p90"/>
          <p:cNvGrpSpPr/>
          <p:nvPr/>
        </p:nvGrpSpPr>
        <p:grpSpPr>
          <a:xfrm>
            <a:off x="6261709" y="2231948"/>
            <a:ext cx="273606" cy="365052"/>
            <a:chOff x="6261709" y="2431198"/>
            <a:chExt cx="273606" cy="365052"/>
          </a:xfrm>
        </p:grpSpPr>
        <p:sp>
          <p:nvSpPr>
            <p:cNvPr id="14103" name="Google Shape;14103;p90"/>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0"/>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0"/>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0"/>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0"/>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0"/>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0"/>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0"/>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0"/>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0"/>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0"/>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0"/>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0"/>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0"/>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0"/>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0"/>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90"/>
          <p:cNvGrpSpPr/>
          <p:nvPr/>
        </p:nvGrpSpPr>
        <p:grpSpPr>
          <a:xfrm>
            <a:off x="5361296" y="2231948"/>
            <a:ext cx="273947" cy="365052"/>
            <a:chOff x="5361296" y="2431198"/>
            <a:chExt cx="273947" cy="365052"/>
          </a:xfrm>
        </p:grpSpPr>
        <p:sp>
          <p:nvSpPr>
            <p:cNvPr id="14120" name="Google Shape;14120;p90"/>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0"/>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0"/>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0"/>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0"/>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0"/>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0"/>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0"/>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0"/>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0"/>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0"/>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0"/>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0"/>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0"/>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0"/>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0"/>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0"/>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0"/>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0"/>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0"/>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0"/>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1" name="Google Shape;14141;p90"/>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142" name="Google Shape;14142;p90"/>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46" name="Shape 14146"/>
        <p:cNvGrpSpPr/>
        <p:nvPr/>
      </p:nvGrpSpPr>
      <p:grpSpPr>
        <a:xfrm>
          <a:off x="0" y="0"/>
          <a:ext cx="0" cy="0"/>
          <a:chOff x="0" y="0"/>
          <a:chExt cx="0" cy="0"/>
        </a:xfrm>
      </p:grpSpPr>
      <p:grpSp>
        <p:nvGrpSpPr>
          <p:cNvPr id="14147" name="Google Shape;14147;p91"/>
          <p:cNvGrpSpPr/>
          <p:nvPr/>
        </p:nvGrpSpPr>
        <p:grpSpPr>
          <a:xfrm>
            <a:off x="3516462" y="3178478"/>
            <a:ext cx="367569" cy="365289"/>
            <a:chOff x="3516462" y="3365328"/>
            <a:chExt cx="367569" cy="365289"/>
          </a:xfrm>
        </p:grpSpPr>
        <p:sp>
          <p:nvSpPr>
            <p:cNvPr id="14148" name="Google Shape;14148;p91"/>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1"/>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1"/>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1"/>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1"/>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1"/>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1"/>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1"/>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1"/>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1"/>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1"/>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1"/>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1"/>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1"/>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1"/>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1"/>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1"/>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1"/>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1"/>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7" name="Google Shape;14167;p91"/>
          <p:cNvGrpSpPr/>
          <p:nvPr/>
        </p:nvGrpSpPr>
        <p:grpSpPr>
          <a:xfrm>
            <a:off x="2758162" y="1778583"/>
            <a:ext cx="112330" cy="366285"/>
            <a:chOff x="2758162" y="1965433"/>
            <a:chExt cx="112330" cy="366285"/>
          </a:xfrm>
        </p:grpSpPr>
        <p:sp>
          <p:nvSpPr>
            <p:cNvPr id="14168" name="Google Shape;14168;p91"/>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1"/>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1"/>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1"/>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1"/>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1"/>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1"/>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1"/>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1"/>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1"/>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91"/>
          <p:cNvGrpSpPr/>
          <p:nvPr/>
        </p:nvGrpSpPr>
        <p:grpSpPr>
          <a:xfrm>
            <a:off x="1840734" y="3622479"/>
            <a:ext cx="169818" cy="365525"/>
            <a:chOff x="1840734" y="3809329"/>
            <a:chExt cx="169818" cy="365525"/>
          </a:xfrm>
        </p:grpSpPr>
        <p:sp>
          <p:nvSpPr>
            <p:cNvPr id="14179" name="Google Shape;14179;p91"/>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1"/>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1"/>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1"/>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1"/>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1"/>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1"/>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1"/>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1"/>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1"/>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9" name="Google Shape;14189;p91"/>
          <p:cNvGrpSpPr/>
          <p:nvPr/>
        </p:nvGrpSpPr>
        <p:grpSpPr>
          <a:xfrm>
            <a:off x="3964761" y="1823232"/>
            <a:ext cx="365394" cy="276856"/>
            <a:chOff x="3964761" y="2010082"/>
            <a:chExt cx="365394" cy="276856"/>
          </a:xfrm>
        </p:grpSpPr>
        <p:sp>
          <p:nvSpPr>
            <p:cNvPr id="14190" name="Google Shape;14190;p91"/>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1"/>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1"/>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1"/>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1"/>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1"/>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91"/>
          <p:cNvGrpSpPr/>
          <p:nvPr/>
        </p:nvGrpSpPr>
        <p:grpSpPr>
          <a:xfrm>
            <a:off x="1769017" y="1830490"/>
            <a:ext cx="365420" cy="248216"/>
            <a:chOff x="1769017" y="2017340"/>
            <a:chExt cx="365420" cy="248216"/>
          </a:xfrm>
        </p:grpSpPr>
        <p:sp>
          <p:nvSpPr>
            <p:cNvPr id="14197" name="Google Shape;14197;p91"/>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1"/>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1"/>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1"/>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1"/>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1"/>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1"/>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1"/>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1"/>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1"/>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1"/>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1"/>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91"/>
          <p:cNvGrpSpPr/>
          <p:nvPr/>
        </p:nvGrpSpPr>
        <p:grpSpPr>
          <a:xfrm>
            <a:off x="1298499" y="1879436"/>
            <a:ext cx="365525" cy="164421"/>
            <a:chOff x="1298499" y="2066286"/>
            <a:chExt cx="365525" cy="164421"/>
          </a:xfrm>
        </p:grpSpPr>
        <p:sp>
          <p:nvSpPr>
            <p:cNvPr id="14210" name="Google Shape;14210;p91"/>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1"/>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1"/>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1"/>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1"/>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1"/>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1"/>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1"/>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1"/>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1"/>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1"/>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1"/>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1"/>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1"/>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1"/>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1"/>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1"/>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1"/>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2" name="Google Shape;14232;p91"/>
          <p:cNvGrpSpPr/>
          <p:nvPr/>
        </p:nvGrpSpPr>
        <p:grpSpPr>
          <a:xfrm>
            <a:off x="854105" y="1898328"/>
            <a:ext cx="365551" cy="126663"/>
            <a:chOff x="854105" y="2085178"/>
            <a:chExt cx="365551" cy="126663"/>
          </a:xfrm>
        </p:grpSpPr>
        <p:sp>
          <p:nvSpPr>
            <p:cNvPr id="14233" name="Google Shape;14233;p91"/>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1"/>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1"/>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1"/>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91"/>
          <p:cNvGrpSpPr/>
          <p:nvPr/>
        </p:nvGrpSpPr>
        <p:grpSpPr>
          <a:xfrm>
            <a:off x="2315916" y="1778950"/>
            <a:ext cx="110706" cy="365472"/>
            <a:chOff x="2315916" y="1965800"/>
            <a:chExt cx="110706" cy="365472"/>
          </a:xfrm>
        </p:grpSpPr>
        <p:sp>
          <p:nvSpPr>
            <p:cNvPr id="14238" name="Google Shape;14238;p91"/>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1"/>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1"/>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1"/>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2" name="Google Shape;14242;p91"/>
          <p:cNvGrpSpPr/>
          <p:nvPr/>
        </p:nvGrpSpPr>
        <p:grpSpPr>
          <a:xfrm>
            <a:off x="936878" y="3622558"/>
            <a:ext cx="198615" cy="365446"/>
            <a:chOff x="936878" y="3809408"/>
            <a:chExt cx="198615" cy="365446"/>
          </a:xfrm>
        </p:grpSpPr>
        <p:sp>
          <p:nvSpPr>
            <p:cNvPr id="14243" name="Google Shape;14243;p91"/>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1"/>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1"/>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1"/>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1"/>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1"/>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1"/>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1"/>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1"/>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1"/>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1"/>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1"/>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91"/>
          <p:cNvGrpSpPr/>
          <p:nvPr/>
        </p:nvGrpSpPr>
        <p:grpSpPr>
          <a:xfrm>
            <a:off x="2270140" y="3622610"/>
            <a:ext cx="202021" cy="365394"/>
            <a:chOff x="2270140" y="3809460"/>
            <a:chExt cx="202021" cy="365394"/>
          </a:xfrm>
        </p:grpSpPr>
        <p:sp>
          <p:nvSpPr>
            <p:cNvPr id="14256" name="Google Shape;14256;p91"/>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1"/>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1"/>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1"/>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1"/>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1"/>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1"/>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1"/>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1"/>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1"/>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1"/>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1"/>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1"/>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1"/>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91"/>
          <p:cNvGrpSpPr/>
          <p:nvPr/>
        </p:nvGrpSpPr>
        <p:grpSpPr>
          <a:xfrm>
            <a:off x="3201010" y="1778976"/>
            <a:ext cx="115370" cy="365420"/>
            <a:chOff x="3201010" y="1965826"/>
            <a:chExt cx="115370" cy="365420"/>
          </a:xfrm>
        </p:grpSpPr>
        <p:sp>
          <p:nvSpPr>
            <p:cNvPr id="14271" name="Google Shape;14271;p91"/>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1"/>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1"/>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1"/>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1"/>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1"/>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1"/>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1"/>
          <p:cNvGrpSpPr/>
          <p:nvPr/>
        </p:nvGrpSpPr>
        <p:grpSpPr>
          <a:xfrm>
            <a:off x="3520366" y="1823232"/>
            <a:ext cx="365551" cy="276856"/>
            <a:chOff x="3520366" y="2010082"/>
            <a:chExt cx="365551" cy="276856"/>
          </a:xfrm>
        </p:grpSpPr>
        <p:sp>
          <p:nvSpPr>
            <p:cNvPr id="14279" name="Google Shape;14279;p91"/>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1"/>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1"/>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1"/>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1"/>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1"/>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1"/>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1"/>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1"/>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1"/>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91"/>
          <p:cNvGrpSpPr/>
          <p:nvPr/>
        </p:nvGrpSpPr>
        <p:grpSpPr>
          <a:xfrm>
            <a:off x="1298368" y="3622610"/>
            <a:ext cx="365420" cy="365394"/>
            <a:chOff x="1298368" y="3809460"/>
            <a:chExt cx="365420" cy="365394"/>
          </a:xfrm>
        </p:grpSpPr>
        <p:sp>
          <p:nvSpPr>
            <p:cNvPr id="14290" name="Google Shape;14290;p91"/>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1"/>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1"/>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1"/>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1"/>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1"/>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1"/>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1"/>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1"/>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1"/>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1"/>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1"/>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1"/>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1"/>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1"/>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1"/>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1"/>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1"/>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1"/>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1"/>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1"/>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1"/>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1"/>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1"/>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1"/>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1"/>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1"/>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1"/>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1"/>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1"/>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1"/>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1"/>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1"/>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1"/>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1"/>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1"/>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1"/>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1"/>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1"/>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1"/>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1"/>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1"/>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1"/>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1"/>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91"/>
          <p:cNvGrpSpPr/>
          <p:nvPr/>
        </p:nvGrpSpPr>
        <p:grpSpPr>
          <a:xfrm>
            <a:off x="3963503" y="3164093"/>
            <a:ext cx="365394" cy="365472"/>
            <a:chOff x="3963503" y="3350943"/>
            <a:chExt cx="365394" cy="365472"/>
          </a:xfrm>
        </p:grpSpPr>
        <p:sp>
          <p:nvSpPr>
            <p:cNvPr id="14335" name="Google Shape;14335;p91"/>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1"/>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1"/>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1"/>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1"/>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1"/>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1"/>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1"/>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1"/>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1"/>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1"/>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1"/>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91"/>
          <p:cNvGrpSpPr/>
          <p:nvPr/>
        </p:nvGrpSpPr>
        <p:grpSpPr>
          <a:xfrm>
            <a:off x="858140" y="3178111"/>
            <a:ext cx="319880" cy="365918"/>
            <a:chOff x="858140" y="3364961"/>
            <a:chExt cx="319880" cy="365918"/>
          </a:xfrm>
        </p:grpSpPr>
        <p:sp>
          <p:nvSpPr>
            <p:cNvPr id="14348" name="Google Shape;14348;p91"/>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1"/>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1"/>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1"/>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1"/>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1"/>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1"/>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1"/>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1"/>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1"/>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1"/>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1"/>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1"/>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1" name="Google Shape;14361;p91"/>
          <p:cNvGrpSpPr/>
          <p:nvPr/>
        </p:nvGrpSpPr>
        <p:grpSpPr>
          <a:xfrm>
            <a:off x="4014938" y="1317445"/>
            <a:ext cx="318125" cy="362931"/>
            <a:chOff x="4014938" y="1504295"/>
            <a:chExt cx="318125" cy="362931"/>
          </a:xfrm>
        </p:grpSpPr>
        <p:sp>
          <p:nvSpPr>
            <p:cNvPr id="14362" name="Google Shape;14362;p91"/>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1"/>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1"/>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1"/>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1"/>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1"/>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1"/>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91"/>
          <p:cNvGrpSpPr/>
          <p:nvPr/>
        </p:nvGrpSpPr>
        <p:grpSpPr>
          <a:xfrm>
            <a:off x="1308797" y="3178268"/>
            <a:ext cx="311705" cy="365499"/>
            <a:chOff x="1308797" y="3365118"/>
            <a:chExt cx="311705" cy="365499"/>
          </a:xfrm>
        </p:grpSpPr>
        <p:sp>
          <p:nvSpPr>
            <p:cNvPr id="14370" name="Google Shape;14370;p91"/>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1"/>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1"/>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1"/>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1"/>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1"/>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1"/>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1"/>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1"/>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1"/>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1"/>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1"/>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1"/>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1"/>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1"/>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1"/>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1"/>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1"/>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1"/>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1"/>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1"/>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1"/>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1"/>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1"/>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1"/>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5" name="Google Shape;14395;p91"/>
          <p:cNvGrpSpPr/>
          <p:nvPr/>
        </p:nvGrpSpPr>
        <p:grpSpPr>
          <a:xfrm>
            <a:off x="2661291" y="1316083"/>
            <a:ext cx="336624" cy="365551"/>
            <a:chOff x="2661291" y="1502933"/>
            <a:chExt cx="336624" cy="365551"/>
          </a:xfrm>
        </p:grpSpPr>
        <p:sp>
          <p:nvSpPr>
            <p:cNvPr id="14396" name="Google Shape;14396;p91"/>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1"/>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1"/>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1"/>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1"/>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1"/>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1"/>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1"/>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1"/>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1"/>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1"/>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1"/>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1"/>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1"/>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1"/>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1"/>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1"/>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1"/>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1"/>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1"/>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1"/>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1"/>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1"/>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1"/>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1"/>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1"/>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1"/>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1"/>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1"/>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1"/>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1"/>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1"/>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1"/>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1"/>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91"/>
          <p:cNvGrpSpPr/>
          <p:nvPr/>
        </p:nvGrpSpPr>
        <p:grpSpPr>
          <a:xfrm>
            <a:off x="854000" y="1404700"/>
            <a:ext cx="365787" cy="188501"/>
            <a:chOff x="854000" y="1591550"/>
            <a:chExt cx="365787" cy="188501"/>
          </a:xfrm>
        </p:grpSpPr>
        <p:sp>
          <p:nvSpPr>
            <p:cNvPr id="14434" name="Google Shape;14434;p91"/>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1"/>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1"/>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91"/>
          <p:cNvGrpSpPr/>
          <p:nvPr/>
        </p:nvGrpSpPr>
        <p:grpSpPr>
          <a:xfrm>
            <a:off x="3562762" y="1316083"/>
            <a:ext cx="326536" cy="365551"/>
            <a:chOff x="3562762" y="1502933"/>
            <a:chExt cx="326536" cy="365551"/>
          </a:xfrm>
        </p:grpSpPr>
        <p:sp>
          <p:nvSpPr>
            <p:cNvPr id="14438" name="Google Shape;14438;p91"/>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1"/>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1"/>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1"/>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1"/>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1"/>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1"/>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1"/>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1"/>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1"/>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1"/>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91"/>
          <p:cNvGrpSpPr/>
          <p:nvPr/>
        </p:nvGrpSpPr>
        <p:grpSpPr>
          <a:xfrm>
            <a:off x="1302508" y="1316083"/>
            <a:ext cx="364162" cy="365551"/>
            <a:chOff x="1302508" y="1502933"/>
            <a:chExt cx="364162" cy="365551"/>
          </a:xfrm>
        </p:grpSpPr>
        <p:sp>
          <p:nvSpPr>
            <p:cNvPr id="14450" name="Google Shape;14450;p91"/>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1"/>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1"/>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1"/>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1"/>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1"/>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1"/>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1"/>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1"/>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1"/>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1"/>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1"/>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1"/>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1"/>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1"/>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1"/>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1"/>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1"/>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1"/>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91"/>
          <p:cNvGrpSpPr/>
          <p:nvPr/>
        </p:nvGrpSpPr>
        <p:grpSpPr>
          <a:xfrm>
            <a:off x="2213019" y="1316083"/>
            <a:ext cx="336755" cy="365551"/>
            <a:chOff x="2213019" y="1502933"/>
            <a:chExt cx="336755" cy="365551"/>
          </a:xfrm>
        </p:grpSpPr>
        <p:sp>
          <p:nvSpPr>
            <p:cNvPr id="14470" name="Google Shape;14470;p91"/>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1"/>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1"/>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1"/>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1"/>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1"/>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1"/>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1"/>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1"/>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1"/>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1"/>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1"/>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2" name="Google Shape;14482;p91"/>
          <p:cNvGrpSpPr/>
          <p:nvPr/>
        </p:nvGrpSpPr>
        <p:grpSpPr>
          <a:xfrm>
            <a:off x="2202380" y="3178347"/>
            <a:ext cx="306255" cy="365499"/>
            <a:chOff x="2202380" y="3365197"/>
            <a:chExt cx="306255" cy="365499"/>
          </a:xfrm>
        </p:grpSpPr>
        <p:sp>
          <p:nvSpPr>
            <p:cNvPr id="14483" name="Google Shape;14483;p91"/>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1"/>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1"/>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1"/>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1"/>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1"/>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1"/>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1"/>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1"/>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1"/>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1"/>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1"/>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1"/>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6" name="Google Shape;14496;p91"/>
          <p:cNvGrpSpPr/>
          <p:nvPr/>
        </p:nvGrpSpPr>
        <p:grpSpPr>
          <a:xfrm>
            <a:off x="1759349" y="3178294"/>
            <a:ext cx="304525" cy="365394"/>
            <a:chOff x="1759349" y="3365144"/>
            <a:chExt cx="304525" cy="365394"/>
          </a:xfrm>
        </p:grpSpPr>
        <p:sp>
          <p:nvSpPr>
            <p:cNvPr id="14497" name="Google Shape;14497;p91"/>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1"/>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1"/>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1"/>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1"/>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1"/>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1"/>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1"/>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1"/>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1"/>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1"/>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1"/>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1"/>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1"/>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1"/>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1"/>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1"/>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1"/>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1"/>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91"/>
          <p:cNvGrpSpPr/>
          <p:nvPr/>
        </p:nvGrpSpPr>
        <p:grpSpPr>
          <a:xfrm>
            <a:off x="4110892" y="2234952"/>
            <a:ext cx="95115" cy="365368"/>
            <a:chOff x="4110892" y="2421802"/>
            <a:chExt cx="95115" cy="365368"/>
          </a:xfrm>
        </p:grpSpPr>
        <p:sp>
          <p:nvSpPr>
            <p:cNvPr id="14517" name="Google Shape;14517;p91"/>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1"/>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1"/>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1"/>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1"/>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1"/>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1"/>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4" name="Google Shape;14524;p91"/>
          <p:cNvGrpSpPr/>
          <p:nvPr/>
        </p:nvGrpSpPr>
        <p:grpSpPr>
          <a:xfrm>
            <a:off x="2769848" y="3618785"/>
            <a:ext cx="91473" cy="365525"/>
            <a:chOff x="2769848" y="3805635"/>
            <a:chExt cx="91473" cy="365525"/>
          </a:xfrm>
        </p:grpSpPr>
        <p:sp>
          <p:nvSpPr>
            <p:cNvPr id="14525" name="Google Shape;14525;p91"/>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1"/>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1"/>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1"/>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1"/>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1"/>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1"/>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1"/>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3" name="Google Shape;14533;p91"/>
          <p:cNvGrpSpPr/>
          <p:nvPr/>
        </p:nvGrpSpPr>
        <p:grpSpPr>
          <a:xfrm>
            <a:off x="1794067" y="2234900"/>
            <a:ext cx="269807" cy="365525"/>
            <a:chOff x="1794067" y="2421750"/>
            <a:chExt cx="269807" cy="365525"/>
          </a:xfrm>
        </p:grpSpPr>
        <p:sp>
          <p:nvSpPr>
            <p:cNvPr id="14534" name="Google Shape;14534;p91"/>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1"/>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1"/>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1"/>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1"/>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1"/>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1"/>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1"/>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1"/>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1"/>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1"/>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1"/>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1"/>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1"/>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1"/>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1"/>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1"/>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1"/>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1"/>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1"/>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1"/>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1"/>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1"/>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1"/>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1"/>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1"/>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1"/>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1" name="Google Shape;14561;p91"/>
          <p:cNvGrpSpPr/>
          <p:nvPr/>
        </p:nvGrpSpPr>
        <p:grpSpPr>
          <a:xfrm>
            <a:off x="3606782" y="2234900"/>
            <a:ext cx="211585" cy="365525"/>
            <a:chOff x="3606782" y="2421750"/>
            <a:chExt cx="211585" cy="365525"/>
          </a:xfrm>
        </p:grpSpPr>
        <p:sp>
          <p:nvSpPr>
            <p:cNvPr id="14562" name="Google Shape;14562;p91"/>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1"/>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1"/>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1"/>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1"/>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1"/>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1"/>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1"/>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0" name="Google Shape;14570;p91"/>
          <p:cNvGrpSpPr/>
          <p:nvPr/>
        </p:nvGrpSpPr>
        <p:grpSpPr>
          <a:xfrm>
            <a:off x="3104664" y="1316187"/>
            <a:ext cx="336755" cy="365341"/>
            <a:chOff x="3104664" y="1503037"/>
            <a:chExt cx="336755" cy="365341"/>
          </a:xfrm>
        </p:grpSpPr>
        <p:sp>
          <p:nvSpPr>
            <p:cNvPr id="14571" name="Google Shape;14571;p91"/>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1"/>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1"/>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1"/>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1"/>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1"/>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1"/>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1"/>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1"/>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1"/>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1"/>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1"/>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1"/>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1"/>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5" name="Google Shape;14585;p91"/>
          <p:cNvGrpSpPr/>
          <p:nvPr/>
        </p:nvGrpSpPr>
        <p:grpSpPr>
          <a:xfrm>
            <a:off x="2241946" y="2234900"/>
            <a:ext cx="265562" cy="365525"/>
            <a:chOff x="2241946" y="2421750"/>
            <a:chExt cx="265562" cy="365525"/>
          </a:xfrm>
        </p:grpSpPr>
        <p:sp>
          <p:nvSpPr>
            <p:cNvPr id="14586" name="Google Shape;14586;p91"/>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1"/>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1"/>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1"/>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1"/>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1"/>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1"/>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1"/>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1"/>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1"/>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91"/>
          <p:cNvGrpSpPr/>
          <p:nvPr/>
        </p:nvGrpSpPr>
        <p:grpSpPr>
          <a:xfrm>
            <a:off x="2694018" y="2235031"/>
            <a:ext cx="254583" cy="365394"/>
            <a:chOff x="2694018" y="2421881"/>
            <a:chExt cx="254583" cy="365394"/>
          </a:xfrm>
        </p:grpSpPr>
        <p:sp>
          <p:nvSpPr>
            <p:cNvPr id="14597" name="Google Shape;14597;p91"/>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1"/>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1"/>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1"/>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1"/>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1"/>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1"/>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91"/>
          <p:cNvGrpSpPr/>
          <p:nvPr/>
        </p:nvGrpSpPr>
        <p:grpSpPr>
          <a:xfrm>
            <a:off x="3947519" y="4139297"/>
            <a:ext cx="365420" cy="263021"/>
            <a:chOff x="3947519" y="4326147"/>
            <a:chExt cx="365420" cy="263021"/>
          </a:xfrm>
        </p:grpSpPr>
        <p:sp>
          <p:nvSpPr>
            <p:cNvPr id="14605" name="Google Shape;14605;p91"/>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1"/>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1"/>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1"/>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1"/>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1"/>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1"/>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1"/>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1"/>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1"/>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1"/>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1"/>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1"/>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1"/>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1"/>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1"/>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1"/>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1"/>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1"/>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91"/>
          <p:cNvGrpSpPr/>
          <p:nvPr/>
        </p:nvGrpSpPr>
        <p:grpSpPr>
          <a:xfrm>
            <a:off x="3430072" y="4105024"/>
            <a:ext cx="368931" cy="331488"/>
            <a:chOff x="3430072" y="4291874"/>
            <a:chExt cx="368931" cy="331488"/>
          </a:xfrm>
        </p:grpSpPr>
        <p:sp>
          <p:nvSpPr>
            <p:cNvPr id="14625" name="Google Shape;14625;p91"/>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1"/>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1"/>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1"/>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1"/>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1"/>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1"/>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1"/>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1"/>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1"/>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1"/>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1"/>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1"/>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1"/>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1"/>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1"/>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1"/>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1"/>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1"/>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91"/>
          <p:cNvGrpSpPr/>
          <p:nvPr/>
        </p:nvGrpSpPr>
        <p:grpSpPr>
          <a:xfrm>
            <a:off x="3153479" y="2235031"/>
            <a:ext cx="225158" cy="364267"/>
            <a:chOff x="3153479" y="2421881"/>
            <a:chExt cx="225158" cy="364267"/>
          </a:xfrm>
        </p:grpSpPr>
        <p:sp>
          <p:nvSpPr>
            <p:cNvPr id="14645" name="Google Shape;14645;p91"/>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1"/>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1"/>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1"/>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1"/>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1"/>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1"/>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1"/>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1"/>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1"/>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1"/>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1"/>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1"/>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8" name="Google Shape;14658;p91"/>
          <p:cNvGrpSpPr/>
          <p:nvPr/>
        </p:nvGrpSpPr>
        <p:grpSpPr>
          <a:xfrm>
            <a:off x="3967643" y="3653031"/>
            <a:ext cx="365551" cy="297503"/>
            <a:chOff x="3967643" y="3839881"/>
            <a:chExt cx="365551" cy="297503"/>
          </a:xfrm>
        </p:grpSpPr>
        <p:sp>
          <p:nvSpPr>
            <p:cNvPr id="14659" name="Google Shape;14659;p91"/>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1"/>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1"/>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1"/>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1"/>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1"/>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1"/>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1"/>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1"/>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1"/>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1"/>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1"/>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1"/>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1"/>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1"/>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1"/>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1"/>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1"/>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1"/>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1"/>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1"/>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1"/>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1"/>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1"/>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1"/>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4" name="Google Shape;14684;p91"/>
          <p:cNvGrpSpPr/>
          <p:nvPr/>
        </p:nvGrpSpPr>
        <p:grpSpPr>
          <a:xfrm>
            <a:off x="3220505" y="3618837"/>
            <a:ext cx="80153" cy="365472"/>
            <a:chOff x="3220505" y="3805687"/>
            <a:chExt cx="80153" cy="365472"/>
          </a:xfrm>
        </p:grpSpPr>
        <p:sp>
          <p:nvSpPr>
            <p:cNvPr id="14685" name="Google Shape;14685;p91"/>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1"/>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1"/>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1"/>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1"/>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1"/>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1"/>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1"/>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1"/>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4" name="Google Shape;14694;p91"/>
          <p:cNvGrpSpPr/>
          <p:nvPr/>
        </p:nvGrpSpPr>
        <p:grpSpPr>
          <a:xfrm>
            <a:off x="1347157" y="2234873"/>
            <a:ext cx="280655" cy="365551"/>
            <a:chOff x="1347157" y="2421723"/>
            <a:chExt cx="280655" cy="365551"/>
          </a:xfrm>
        </p:grpSpPr>
        <p:sp>
          <p:nvSpPr>
            <p:cNvPr id="14695" name="Google Shape;14695;p91"/>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1"/>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1"/>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1"/>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1"/>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1"/>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1"/>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1"/>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1"/>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1"/>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1"/>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1"/>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1"/>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1"/>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1"/>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1"/>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1"/>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1"/>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1"/>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1"/>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1"/>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1"/>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1"/>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8" name="Google Shape;14718;p91"/>
          <p:cNvGrpSpPr/>
          <p:nvPr/>
        </p:nvGrpSpPr>
        <p:grpSpPr>
          <a:xfrm>
            <a:off x="3507658" y="3645406"/>
            <a:ext cx="395474" cy="312491"/>
            <a:chOff x="3507658" y="3832256"/>
            <a:chExt cx="395474" cy="312491"/>
          </a:xfrm>
        </p:grpSpPr>
        <p:sp>
          <p:nvSpPr>
            <p:cNvPr id="14719" name="Google Shape;14719;p91"/>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1"/>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1"/>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91"/>
          <p:cNvGrpSpPr/>
          <p:nvPr/>
        </p:nvGrpSpPr>
        <p:grpSpPr>
          <a:xfrm>
            <a:off x="3962481" y="2714405"/>
            <a:ext cx="365158" cy="365368"/>
            <a:chOff x="3962481" y="2901255"/>
            <a:chExt cx="365158" cy="365368"/>
          </a:xfrm>
        </p:grpSpPr>
        <p:sp>
          <p:nvSpPr>
            <p:cNvPr id="14723" name="Google Shape;14723;p91"/>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1"/>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1"/>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1"/>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1"/>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1"/>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1"/>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1"/>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1"/>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1"/>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1"/>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1"/>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1"/>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1"/>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1"/>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1"/>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1"/>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1"/>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1"/>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2" name="Google Shape;14742;p91"/>
          <p:cNvGrpSpPr/>
          <p:nvPr/>
        </p:nvGrpSpPr>
        <p:grpSpPr>
          <a:xfrm>
            <a:off x="3520995" y="2738878"/>
            <a:ext cx="365551" cy="316238"/>
            <a:chOff x="3520995" y="2925728"/>
            <a:chExt cx="365551" cy="316238"/>
          </a:xfrm>
        </p:grpSpPr>
        <p:sp>
          <p:nvSpPr>
            <p:cNvPr id="14743" name="Google Shape;14743;p91"/>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1"/>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1"/>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1"/>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1"/>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1"/>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1"/>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1"/>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1"/>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1"/>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1"/>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1"/>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1"/>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1"/>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1"/>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1"/>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1"/>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1"/>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1"/>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1"/>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1"/>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1"/>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1"/>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1"/>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1"/>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1"/>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1"/>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1"/>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1"/>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1"/>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1"/>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1"/>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1"/>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1"/>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1"/>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1"/>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1"/>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1"/>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1"/>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1"/>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91"/>
          <p:cNvGrpSpPr/>
          <p:nvPr/>
        </p:nvGrpSpPr>
        <p:grpSpPr>
          <a:xfrm>
            <a:off x="894378" y="2235188"/>
            <a:ext cx="284926" cy="365237"/>
            <a:chOff x="894378" y="2422038"/>
            <a:chExt cx="284926" cy="365237"/>
          </a:xfrm>
        </p:grpSpPr>
        <p:sp>
          <p:nvSpPr>
            <p:cNvPr id="14784" name="Google Shape;14784;p91"/>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1"/>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1"/>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1"/>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1"/>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1"/>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1"/>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1"/>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1"/>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1"/>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1"/>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1"/>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1"/>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91"/>
          <p:cNvGrpSpPr/>
          <p:nvPr/>
        </p:nvGrpSpPr>
        <p:grpSpPr>
          <a:xfrm>
            <a:off x="3077518" y="2741787"/>
            <a:ext cx="376844" cy="310369"/>
            <a:chOff x="3077518" y="2928637"/>
            <a:chExt cx="376844" cy="310369"/>
          </a:xfrm>
        </p:grpSpPr>
        <p:sp>
          <p:nvSpPr>
            <p:cNvPr id="14798" name="Google Shape;14798;p91"/>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1"/>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1"/>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1"/>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1"/>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1"/>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1"/>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1"/>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1"/>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1"/>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1"/>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1"/>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1"/>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91"/>
          <p:cNvGrpSpPr/>
          <p:nvPr/>
        </p:nvGrpSpPr>
        <p:grpSpPr>
          <a:xfrm>
            <a:off x="2637656" y="2714248"/>
            <a:ext cx="365289" cy="365525"/>
            <a:chOff x="2637656" y="2901098"/>
            <a:chExt cx="365289" cy="365525"/>
          </a:xfrm>
        </p:grpSpPr>
        <p:sp>
          <p:nvSpPr>
            <p:cNvPr id="14812" name="Google Shape;14812;p91"/>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1"/>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1"/>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1"/>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1"/>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1"/>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91"/>
          <p:cNvGrpSpPr/>
          <p:nvPr/>
        </p:nvGrpSpPr>
        <p:grpSpPr>
          <a:xfrm>
            <a:off x="2195804" y="2759526"/>
            <a:ext cx="365394" cy="274969"/>
            <a:chOff x="2195804" y="2946376"/>
            <a:chExt cx="365394" cy="274969"/>
          </a:xfrm>
        </p:grpSpPr>
        <p:sp>
          <p:nvSpPr>
            <p:cNvPr id="14819" name="Google Shape;14819;p91"/>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1"/>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1"/>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1"/>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1"/>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1"/>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1"/>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1"/>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1"/>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1"/>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1"/>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1"/>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1"/>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1"/>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1"/>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1"/>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1"/>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1"/>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1"/>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1"/>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1"/>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1"/>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1"/>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1"/>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1"/>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1"/>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1"/>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1"/>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1"/>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91"/>
          <p:cNvGrpSpPr/>
          <p:nvPr/>
        </p:nvGrpSpPr>
        <p:grpSpPr>
          <a:xfrm>
            <a:off x="1312334" y="2714248"/>
            <a:ext cx="377342" cy="365525"/>
            <a:chOff x="1312334" y="2901098"/>
            <a:chExt cx="377342" cy="365525"/>
          </a:xfrm>
        </p:grpSpPr>
        <p:sp>
          <p:nvSpPr>
            <p:cNvPr id="14849" name="Google Shape;14849;p91"/>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1"/>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1"/>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1"/>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1"/>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1"/>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1"/>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6" name="Google Shape;14856;p91"/>
          <p:cNvGrpSpPr/>
          <p:nvPr/>
        </p:nvGrpSpPr>
        <p:grpSpPr>
          <a:xfrm>
            <a:off x="859660" y="2714379"/>
            <a:ext cx="377133" cy="365341"/>
            <a:chOff x="859660" y="2901229"/>
            <a:chExt cx="377133" cy="365341"/>
          </a:xfrm>
        </p:grpSpPr>
        <p:sp>
          <p:nvSpPr>
            <p:cNvPr id="14857" name="Google Shape;14857;p91"/>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1"/>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1"/>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1"/>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1"/>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1"/>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1"/>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1"/>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1"/>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1"/>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1"/>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1"/>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1"/>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1"/>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1"/>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1"/>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1"/>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1"/>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1"/>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6" name="Google Shape;14876;p91"/>
          <p:cNvGrpSpPr/>
          <p:nvPr/>
        </p:nvGrpSpPr>
        <p:grpSpPr>
          <a:xfrm>
            <a:off x="3090671" y="3178425"/>
            <a:ext cx="323365" cy="365420"/>
            <a:chOff x="3090671" y="3365275"/>
            <a:chExt cx="323365" cy="365420"/>
          </a:xfrm>
        </p:grpSpPr>
        <p:sp>
          <p:nvSpPr>
            <p:cNvPr id="14877" name="Google Shape;14877;p91"/>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1"/>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1"/>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1"/>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1"/>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1"/>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1"/>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1"/>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1"/>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1"/>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1"/>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1"/>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1"/>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1"/>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1"/>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1"/>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1"/>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1"/>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1"/>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1"/>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1"/>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1"/>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1"/>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1"/>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1"/>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1"/>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1"/>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91"/>
          <p:cNvGrpSpPr/>
          <p:nvPr/>
        </p:nvGrpSpPr>
        <p:grpSpPr>
          <a:xfrm>
            <a:off x="861651" y="4093731"/>
            <a:ext cx="346554" cy="364844"/>
            <a:chOff x="861651" y="4280581"/>
            <a:chExt cx="346554" cy="364844"/>
          </a:xfrm>
        </p:grpSpPr>
        <p:sp>
          <p:nvSpPr>
            <p:cNvPr id="14905" name="Google Shape;14905;p91"/>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1"/>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1"/>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1"/>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1"/>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1"/>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1"/>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1"/>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1"/>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1"/>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1"/>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1"/>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91"/>
          <p:cNvGrpSpPr/>
          <p:nvPr/>
        </p:nvGrpSpPr>
        <p:grpSpPr>
          <a:xfrm>
            <a:off x="1385020" y="4093757"/>
            <a:ext cx="330440" cy="364791"/>
            <a:chOff x="1385020" y="4280607"/>
            <a:chExt cx="330440" cy="364791"/>
          </a:xfrm>
        </p:grpSpPr>
        <p:sp>
          <p:nvSpPr>
            <p:cNvPr id="14918" name="Google Shape;14918;p91"/>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1"/>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1"/>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1"/>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1"/>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1"/>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1"/>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1"/>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1"/>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1"/>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1"/>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1"/>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1"/>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1"/>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1"/>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1"/>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1"/>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1"/>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1"/>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1"/>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1"/>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1"/>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1"/>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1"/>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1"/>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1"/>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4" name="Google Shape;14944;p91"/>
          <p:cNvGrpSpPr/>
          <p:nvPr/>
        </p:nvGrpSpPr>
        <p:grpSpPr>
          <a:xfrm>
            <a:off x="1737836" y="1314091"/>
            <a:ext cx="392016" cy="369560"/>
            <a:chOff x="1737836" y="1500941"/>
            <a:chExt cx="392016" cy="369560"/>
          </a:xfrm>
        </p:grpSpPr>
        <p:sp>
          <p:nvSpPr>
            <p:cNvPr id="14945" name="Google Shape;14945;p91"/>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1"/>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1"/>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1"/>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1"/>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1"/>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1"/>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1"/>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1"/>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1"/>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1"/>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1"/>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1"/>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1"/>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1"/>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1"/>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1"/>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1"/>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1"/>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1"/>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1"/>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1"/>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1"/>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1"/>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1"/>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1"/>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1"/>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1"/>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2" name="Google Shape;14982;p91"/>
          <p:cNvGrpSpPr/>
          <p:nvPr/>
        </p:nvGrpSpPr>
        <p:grpSpPr>
          <a:xfrm>
            <a:off x="1879330" y="4111496"/>
            <a:ext cx="379884" cy="329182"/>
            <a:chOff x="1879330" y="4298346"/>
            <a:chExt cx="379884" cy="329182"/>
          </a:xfrm>
        </p:grpSpPr>
        <p:sp>
          <p:nvSpPr>
            <p:cNvPr id="14983" name="Google Shape;14983;p91"/>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1"/>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1"/>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1"/>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1"/>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1"/>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1"/>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1"/>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1"/>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1"/>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1"/>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1"/>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1"/>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1"/>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1"/>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1"/>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1"/>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1"/>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1"/>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1"/>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1"/>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1"/>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5" name="Google Shape;15005;p91"/>
          <p:cNvGrpSpPr/>
          <p:nvPr/>
        </p:nvGrpSpPr>
        <p:grpSpPr>
          <a:xfrm>
            <a:off x="2399816" y="4111365"/>
            <a:ext cx="365394" cy="329706"/>
            <a:chOff x="2399816" y="4298215"/>
            <a:chExt cx="365394" cy="329706"/>
          </a:xfrm>
        </p:grpSpPr>
        <p:sp>
          <p:nvSpPr>
            <p:cNvPr id="15006" name="Google Shape;15006;p91"/>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1"/>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1"/>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1"/>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1"/>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1"/>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1"/>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1"/>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1"/>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1"/>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1"/>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1"/>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1"/>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1"/>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1"/>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1"/>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91"/>
          <p:cNvGrpSpPr/>
          <p:nvPr/>
        </p:nvGrpSpPr>
        <p:grpSpPr>
          <a:xfrm>
            <a:off x="2915743" y="4108221"/>
            <a:ext cx="366547" cy="335968"/>
            <a:chOff x="2915743" y="4295071"/>
            <a:chExt cx="366547" cy="335968"/>
          </a:xfrm>
        </p:grpSpPr>
        <p:sp>
          <p:nvSpPr>
            <p:cNvPr id="15023" name="Google Shape;15023;p91"/>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1"/>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1"/>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1"/>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1"/>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1"/>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1"/>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1"/>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1"/>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1"/>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1"/>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1"/>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1"/>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1"/>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1"/>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1"/>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1"/>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1"/>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1"/>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1"/>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1"/>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1"/>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1"/>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1"/>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1"/>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1"/>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1"/>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1"/>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1"/>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2" name="Google Shape;15052;p91"/>
          <p:cNvGrpSpPr/>
          <p:nvPr/>
        </p:nvGrpSpPr>
        <p:grpSpPr>
          <a:xfrm>
            <a:off x="5712834" y="3626121"/>
            <a:ext cx="347550" cy="324046"/>
            <a:chOff x="5712834" y="3812971"/>
            <a:chExt cx="347550" cy="324046"/>
          </a:xfrm>
        </p:grpSpPr>
        <p:sp>
          <p:nvSpPr>
            <p:cNvPr id="15053" name="Google Shape;15053;p91"/>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1"/>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1"/>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1"/>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1"/>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1"/>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1"/>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1"/>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1"/>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1"/>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1"/>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1"/>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1"/>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1"/>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1"/>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1"/>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9" name="Google Shape;15069;p91"/>
          <p:cNvGrpSpPr/>
          <p:nvPr/>
        </p:nvGrpSpPr>
        <p:grpSpPr>
          <a:xfrm>
            <a:off x="6181466" y="3672290"/>
            <a:ext cx="347943" cy="231709"/>
            <a:chOff x="6181466" y="3859140"/>
            <a:chExt cx="347943" cy="231709"/>
          </a:xfrm>
        </p:grpSpPr>
        <p:sp>
          <p:nvSpPr>
            <p:cNvPr id="15070" name="Google Shape;15070;p91"/>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1"/>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1"/>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1"/>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1"/>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1"/>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1"/>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1"/>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1"/>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1"/>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1"/>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1"/>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1"/>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1"/>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4" name="Google Shape;15084;p91"/>
          <p:cNvGrpSpPr/>
          <p:nvPr/>
        </p:nvGrpSpPr>
        <p:grpSpPr>
          <a:xfrm>
            <a:off x="2656024" y="3178294"/>
            <a:ext cx="298735" cy="365472"/>
            <a:chOff x="2656024" y="3365144"/>
            <a:chExt cx="298735" cy="365472"/>
          </a:xfrm>
        </p:grpSpPr>
        <p:sp>
          <p:nvSpPr>
            <p:cNvPr id="15085" name="Google Shape;15085;p91"/>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1"/>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1"/>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1"/>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1"/>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1"/>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1"/>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1"/>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1"/>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1"/>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1"/>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1"/>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1"/>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1"/>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1"/>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1"/>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1"/>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1"/>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1"/>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1"/>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1"/>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1"/>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1"/>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91"/>
          <p:cNvGrpSpPr/>
          <p:nvPr/>
        </p:nvGrpSpPr>
        <p:grpSpPr>
          <a:xfrm>
            <a:off x="7172235" y="3616505"/>
            <a:ext cx="387561" cy="384312"/>
            <a:chOff x="7172235" y="3803355"/>
            <a:chExt cx="387561" cy="384312"/>
          </a:xfrm>
        </p:grpSpPr>
        <p:sp>
          <p:nvSpPr>
            <p:cNvPr id="15109" name="Google Shape;15109;p91"/>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1"/>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1"/>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1"/>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1"/>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1"/>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1"/>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1"/>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1"/>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1"/>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1"/>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1"/>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1"/>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1"/>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1"/>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1"/>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1"/>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1"/>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1"/>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1"/>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1"/>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1"/>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1"/>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1"/>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1"/>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4" name="Google Shape;15134;p91"/>
          <p:cNvGrpSpPr/>
          <p:nvPr/>
        </p:nvGrpSpPr>
        <p:grpSpPr>
          <a:xfrm>
            <a:off x="6655443" y="3612365"/>
            <a:ext cx="428280" cy="351638"/>
            <a:chOff x="6655443" y="3799215"/>
            <a:chExt cx="428280" cy="351638"/>
          </a:xfrm>
        </p:grpSpPr>
        <p:sp>
          <p:nvSpPr>
            <p:cNvPr id="15135" name="Google Shape;15135;p91"/>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1"/>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1"/>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1"/>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1"/>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1"/>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1"/>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1"/>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1"/>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1"/>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1"/>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1"/>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1"/>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8" name="Google Shape;15148;p91"/>
          <p:cNvGrpSpPr/>
          <p:nvPr/>
        </p:nvGrpSpPr>
        <p:grpSpPr>
          <a:xfrm>
            <a:off x="5224551" y="3606417"/>
            <a:ext cx="366547" cy="363507"/>
            <a:chOff x="5224551" y="3793267"/>
            <a:chExt cx="366547" cy="363507"/>
          </a:xfrm>
        </p:grpSpPr>
        <p:sp>
          <p:nvSpPr>
            <p:cNvPr id="15149" name="Google Shape;15149;p91"/>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1"/>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1"/>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1"/>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1"/>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1"/>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1"/>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1"/>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1"/>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1"/>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1"/>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1"/>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1"/>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1"/>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91"/>
          <p:cNvGrpSpPr/>
          <p:nvPr/>
        </p:nvGrpSpPr>
        <p:grpSpPr>
          <a:xfrm>
            <a:off x="7075390" y="3162704"/>
            <a:ext cx="375429" cy="363822"/>
            <a:chOff x="7075390" y="3349554"/>
            <a:chExt cx="375429" cy="363822"/>
          </a:xfrm>
        </p:grpSpPr>
        <p:sp>
          <p:nvSpPr>
            <p:cNvPr id="15164" name="Google Shape;15164;p91"/>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1"/>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1"/>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1"/>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1"/>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1"/>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1"/>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1"/>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1"/>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1"/>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1"/>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1"/>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1"/>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1"/>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1"/>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1"/>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1"/>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1"/>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1"/>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91"/>
          <p:cNvGrpSpPr/>
          <p:nvPr/>
        </p:nvGrpSpPr>
        <p:grpSpPr>
          <a:xfrm>
            <a:off x="6641451" y="3213694"/>
            <a:ext cx="363402" cy="261527"/>
            <a:chOff x="6641451" y="3400544"/>
            <a:chExt cx="363402" cy="261527"/>
          </a:xfrm>
        </p:grpSpPr>
        <p:sp>
          <p:nvSpPr>
            <p:cNvPr id="15184" name="Google Shape;15184;p91"/>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1"/>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1"/>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1"/>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1"/>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1"/>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1"/>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1"/>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1"/>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1"/>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1"/>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1"/>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1"/>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1"/>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1"/>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1"/>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1"/>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1"/>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1"/>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91"/>
          <p:cNvGrpSpPr/>
          <p:nvPr/>
        </p:nvGrpSpPr>
        <p:grpSpPr>
          <a:xfrm>
            <a:off x="7658737" y="3162756"/>
            <a:ext cx="110208" cy="363219"/>
            <a:chOff x="7658737" y="3349606"/>
            <a:chExt cx="110208" cy="363219"/>
          </a:xfrm>
        </p:grpSpPr>
        <p:sp>
          <p:nvSpPr>
            <p:cNvPr id="15204" name="Google Shape;15204;p91"/>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1"/>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1"/>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1"/>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8" name="Google Shape;15208;p91"/>
          <p:cNvGrpSpPr/>
          <p:nvPr/>
        </p:nvGrpSpPr>
        <p:grpSpPr>
          <a:xfrm>
            <a:off x="7975263" y="3196846"/>
            <a:ext cx="363717" cy="295355"/>
            <a:chOff x="7975263" y="3383696"/>
            <a:chExt cx="363717" cy="295355"/>
          </a:xfrm>
        </p:grpSpPr>
        <p:sp>
          <p:nvSpPr>
            <p:cNvPr id="15209" name="Google Shape;15209;p91"/>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1"/>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1"/>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1"/>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1"/>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1"/>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1"/>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1"/>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1"/>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1"/>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1"/>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1"/>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1"/>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1"/>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1"/>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1"/>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1"/>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1"/>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1"/>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1"/>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91"/>
          <p:cNvGrpSpPr/>
          <p:nvPr/>
        </p:nvGrpSpPr>
        <p:grpSpPr>
          <a:xfrm>
            <a:off x="4891988" y="2241450"/>
            <a:ext cx="285424" cy="363507"/>
            <a:chOff x="4891988" y="2428300"/>
            <a:chExt cx="285424" cy="363507"/>
          </a:xfrm>
        </p:grpSpPr>
        <p:sp>
          <p:nvSpPr>
            <p:cNvPr id="15230" name="Google Shape;15230;p91"/>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1"/>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1"/>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1"/>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1"/>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1"/>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1"/>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1"/>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1"/>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1"/>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91"/>
          <p:cNvGrpSpPr/>
          <p:nvPr/>
        </p:nvGrpSpPr>
        <p:grpSpPr>
          <a:xfrm>
            <a:off x="6632909" y="2260971"/>
            <a:ext cx="368302" cy="324361"/>
            <a:chOff x="6632909" y="2447821"/>
            <a:chExt cx="368302" cy="324361"/>
          </a:xfrm>
        </p:grpSpPr>
        <p:sp>
          <p:nvSpPr>
            <p:cNvPr id="15241" name="Google Shape;15241;p91"/>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1"/>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1"/>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1"/>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1"/>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1"/>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1"/>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1"/>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1"/>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1"/>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1"/>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1"/>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1"/>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1"/>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1"/>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6" name="Google Shape;15256;p91"/>
          <p:cNvGrpSpPr/>
          <p:nvPr/>
        </p:nvGrpSpPr>
        <p:grpSpPr>
          <a:xfrm>
            <a:off x="1754187" y="2714248"/>
            <a:ext cx="365289" cy="365525"/>
            <a:chOff x="1754187" y="2901098"/>
            <a:chExt cx="365289" cy="365525"/>
          </a:xfrm>
        </p:grpSpPr>
        <p:sp>
          <p:nvSpPr>
            <p:cNvPr id="15257" name="Google Shape;15257;p91"/>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1"/>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1"/>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1"/>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1"/>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1"/>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1"/>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1"/>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1"/>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1"/>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1"/>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1"/>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1"/>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1"/>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1"/>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1"/>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1"/>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1"/>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1"/>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91"/>
          <p:cNvGrpSpPr/>
          <p:nvPr/>
        </p:nvGrpSpPr>
        <p:grpSpPr>
          <a:xfrm>
            <a:off x="5770820" y="1828499"/>
            <a:ext cx="363507" cy="303032"/>
            <a:chOff x="5770820" y="2015349"/>
            <a:chExt cx="363507" cy="303032"/>
          </a:xfrm>
        </p:grpSpPr>
        <p:sp>
          <p:nvSpPr>
            <p:cNvPr id="15277" name="Google Shape;15277;p91"/>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1"/>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1"/>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1"/>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1"/>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1"/>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1"/>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1"/>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1"/>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1"/>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1"/>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1"/>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1"/>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1"/>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1"/>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1"/>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1"/>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1"/>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1"/>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1"/>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1"/>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1"/>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1"/>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1"/>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1"/>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1"/>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3" name="Google Shape;15303;p91"/>
          <p:cNvGrpSpPr/>
          <p:nvPr/>
        </p:nvGrpSpPr>
        <p:grpSpPr>
          <a:xfrm>
            <a:off x="5322417" y="1799886"/>
            <a:ext cx="368931" cy="359944"/>
            <a:chOff x="5322417" y="1986736"/>
            <a:chExt cx="368931" cy="359944"/>
          </a:xfrm>
        </p:grpSpPr>
        <p:sp>
          <p:nvSpPr>
            <p:cNvPr id="15304" name="Google Shape;15304;p91"/>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1"/>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1"/>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1"/>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1"/>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1"/>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1"/>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1"/>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1"/>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1"/>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1"/>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1"/>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1"/>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1"/>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1"/>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1"/>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1"/>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1"/>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1"/>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1"/>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1"/>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1"/>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1"/>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7" name="Google Shape;15327;p91"/>
          <p:cNvGrpSpPr/>
          <p:nvPr/>
        </p:nvGrpSpPr>
        <p:grpSpPr>
          <a:xfrm>
            <a:off x="6189641" y="2279418"/>
            <a:ext cx="363298" cy="287572"/>
            <a:chOff x="6189641" y="2466268"/>
            <a:chExt cx="363298" cy="287572"/>
          </a:xfrm>
        </p:grpSpPr>
        <p:sp>
          <p:nvSpPr>
            <p:cNvPr id="15328" name="Google Shape;15328;p91"/>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1"/>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1"/>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1"/>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1"/>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1"/>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1"/>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1"/>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1"/>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1"/>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1"/>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1"/>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1"/>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91"/>
          <p:cNvGrpSpPr/>
          <p:nvPr/>
        </p:nvGrpSpPr>
        <p:grpSpPr>
          <a:xfrm>
            <a:off x="7076255" y="2241398"/>
            <a:ext cx="369455" cy="363638"/>
            <a:chOff x="7076255" y="2428248"/>
            <a:chExt cx="369455" cy="363638"/>
          </a:xfrm>
        </p:grpSpPr>
        <p:sp>
          <p:nvSpPr>
            <p:cNvPr id="15342" name="Google Shape;15342;p91"/>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1"/>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1"/>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1"/>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1"/>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1"/>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1"/>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1"/>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1"/>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1"/>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2" name="Google Shape;15352;p91"/>
          <p:cNvGrpSpPr/>
          <p:nvPr/>
        </p:nvGrpSpPr>
        <p:grpSpPr>
          <a:xfrm>
            <a:off x="5331090" y="3150179"/>
            <a:ext cx="316238" cy="388688"/>
            <a:chOff x="5331090" y="3337029"/>
            <a:chExt cx="316238" cy="388688"/>
          </a:xfrm>
        </p:grpSpPr>
        <p:sp>
          <p:nvSpPr>
            <p:cNvPr id="15353" name="Google Shape;15353;p91"/>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1"/>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1"/>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1"/>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1"/>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1"/>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1"/>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1"/>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1"/>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1"/>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1"/>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1"/>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1"/>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1"/>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1"/>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1"/>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1"/>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91"/>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1"/>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1"/>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1"/>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1"/>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1"/>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1"/>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1"/>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1"/>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9" name="Google Shape;15379;p91"/>
          <p:cNvGrpSpPr/>
          <p:nvPr/>
        </p:nvGrpSpPr>
        <p:grpSpPr>
          <a:xfrm>
            <a:off x="7995963" y="1798313"/>
            <a:ext cx="343279" cy="363402"/>
            <a:chOff x="7995963" y="1985163"/>
            <a:chExt cx="343279" cy="363402"/>
          </a:xfrm>
        </p:grpSpPr>
        <p:sp>
          <p:nvSpPr>
            <p:cNvPr id="15380" name="Google Shape;15380;p91"/>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1"/>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1"/>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1"/>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1"/>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1"/>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1"/>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1"/>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1"/>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1"/>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1"/>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1"/>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1"/>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1"/>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1"/>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1"/>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1"/>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1"/>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1"/>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1"/>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91"/>
          <p:cNvGrpSpPr/>
          <p:nvPr/>
        </p:nvGrpSpPr>
        <p:grpSpPr>
          <a:xfrm>
            <a:off x="5743255" y="2246560"/>
            <a:ext cx="364162" cy="353236"/>
            <a:chOff x="5743255" y="2433410"/>
            <a:chExt cx="364162" cy="353236"/>
          </a:xfrm>
        </p:grpSpPr>
        <p:sp>
          <p:nvSpPr>
            <p:cNvPr id="15401" name="Google Shape;15401;p91"/>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1"/>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1"/>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1"/>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1"/>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1"/>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1"/>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1"/>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1"/>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91"/>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1"/>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1"/>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1"/>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1"/>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1"/>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1"/>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1"/>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1"/>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1"/>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1"/>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1"/>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91"/>
          <p:cNvGrpSpPr/>
          <p:nvPr/>
        </p:nvGrpSpPr>
        <p:grpSpPr>
          <a:xfrm>
            <a:off x="4885202" y="1812410"/>
            <a:ext cx="363271" cy="335104"/>
            <a:chOff x="4885202" y="1999260"/>
            <a:chExt cx="363271" cy="335104"/>
          </a:xfrm>
        </p:grpSpPr>
        <p:sp>
          <p:nvSpPr>
            <p:cNvPr id="15423" name="Google Shape;15423;p91"/>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1"/>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91"/>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91"/>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1"/>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1"/>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1"/>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1"/>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91"/>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91"/>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1"/>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1"/>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1"/>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1"/>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1"/>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1"/>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1"/>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91"/>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1" name="Google Shape;15441;p91"/>
          <p:cNvGrpSpPr/>
          <p:nvPr/>
        </p:nvGrpSpPr>
        <p:grpSpPr>
          <a:xfrm>
            <a:off x="7062315" y="2715113"/>
            <a:ext cx="363507" cy="346423"/>
            <a:chOff x="7062315" y="2901963"/>
            <a:chExt cx="363507" cy="346423"/>
          </a:xfrm>
        </p:grpSpPr>
        <p:sp>
          <p:nvSpPr>
            <p:cNvPr id="15442" name="Google Shape;15442;p91"/>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1"/>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1"/>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1"/>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1"/>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1"/>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1"/>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91"/>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1"/>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1"/>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91"/>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1"/>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4" name="Google Shape;15454;p91"/>
          <p:cNvGrpSpPr/>
          <p:nvPr/>
        </p:nvGrpSpPr>
        <p:grpSpPr>
          <a:xfrm>
            <a:off x="7541533" y="1798313"/>
            <a:ext cx="359865" cy="363402"/>
            <a:chOff x="7541533" y="1985163"/>
            <a:chExt cx="359865" cy="363402"/>
          </a:xfrm>
        </p:grpSpPr>
        <p:sp>
          <p:nvSpPr>
            <p:cNvPr id="15455" name="Google Shape;15455;p91"/>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1"/>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1"/>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1"/>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1"/>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1"/>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91"/>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91"/>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1"/>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1"/>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1"/>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1"/>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1"/>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1"/>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1"/>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1"/>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1"/>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1"/>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1"/>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91"/>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1"/>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1"/>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1"/>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8" name="Google Shape;15478;p91"/>
          <p:cNvGrpSpPr/>
          <p:nvPr/>
        </p:nvGrpSpPr>
        <p:grpSpPr>
          <a:xfrm>
            <a:off x="6602959" y="2721663"/>
            <a:ext cx="363402" cy="333322"/>
            <a:chOff x="6602959" y="2908513"/>
            <a:chExt cx="363402" cy="333322"/>
          </a:xfrm>
        </p:grpSpPr>
        <p:sp>
          <p:nvSpPr>
            <p:cNvPr id="15479" name="Google Shape;15479;p91"/>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1"/>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1"/>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1"/>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1"/>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1"/>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1"/>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91"/>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1"/>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1"/>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1"/>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1"/>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1"/>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1"/>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1"/>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1"/>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1"/>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1"/>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1"/>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1"/>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91"/>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1"/>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1"/>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1"/>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1"/>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91"/>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5" name="Google Shape;15505;p91"/>
          <p:cNvGrpSpPr/>
          <p:nvPr/>
        </p:nvGrpSpPr>
        <p:grpSpPr>
          <a:xfrm>
            <a:off x="5289454" y="2297288"/>
            <a:ext cx="371840" cy="252068"/>
            <a:chOff x="5289454" y="2484138"/>
            <a:chExt cx="371840" cy="252068"/>
          </a:xfrm>
        </p:grpSpPr>
        <p:sp>
          <p:nvSpPr>
            <p:cNvPr id="15506" name="Google Shape;15506;p91"/>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1"/>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1"/>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1"/>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1"/>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1"/>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1"/>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1"/>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1"/>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1"/>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1"/>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1"/>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1"/>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1"/>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1"/>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1"/>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1"/>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1"/>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1"/>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91"/>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1"/>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1"/>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1"/>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1"/>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1"/>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1"/>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1"/>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1"/>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1"/>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1"/>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1"/>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1"/>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1"/>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9" name="Google Shape;15539;p91"/>
          <p:cNvGrpSpPr/>
          <p:nvPr/>
        </p:nvGrpSpPr>
        <p:grpSpPr>
          <a:xfrm>
            <a:off x="6215319" y="1798235"/>
            <a:ext cx="360258" cy="363455"/>
            <a:chOff x="6215319" y="1985085"/>
            <a:chExt cx="360258" cy="363455"/>
          </a:xfrm>
        </p:grpSpPr>
        <p:sp>
          <p:nvSpPr>
            <p:cNvPr id="15540" name="Google Shape;15540;p91"/>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91"/>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91"/>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1"/>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1"/>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1"/>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1"/>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1"/>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1"/>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91"/>
          <p:cNvGrpSpPr/>
          <p:nvPr/>
        </p:nvGrpSpPr>
        <p:grpSpPr>
          <a:xfrm>
            <a:off x="5354856" y="1315847"/>
            <a:ext cx="251334" cy="363402"/>
            <a:chOff x="5354856" y="1502697"/>
            <a:chExt cx="251334" cy="363402"/>
          </a:xfrm>
        </p:grpSpPr>
        <p:sp>
          <p:nvSpPr>
            <p:cNvPr id="15550" name="Google Shape;15550;p91"/>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1"/>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1"/>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1"/>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1"/>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1"/>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1"/>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1"/>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1"/>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1"/>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1"/>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91"/>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1"/>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3" name="Google Shape;15563;p91"/>
          <p:cNvGrpSpPr/>
          <p:nvPr/>
        </p:nvGrpSpPr>
        <p:grpSpPr>
          <a:xfrm>
            <a:off x="7967402" y="2288693"/>
            <a:ext cx="374093" cy="267082"/>
            <a:chOff x="7967402" y="2475543"/>
            <a:chExt cx="374093" cy="267082"/>
          </a:xfrm>
        </p:grpSpPr>
        <p:sp>
          <p:nvSpPr>
            <p:cNvPr id="15564" name="Google Shape;15564;p91"/>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1"/>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1"/>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1"/>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1"/>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1"/>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1"/>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1"/>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1"/>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1"/>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1"/>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91"/>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1"/>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1"/>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1"/>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91"/>
          <p:cNvGrpSpPr/>
          <p:nvPr/>
        </p:nvGrpSpPr>
        <p:grpSpPr>
          <a:xfrm>
            <a:off x="7526624" y="2273836"/>
            <a:ext cx="363979" cy="298604"/>
            <a:chOff x="7526624" y="2460686"/>
            <a:chExt cx="363979" cy="298604"/>
          </a:xfrm>
        </p:grpSpPr>
        <p:sp>
          <p:nvSpPr>
            <p:cNvPr id="15580" name="Google Shape;15580;p91"/>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91"/>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91"/>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1"/>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1"/>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1"/>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1"/>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1"/>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1"/>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1"/>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1"/>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1"/>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1"/>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1"/>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1"/>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91"/>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91"/>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1"/>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1"/>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9" name="Google Shape;15599;p91"/>
          <p:cNvGrpSpPr/>
          <p:nvPr/>
        </p:nvGrpSpPr>
        <p:grpSpPr>
          <a:xfrm>
            <a:off x="7108353" y="1798235"/>
            <a:ext cx="346161" cy="363481"/>
            <a:chOff x="7108353" y="1985085"/>
            <a:chExt cx="346161" cy="363481"/>
          </a:xfrm>
        </p:grpSpPr>
        <p:sp>
          <p:nvSpPr>
            <p:cNvPr id="15600" name="Google Shape;15600;p91"/>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1"/>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1"/>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1"/>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1"/>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1"/>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1"/>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1"/>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1"/>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1"/>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1"/>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1"/>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1"/>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1"/>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1"/>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1"/>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1"/>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7" name="Google Shape;15617;p91"/>
          <p:cNvGrpSpPr/>
          <p:nvPr/>
        </p:nvGrpSpPr>
        <p:grpSpPr>
          <a:xfrm>
            <a:off x="6139594" y="2730598"/>
            <a:ext cx="371578" cy="315347"/>
            <a:chOff x="6139594" y="2917448"/>
            <a:chExt cx="371578" cy="315347"/>
          </a:xfrm>
        </p:grpSpPr>
        <p:sp>
          <p:nvSpPr>
            <p:cNvPr id="15618" name="Google Shape;15618;p91"/>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91"/>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91"/>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91"/>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91"/>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1"/>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1"/>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1"/>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6" name="Google Shape;15626;p91"/>
          <p:cNvGrpSpPr/>
          <p:nvPr/>
        </p:nvGrpSpPr>
        <p:grpSpPr>
          <a:xfrm>
            <a:off x="7539253" y="2706545"/>
            <a:ext cx="328186" cy="363429"/>
            <a:chOff x="7539253" y="2893395"/>
            <a:chExt cx="328186" cy="363429"/>
          </a:xfrm>
        </p:grpSpPr>
        <p:sp>
          <p:nvSpPr>
            <p:cNvPr id="15627" name="Google Shape;15627;p91"/>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1"/>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1"/>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1"/>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1"/>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1"/>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1"/>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1"/>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1"/>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1"/>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1"/>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1"/>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1"/>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1"/>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1"/>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2" name="Google Shape;15642;p91"/>
          <p:cNvGrpSpPr/>
          <p:nvPr/>
        </p:nvGrpSpPr>
        <p:grpSpPr>
          <a:xfrm>
            <a:off x="8004138" y="2706571"/>
            <a:ext cx="317365" cy="363402"/>
            <a:chOff x="8004138" y="2893421"/>
            <a:chExt cx="317365" cy="363402"/>
          </a:xfrm>
        </p:grpSpPr>
        <p:sp>
          <p:nvSpPr>
            <p:cNvPr id="15643" name="Google Shape;15643;p91"/>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1"/>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1"/>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1"/>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1"/>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1"/>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1"/>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91"/>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91"/>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1"/>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1"/>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1"/>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91"/>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91"/>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1"/>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1"/>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1"/>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1"/>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1"/>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1"/>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1"/>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91"/>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1"/>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6" name="Google Shape;15666;p91"/>
          <p:cNvGrpSpPr/>
          <p:nvPr/>
        </p:nvGrpSpPr>
        <p:grpSpPr>
          <a:xfrm>
            <a:off x="5683016" y="2706649"/>
            <a:ext cx="365551" cy="363376"/>
            <a:chOff x="5683016" y="2893499"/>
            <a:chExt cx="365551" cy="363376"/>
          </a:xfrm>
        </p:grpSpPr>
        <p:sp>
          <p:nvSpPr>
            <p:cNvPr id="15667" name="Google Shape;15667;p91"/>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1"/>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1"/>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1"/>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1"/>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1"/>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1"/>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1"/>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1"/>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1"/>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1"/>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1"/>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1"/>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1"/>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1"/>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2" name="Google Shape;15682;p91"/>
          <p:cNvGrpSpPr/>
          <p:nvPr/>
        </p:nvGrpSpPr>
        <p:grpSpPr>
          <a:xfrm>
            <a:off x="4891622" y="1315847"/>
            <a:ext cx="255841" cy="363402"/>
            <a:chOff x="4891622" y="1502697"/>
            <a:chExt cx="255841" cy="363402"/>
          </a:xfrm>
        </p:grpSpPr>
        <p:sp>
          <p:nvSpPr>
            <p:cNvPr id="15683" name="Google Shape;15683;p91"/>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91"/>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91"/>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1"/>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1"/>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1"/>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1"/>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1"/>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1"/>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1"/>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1"/>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1"/>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1"/>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1"/>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1"/>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1"/>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9" name="Google Shape;15699;p91"/>
          <p:cNvGrpSpPr/>
          <p:nvPr/>
        </p:nvGrpSpPr>
        <p:grpSpPr>
          <a:xfrm>
            <a:off x="6281219" y="1315847"/>
            <a:ext cx="243919" cy="363402"/>
            <a:chOff x="6281219" y="1502697"/>
            <a:chExt cx="243919" cy="363402"/>
          </a:xfrm>
        </p:grpSpPr>
        <p:sp>
          <p:nvSpPr>
            <p:cNvPr id="15700" name="Google Shape;15700;p91"/>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1"/>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1"/>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91"/>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91"/>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1"/>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1"/>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1"/>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1"/>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1"/>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1"/>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1"/>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1"/>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1"/>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4" name="Google Shape;15714;p91"/>
          <p:cNvGrpSpPr/>
          <p:nvPr/>
        </p:nvGrpSpPr>
        <p:grpSpPr>
          <a:xfrm>
            <a:off x="4888713" y="3163018"/>
            <a:ext cx="311469" cy="363167"/>
            <a:chOff x="4888713" y="3349868"/>
            <a:chExt cx="311469" cy="363167"/>
          </a:xfrm>
        </p:grpSpPr>
        <p:sp>
          <p:nvSpPr>
            <p:cNvPr id="15715" name="Google Shape;15715;p91"/>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1"/>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1"/>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1"/>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1"/>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91"/>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91"/>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1"/>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1"/>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1"/>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1"/>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1"/>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1"/>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1"/>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1"/>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0" name="Google Shape;15730;p91"/>
          <p:cNvGrpSpPr/>
          <p:nvPr/>
        </p:nvGrpSpPr>
        <p:grpSpPr>
          <a:xfrm>
            <a:off x="6196821" y="3222446"/>
            <a:ext cx="363402" cy="243971"/>
            <a:chOff x="6196821" y="3409296"/>
            <a:chExt cx="363402" cy="243971"/>
          </a:xfrm>
        </p:grpSpPr>
        <p:sp>
          <p:nvSpPr>
            <p:cNvPr id="15731" name="Google Shape;15731;p91"/>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1"/>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91"/>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91"/>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1"/>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1"/>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1"/>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1"/>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1"/>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1"/>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1"/>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91"/>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1"/>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1"/>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91"/>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1"/>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91"/>
          <p:cNvGrpSpPr/>
          <p:nvPr/>
        </p:nvGrpSpPr>
        <p:grpSpPr>
          <a:xfrm>
            <a:off x="5818221" y="1315847"/>
            <a:ext cx="252723" cy="363402"/>
            <a:chOff x="5818221" y="1502697"/>
            <a:chExt cx="252723" cy="363402"/>
          </a:xfrm>
        </p:grpSpPr>
        <p:sp>
          <p:nvSpPr>
            <p:cNvPr id="15748" name="Google Shape;15748;p91"/>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91"/>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1"/>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1"/>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1"/>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1"/>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1"/>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91"/>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91"/>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1"/>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1"/>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1"/>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1"/>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1"/>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1"/>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91"/>
          <p:cNvGrpSpPr/>
          <p:nvPr/>
        </p:nvGrpSpPr>
        <p:grpSpPr>
          <a:xfrm>
            <a:off x="6660814" y="1798235"/>
            <a:ext cx="355096" cy="363481"/>
            <a:chOff x="6660814" y="1985085"/>
            <a:chExt cx="355096" cy="363481"/>
          </a:xfrm>
        </p:grpSpPr>
        <p:sp>
          <p:nvSpPr>
            <p:cNvPr id="15764" name="Google Shape;15764;p91"/>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1"/>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1"/>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1"/>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1"/>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1"/>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1"/>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1"/>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1"/>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1"/>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1"/>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1"/>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1"/>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1"/>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91"/>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91"/>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1"/>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1"/>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1"/>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1"/>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1"/>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91"/>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1"/>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1"/>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1"/>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1"/>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1"/>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1"/>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1"/>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3" name="Google Shape;15793;p91"/>
          <p:cNvGrpSpPr/>
          <p:nvPr/>
        </p:nvGrpSpPr>
        <p:grpSpPr>
          <a:xfrm>
            <a:off x="7226448" y="1315847"/>
            <a:ext cx="198379" cy="363402"/>
            <a:chOff x="7226448" y="1502697"/>
            <a:chExt cx="198379" cy="363402"/>
          </a:xfrm>
        </p:grpSpPr>
        <p:sp>
          <p:nvSpPr>
            <p:cNvPr id="15794" name="Google Shape;15794;p91"/>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1"/>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1"/>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1"/>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91"/>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1"/>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1"/>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1"/>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1"/>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1"/>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1"/>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1"/>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1"/>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1"/>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8" name="Google Shape;15808;p91"/>
          <p:cNvGrpSpPr/>
          <p:nvPr/>
        </p:nvGrpSpPr>
        <p:grpSpPr>
          <a:xfrm>
            <a:off x="8169030" y="1315716"/>
            <a:ext cx="158001" cy="363533"/>
            <a:chOff x="8169030" y="1502566"/>
            <a:chExt cx="158001" cy="363533"/>
          </a:xfrm>
        </p:grpSpPr>
        <p:sp>
          <p:nvSpPr>
            <p:cNvPr id="15809" name="Google Shape;15809;p91"/>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1"/>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1"/>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1"/>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1"/>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1"/>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1"/>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1"/>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1"/>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1"/>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1"/>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1"/>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1"/>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2" name="Google Shape;15822;p91"/>
          <p:cNvGrpSpPr/>
          <p:nvPr/>
        </p:nvGrpSpPr>
        <p:grpSpPr>
          <a:xfrm>
            <a:off x="7706661" y="1315847"/>
            <a:ext cx="160281" cy="363402"/>
            <a:chOff x="7706661" y="1502697"/>
            <a:chExt cx="160281" cy="363402"/>
          </a:xfrm>
        </p:grpSpPr>
        <p:sp>
          <p:nvSpPr>
            <p:cNvPr id="15823" name="Google Shape;15823;p91"/>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1"/>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91"/>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1"/>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1"/>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1"/>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1"/>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1"/>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1"/>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1"/>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1"/>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1"/>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1"/>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1"/>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7" name="Google Shape;15837;p91"/>
          <p:cNvGrpSpPr/>
          <p:nvPr/>
        </p:nvGrpSpPr>
        <p:grpSpPr>
          <a:xfrm>
            <a:off x="6753519" y="1315821"/>
            <a:ext cx="225158" cy="365184"/>
            <a:chOff x="6753519" y="1502671"/>
            <a:chExt cx="225158" cy="365184"/>
          </a:xfrm>
        </p:grpSpPr>
        <p:sp>
          <p:nvSpPr>
            <p:cNvPr id="15838" name="Google Shape;15838;p91"/>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1"/>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1"/>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91"/>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91"/>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1"/>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1"/>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1"/>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1"/>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7" name="Google Shape;15847;p91"/>
          <p:cNvGrpSpPr/>
          <p:nvPr/>
        </p:nvGrpSpPr>
        <p:grpSpPr>
          <a:xfrm>
            <a:off x="5751876" y="3250561"/>
            <a:ext cx="363769" cy="187924"/>
            <a:chOff x="5751876" y="3437411"/>
            <a:chExt cx="363769" cy="187924"/>
          </a:xfrm>
        </p:grpSpPr>
        <p:sp>
          <p:nvSpPr>
            <p:cNvPr id="15848" name="Google Shape;15848;p91"/>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1"/>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1"/>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91"/>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1"/>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1"/>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1"/>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1"/>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1"/>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1"/>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1"/>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1"/>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1"/>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1"/>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1"/>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1"/>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1"/>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1"/>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1"/>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1"/>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1"/>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1"/>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1"/>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1"/>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1"/>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1"/>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1"/>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1"/>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6" name="Google Shape;15876;p91"/>
          <p:cNvGrpSpPr/>
          <p:nvPr/>
        </p:nvGrpSpPr>
        <p:grpSpPr>
          <a:xfrm>
            <a:off x="7660518" y="3613439"/>
            <a:ext cx="304263" cy="363664"/>
            <a:chOff x="7660518" y="3800289"/>
            <a:chExt cx="304263" cy="363664"/>
          </a:xfrm>
        </p:grpSpPr>
        <p:sp>
          <p:nvSpPr>
            <p:cNvPr id="15877" name="Google Shape;15877;p91"/>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1"/>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1"/>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91"/>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1"/>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1"/>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1"/>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1"/>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1"/>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1"/>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7" name="Google Shape;15887;p91"/>
          <p:cNvGrpSpPr/>
          <p:nvPr/>
        </p:nvGrpSpPr>
        <p:grpSpPr>
          <a:xfrm>
            <a:off x="5223660" y="2706623"/>
            <a:ext cx="365551" cy="363271"/>
            <a:chOff x="5223660" y="2893473"/>
            <a:chExt cx="365551" cy="363271"/>
          </a:xfrm>
        </p:grpSpPr>
        <p:sp>
          <p:nvSpPr>
            <p:cNvPr id="15888" name="Google Shape;15888;p91"/>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1"/>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91"/>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1"/>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1"/>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91"/>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1"/>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1"/>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1"/>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1"/>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91"/>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91"/>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1"/>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1"/>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2" name="Google Shape;15902;p91"/>
          <p:cNvGrpSpPr/>
          <p:nvPr/>
        </p:nvGrpSpPr>
        <p:grpSpPr>
          <a:xfrm>
            <a:off x="4864057" y="2706571"/>
            <a:ext cx="166700" cy="363271"/>
            <a:chOff x="4864057" y="2893421"/>
            <a:chExt cx="166700" cy="363271"/>
          </a:xfrm>
        </p:grpSpPr>
        <p:sp>
          <p:nvSpPr>
            <p:cNvPr id="15903" name="Google Shape;15903;p91"/>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1"/>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1"/>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1"/>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1"/>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1"/>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1"/>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1"/>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1"/>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1"/>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1"/>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91"/>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1"/>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6" name="Google Shape;15916;p91"/>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917" name="Google Shape;15917;p91"/>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21" name="Shape 15921"/>
        <p:cNvGrpSpPr/>
        <p:nvPr/>
      </p:nvGrpSpPr>
      <p:grpSpPr>
        <a:xfrm>
          <a:off x="0" y="0"/>
          <a:ext cx="0" cy="0"/>
          <a:chOff x="0" y="0"/>
          <a:chExt cx="0" cy="0"/>
        </a:xfrm>
      </p:grpSpPr>
      <p:grpSp>
        <p:nvGrpSpPr>
          <p:cNvPr id="15922" name="Google Shape;15922;p92"/>
          <p:cNvGrpSpPr/>
          <p:nvPr/>
        </p:nvGrpSpPr>
        <p:grpSpPr>
          <a:xfrm>
            <a:off x="4132674" y="3048528"/>
            <a:ext cx="361261" cy="357748"/>
            <a:chOff x="4132674" y="2896128"/>
            <a:chExt cx="361261" cy="357748"/>
          </a:xfrm>
        </p:grpSpPr>
        <p:sp>
          <p:nvSpPr>
            <p:cNvPr id="15923" name="Google Shape;15923;p92"/>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2"/>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2"/>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6" name="Google Shape;15926;p92"/>
          <p:cNvGrpSpPr/>
          <p:nvPr/>
        </p:nvGrpSpPr>
        <p:grpSpPr>
          <a:xfrm>
            <a:off x="8018284" y="3048475"/>
            <a:ext cx="248363" cy="357801"/>
            <a:chOff x="8018284" y="2896075"/>
            <a:chExt cx="248363" cy="357801"/>
          </a:xfrm>
        </p:grpSpPr>
        <p:sp>
          <p:nvSpPr>
            <p:cNvPr id="15927" name="Google Shape;15927;p92"/>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2"/>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92"/>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92"/>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2"/>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2"/>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2"/>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4" name="Google Shape;15934;p92"/>
          <p:cNvGrpSpPr/>
          <p:nvPr/>
        </p:nvGrpSpPr>
        <p:grpSpPr>
          <a:xfrm>
            <a:off x="4680149" y="3048528"/>
            <a:ext cx="360448" cy="357748"/>
            <a:chOff x="4680149" y="2896128"/>
            <a:chExt cx="360448" cy="357748"/>
          </a:xfrm>
        </p:grpSpPr>
        <p:sp>
          <p:nvSpPr>
            <p:cNvPr id="15935" name="Google Shape;15935;p92"/>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2"/>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2"/>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2"/>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2"/>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92"/>
          <p:cNvGrpSpPr/>
          <p:nvPr/>
        </p:nvGrpSpPr>
        <p:grpSpPr>
          <a:xfrm>
            <a:off x="7504703" y="3048449"/>
            <a:ext cx="181259" cy="357827"/>
            <a:chOff x="7504703" y="2896049"/>
            <a:chExt cx="181259" cy="357827"/>
          </a:xfrm>
        </p:grpSpPr>
        <p:sp>
          <p:nvSpPr>
            <p:cNvPr id="15941" name="Google Shape;15941;p92"/>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92"/>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92"/>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2"/>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2"/>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2"/>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2"/>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2"/>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2"/>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2"/>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2"/>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2" name="Google Shape;15952;p92"/>
          <p:cNvGrpSpPr/>
          <p:nvPr/>
        </p:nvGrpSpPr>
        <p:grpSpPr>
          <a:xfrm>
            <a:off x="4680751" y="1652371"/>
            <a:ext cx="374341" cy="364590"/>
            <a:chOff x="4680751" y="1499971"/>
            <a:chExt cx="374341" cy="364590"/>
          </a:xfrm>
        </p:grpSpPr>
        <p:sp>
          <p:nvSpPr>
            <p:cNvPr id="15953" name="Google Shape;15953;p92"/>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2"/>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2"/>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2"/>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2"/>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92"/>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2"/>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92"/>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92"/>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2"/>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2"/>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2"/>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2"/>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2"/>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2"/>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2"/>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2"/>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2"/>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1" name="Google Shape;15971;p92"/>
          <p:cNvGrpSpPr/>
          <p:nvPr/>
        </p:nvGrpSpPr>
        <p:grpSpPr>
          <a:xfrm>
            <a:off x="853281" y="1652267"/>
            <a:ext cx="374917" cy="364668"/>
            <a:chOff x="853281" y="1499867"/>
            <a:chExt cx="374917" cy="364668"/>
          </a:xfrm>
        </p:grpSpPr>
        <p:sp>
          <p:nvSpPr>
            <p:cNvPr id="15972" name="Google Shape;15972;p92"/>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2"/>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2"/>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2"/>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2"/>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2"/>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2"/>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2"/>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92"/>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2"/>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2"/>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2"/>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2"/>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2"/>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2"/>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2"/>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2"/>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2"/>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2"/>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2"/>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2"/>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2"/>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2"/>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5" name="Google Shape;15995;p92"/>
          <p:cNvGrpSpPr/>
          <p:nvPr/>
        </p:nvGrpSpPr>
        <p:grpSpPr>
          <a:xfrm>
            <a:off x="6330671" y="1703643"/>
            <a:ext cx="365245" cy="261968"/>
            <a:chOff x="6330671" y="1551243"/>
            <a:chExt cx="365245" cy="261968"/>
          </a:xfrm>
        </p:grpSpPr>
        <p:sp>
          <p:nvSpPr>
            <p:cNvPr id="15996" name="Google Shape;15996;p92"/>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2"/>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92"/>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92"/>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2"/>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2"/>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2"/>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2"/>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2"/>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2"/>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2"/>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92"/>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2"/>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2"/>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2"/>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2"/>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2"/>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2"/>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2"/>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5" name="Google Shape;16015;p92"/>
          <p:cNvGrpSpPr/>
          <p:nvPr/>
        </p:nvGrpSpPr>
        <p:grpSpPr>
          <a:xfrm>
            <a:off x="3596131" y="1661048"/>
            <a:ext cx="367630" cy="347289"/>
            <a:chOff x="3596131" y="1508648"/>
            <a:chExt cx="367630" cy="347289"/>
          </a:xfrm>
        </p:grpSpPr>
        <p:sp>
          <p:nvSpPr>
            <p:cNvPr id="16016" name="Google Shape;16016;p92"/>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2"/>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2"/>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2"/>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2"/>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2"/>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2"/>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2"/>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2"/>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92"/>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92"/>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2"/>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2"/>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2"/>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2"/>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2"/>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2"/>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3" name="Google Shape;16033;p92"/>
          <p:cNvGrpSpPr/>
          <p:nvPr/>
        </p:nvGrpSpPr>
        <p:grpSpPr>
          <a:xfrm>
            <a:off x="6322493" y="2574815"/>
            <a:ext cx="375809" cy="349019"/>
            <a:chOff x="6322493" y="2422415"/>
            <a:chExt cx="375809" cy="349019"/>
          </a:xfrm>
        </p:grpSpPr>
        <p:sp>
          <p:nvSpPr>
            <p:cNvPr id="16034" name="Google Shape;16034;p92"/>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2"/>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2"/>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2"/>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2"/>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9" name="Google Shape;16039;p92"/>
          <p:cNvGrpSpPr/>
          <p:nvPr/>
        </p:nvGrpSpPr>
        <p:grpSpPr>
          <a:xfrm>
            <a:off x="2493449" y="3068082"/>
            <a:ext cx="357853" cy="318665"/>
            <a:chOff x="2493449" y="2915682"/>
            <a:chExt cx="357853" cy="318665"/>
          </a:xfrm>
        </p:grpSpPr>
        <p:sp>
          <p:nvSpPr>
            <p:cNvPr id="16040" name="Google Shape;16040;p92"/>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2"/>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2"/>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2"/>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2"/>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2"/>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92"/>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2"/>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2"/>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9" name="Google Shape;16049;p92"/>
          <p:cNvGrpSpPr/>
          <p:nvPr/>
        </p:nvGrpSpPr>
        <p:grpSpPr>
          <a:xfrm>
            <a:off x="1399523" y="3118541"/>
            <a:ext cx="359583" cy="217695"/>
            <a:chOff x="1399523" y="2966141"/>
            <a:chExt cx="359583" cy="217695"/>
          </a:xfrm>
        </p:grpSpPr>
        <p:sp>
          <p:nvSpPr>
            <p:cNvPr id="16050" name="Google Shape;16050;p92"/>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2"/>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2"/>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2"/>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2"/>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2"/>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2"/>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2"/>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92"/>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2"/>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2"/>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1" name="Google Shape;16061;p92"/>
          <p:cNvGrpSpPr/>
          <p:nvPr/>
        </p:nvGrpSpPr>
        <p:grpSpPr>
          <a:xfrm>
            <a:off x="872232" y="3041110"/>
            <a:ext cx="328810" cy="369911"/>
            <a:chOff x="872232" y="2888710"/>
            <a:chExt cx="328810" cy="369911"/>
          </a:xfrm>
        </p:grpSpPr>
        <p:sp>
          <p:nvSpPr>
            <p:cNvPr id="16062" name="Google Shape;16062;p92"/>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2"/>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2"/>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2"/>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2"/>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2"/>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2"/>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2"/>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2"/>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92"/>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92"/>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3" name="Google Shape;16073;p92"/>
          <p:cNvGrpSpPr/>
          <p:nvPr/>
        </p:nvGrpSpPr>
        <p:grpSpPr>
          <a:xfrm>
            <a:off x="5815045" y="3048528"/>
            <a:ext cx="281181" cy="357958"/>
            <a:chOff x="5815045" y="2896128"/>
            <a:chExt cx="281181" cy="357958"/>
          </a:xfrm>
        </p:grpSpPr>
        <p:sp>
          <p:nvSpPr>
            <p:cNvPr id="16074" name="Google Shape;16074;p92"/>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2"/>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2"/>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2"/>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2"/>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2"/>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92"/>
          <p:cNvGrpSpPr/>
          <p:nvPr/>
        </p:nvGrpSpPr>
        <p:grpSpPr>
          <a:xfrm>
            <a:off x="5238894" y="3048502"/>
            <a:ext cx="336437" cy="357774"/>
            <a:chOff x="5238894" y="2896102"/>
            <a:chExt cx="336437" cy="357774"/>
          </a:xfrm>
        </p:grpSpPr>
        <p:sp>
          <p:nvSpPr>
            <p:cNvPr id="16081" name="Google Shape;16081;p92"/>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2"/>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2"/>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2"/>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2"/>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2"/>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2"/>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8" name="Google Shape;16088;p92"/>
          <p:cNvGrpSpPr/>
          <p:nvPr/>
        </p:nvGrpSpPr>
        <p:grpSpPr>
          <a:xfrm>
            <a:off x="5226994" y="1652319"/>
            <a:ext cx="374786" cy="364616"/>
            <a:chOff x="5226994" y="1499919"/>
            <a:chExt cx="374786" cy="364616"/>
          </a:xfrm>
        </p:grpSpPr>
        <p:sp>
          <p:nvSpPr>
            <p:cNvPr id="16089" name="Google Shape;16089;p92"/>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2"/>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2"/>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2"/>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2"/>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2"/>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2"/>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2"/>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2"/>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2"/>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2"/>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92"/>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2"/>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2"/>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2"/>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2"/>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2"/>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2"/>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2"/>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2"/>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9" name="Google Shape;16109;p92"/>
          <p:cNvGrpSpPr/>
          <p:nvPr/>
        </p:nvGrpSpPr>
        <p:grpSpPr>
          <a:xfrm>
            <a:off x="5785923" y="2562207"/>
            <a:ext cx="352794" cy="374262"/>
            <a:chOff x="5785923" y="2409807"/>
            <a:chExt cx="352794" cy="374262"/>
          </a:xfrm>
        </p:grpSpPr>
        <p:sp>
          <p:nvSpPr>
            <p:cNvPr id="16110" name="Google Shape;16110;p92"/>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2"/>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2"/>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2"/>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2"/>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2"/>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6" name="Google Shape;16116;p92"/>
          <p:cNvGrpSpPr/>
          <p:nvPr/>
        </p:nvGrpSpPr>
        <p:grpSpPr>
          <a:xfrm>
            <a:off x="3587376" y="3090284"/>
            <a:ext cx="357853" cy="274235"/>
            <a:chOff x="3587376" y="2937884"/>
            <a:chExt cx="357853" cy="274235"/>
          </a:xfrm>
        </p:grpSpPr>
        <p:sp>
          <p:nvSpPr>
            <p:cNvPr id="16117" name="Google Shape;16117;p92"/>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2"/>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2"/>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92"/>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92"/>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2"/>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2"/>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2"/>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2"/>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2"/>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2"/>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2"/>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2"/>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0" name="Google Shape;16130;p92"/>
          <p:cNvGrpSpPr/>
          <p:nvPr/>
        </p:nvGrpSpPr>
        <p:grpSpPr>
          <a:xfrm>
            <a:off x="1944035" y="3048528"/>
            <a:ext cx="362650" cy="357748"/>
            <a:chOff x="1944035" y="2896128"/>
            <a:chExt cx="362650" cy="357748"/>
          </a:xfrm>
        </p:grpSpPr>
        <p:sp>
          <p:nvSpPr>
            <p:cNvPr id="16131" name="Google Shape;16131;p92"/>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2"/>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2"/>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2"/>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2"/>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2"/>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2"/>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2"/>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2"/>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92"/>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2"/>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2"/>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2"/>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2"/>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92"/>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6" name="Google Shape;16146;p92"/>
          <p:cNvGrpSpPr/>
          <p:nvPr/>
        </p:nvGrpSpPr>
        <p:grpSpPr>
          <a:xfrm>
            <a:off x="3030832" y="3055448"/>
            <a:ext cx="378115" cy="344118"/>
            <a:chOff x="3030832" y="2903048"/>
            <a:chExt cx="378115" cy="344118"/>
          </a:xfrm>
        </p:grpSpPr>
        <p:sp>
          <p:nvSpPr>
            <p:cNvPr id="16147" name="Google Shape;16147;p92"/>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2"/>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92"/>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92"/>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2"/>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2"/>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2"/>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2"/>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2"/>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2"/>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2"/>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8" name="Google Shape;16158;p92"/>
          <p:cNvGrpSpPr/>
          <p:nvPr/>
        </p:nvGrpSpPr>
        <p:grpSpPr>
          <a:xfrm>
            <a:off x="3036546" y="2582522"/>
            <a:ext cx="379400" cy="333528"/>
            <a:chOff x="3036546" y="2430122"/>
            <a:chExt cx="379400" cy="333528"/>
          </a:xfrm>
        </p:grpSpPr>
        <p:sp>
          <p:nvSpPr>
            <p:cNvPr id="16159" name="Google Shape;16159;p92"/>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2"/>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2"/>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92"/>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92"/>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2"/>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2"/>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6" name="Google Shape;16166;p92"/>
          <p:cNvGrpSpPr/>
          <p:nvPr/>
        </p:nvGrpSpPr>
        <p:grpSpPr>
          <a:xfrm>
            <a:off x="1944350" y="2629364"/>
            <a:ext cx="375546" cy="240106"/>
            <a:chOff x="1944350" y="2476964"/>
            <a:chExt cx="375546" cy="240106"/>
          </a:xfrm>
        </p:grpSpPr>
        <p:sp>
          <p:nvSpPr>
            <p:cNvPr id="16167" name="Google Shape;16167;p92"/>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2"/>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2"/>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2"/>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2"/>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2"/>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2"/>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2"/>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5" name="Google Shape;16175;p92"/>
          <p:cNvGrpSpPr/>
          <p:nvPr/>
        </p:nvGrpSpPr>
        <p:grpSpPr>
          <a:xfrm>
            <a:off x="7962635" y="2564095"/>
            <a:ext cx="376752" cy="370540"/>
            <a:chOff x="7962635" y="2411695"/>
            <a:chExt cx="376752" cy="370540"/>
          </a:xfrm>
        </p:grpSpPr>
        <p:sp>
          <p:nvSpPr>
            <p:cNvPr id="16176" name="Google Shape;16176;p92"/>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92"/>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92"/>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2"/>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2"/>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2"/>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2"/>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2"/>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2"/>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5" name="Google Shape;16185;p92"/>
          <p:cNvGrpSpPr/>
          <p:nvPr/>
        </p:nvGrpSpPr>
        <p:grpSpPr>
          <a:xfrm>
            <a:off x="6869626" y="2603597"/>
            <a:ext cx="374341" cy="291535"/>
            <a:chOff x="6869626" y="2451197"/>
            <a:chExt cx="374341" cy="291535"/>
          </a:xfrm>
        </p:grpSpPr>
        <p:sp>
          <p:nvSpPr>
            <p:cNvPr id="16186" name="Google Shape;16186;p92"/>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2"/>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92"/>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92"/>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2"/>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2"/>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2"/>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92"/>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92"/>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2"/>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6" name="Google Shape;16196;p92"/>
          <p:cNvGrpSpPr/>
          <p:nvPr/>
        </p:nvGrpSpPr>
        <p:grpSpPr>
          <a:xfrm>
            <a:off x="6321261" y="3048554"/>
            <a:ext cx="359426" cy="357722"/>
            <a:chOff x="6321261" y="2896154"/>
            <a:chExt cx="359426" cy="357722"/>
          </a:xfrm>
        </p:grpSpPr>
        <p:sp>
          <p:nvSpPr>
            <p:cNvPr id="16197" name="Google Shape;16197;p92"/>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2"/>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2"/>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2"/>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2"/>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2"/>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2"/>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2"/>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2"/>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2"/>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92"/>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8" name="Google Shape;16208;p92"/>
          <p:cNvGrpSpPr/>
          <p:nvPr/>
        </p:nvGrpSpPr>
        <p:grpSpPr>
          <a:xfrm>
            <a:off x="5245867" y="2562181"/>
            <a:ext cx="347447" cy="374341"/>
            <a:chOff x="5245867" y="2409781"/>
            <a:chExt cx="347447" cy="374341"/>
          </a:xfrm>
        </p:grpSpPr>
        <p:sp>
          <p:nvSpPr>
            <p:cNvPr id="16209" name="Google Shape;16209;p92"/>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2"/>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2"/>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2"/>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92"/>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92"/>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92"/>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2"/>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92"/>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92"/>
          <p:cNvGrpSpPr/>
          <p:nvPr/>
        </p:nvGrpSpPr>
        <p:grpSpPr>
          <a:xfrm>
            <a:off x="5782699" y="1652450"/>
            <a:ext cx="367158" cy="364301"/>
            <a:chOff x="5782699" y="1500050"/>
            <a:chExt cx="367158" cy="364301"/>
          </a:xfrm>
        </p:grpSpPr>
        <p:sp>
          <p:nvSpPr>
            <p:cNvPr id="16219" name="Google Shape;16219;p92"/>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2"/>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2"/>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2"/>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2"/>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92"/>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92"/>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2"/>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2"/>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2"/>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2"/>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92"/>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92"/>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2"/>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2"/>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2"/>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92"/>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92"/>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2"/>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8" name="Google Shape;16238;p92"/>
          <p:cNvGrpSpPr/>
          <p:nvPr/>
        </p:nvGrpSpPr>
        <p:grpSpPr>
          <a:xfrm>
            <a:off x="3048709" y="1675727"/>
            <a:ext cx="366241" cy="317800"/>
            <a:chOff x="3048709" y="1523327"/>
            <a:chExt cx="366241" cy="317800"/>
          </a:xfrm>
        </p:grpSpPr>
        <p:sp>
          <p:nvSpPr>
            <p:cNvPr id="16239" name="Google Shape;16239;p92"/>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92"/>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92"/>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2"/>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92"/>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92"/>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92"/>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2"/>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2"/>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2"/>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9" name="Google Shape;16249;p92"/>
          <p:cNvGrpSpPr/>
          <p:nvPr/>
        </p:nvGrpSpPr>
        <p:grpSpPr>
          <a:xfrm>
            <a:off x="7423706" y="1659160"/>
            <a:ext cx="365297" cy="351038"/>
            <a:chOff x="7423706" y="1506760"/>
            <a:chExt cx="365297" cy="351038"/>
          </a:xfrm>
        </p:grpSpPr>
        <p:sp>
          <p:nvSpPr>
            <p:cNvPr id="16250" name="Google Shape;16250;p92"/>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92"/>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92"/>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2"/>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92"/>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2"/>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2"/>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92"/>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92"/>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92"/>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92"/>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92"/>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92"/>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92"/>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92"/>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92"/>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92"/>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92"/>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92"/>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2"/>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2"/>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92"/>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92"/>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92"/>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4" name="Google Shape;16274;p92"/>
          <p:cNvGrpSpPr/>
          <p:nvPr/>
        </p:nvGrpSpPr>
        <p:grpSpPr>
          <a:xfrm>
            <a:off x="4680096" y="2562207"/>
            <a:ext cx="375782" cy="374262"/>
            <a:chOff x="4680096" y="2409807"/>
            <a:chExt cx="375782" cy="374262"/>
          </a:xfrm>
        </p:grpSpPr>
        <p:sp>
          <p:nvSpPr>
            <p:cNvPr id="16275" name="Google Shape;16275;p92"/>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92"/>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92"/>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92"/>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92"/>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92"/>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92"/>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92"/>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92"/>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92"/>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92"/>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2"/>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2"/>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8" name="Google Shape;16288;p92"/>
          <p:cNvGrpSpPr/>
          <p:nvPr/>
        </p:nvGrpSpPr>
        <p:grpSpPr>
          <a:xfrm>
            <a:off x="4133330" y="2612063"/>
            <a:ext cx="374944" cy="274550"/>
            <a:chOff x="4133330" y="2459663"/>
            <a:chExt cx="374944" cy="274550"/>
          </a:xfrm>
        </p:grpSpPr>
        <p:sp>
          <p:nvSpPr>
            <p:cNvPr id="16289" name="Google Shape;16289;p92"/>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92"/>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92"/>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92"/>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92"/>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92"/>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2"/>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2"/>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92"/>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92"/>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2"/>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92"/>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92"/>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2"/>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3" name="Google Shape;16303;p92"/>
          <p:cNvGrpSpPr/>
          <p:nvPr/>
        </p:nvGrpSpPr>
        <p:grpSpPr>
          <a:xfrm>
            <a:off x="7415266" y="2592325"/>
            <a:ext cx="376228" cy="313816"/>
            <a:chOff x="7415266" y="2439925"/>
            <a:chExt cx="376228" cy="313816"/>
          </a:xfrm>
        </p:grpSpPr>
        <p:sp>
          <p:nvSpPr>
            <p:cNvPr id="16304" name="Google Shape;16304;p92"/>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92"/>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2"/>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2"/>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2"/>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2"/>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2"/>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2"/>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92"/>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92"/>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92"/>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2"/>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92"/>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92"/>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2"/>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92"/>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92"/>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2"/>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2" name="Google Shape;16322;p92"/>
          <p:cNvGrpSpPr/>
          <p:nvPr/>
        </p:nvGrpSpPr>
        <p:grpSpPr>
          <a:xfrm>
            <a:off x="6903388" y="3048502"/>
            <a:ext cx="289255" cy="357774"/>
            <a:chOff x="6903388" y="2896102"/>
            <a:chExt cx="289255" cy="357774"/>
          </a:xfrm>
        </p:grpSpPr>
        <p:sp>
          <p:nvSpPr>
            <p:cNvPr id="16323" name="Google Shape;16323;p92"/>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92"/>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2"/>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92"/>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92"/>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2"/>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2"/>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92"/>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92"/>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2"/>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2"/>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92"/>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92"/>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92"/>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92"/>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92"/>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2"/>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2"/>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2"/>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92"/>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92"/>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92"/>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92"/>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6" name="Google Shape;16346;p92"/>
          <p:cNvGrpSpPr/>
          <p:nvPr/>
        </p:nvGrpSpPr>
        <p:grpSpPr>
          <a:xfrm>
            <a:off x="3579459" y="2562286"/>
            <a:ext cx="385717" cy="374288"/>
            <a:chOff x="3579459" y="2409886"/>
            <a:chExt cx="385717" cy="374288"/>
          </a:xfrm>
        </p:grpSpPr>
        <p:sp>
          <p:nvSpPr>
            <p:cNvPr id="16347" name="Google Shape;16347;p92"/>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92"/>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2"/>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92"/>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92"/>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2"/>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2"/>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92"/>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92"/>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92"/>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92"/>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8" name="Google Shape;16358;p92"/>
          <p:cNvGrpSpPr/>
          <p:nvPr/>
        </p:nvGrpSpPr>
        <p:grpSpPr>
          <a:xfrm>
            <a:off x="6877101" y="1659831"/>
            <a:ext cx="365402" cy="360343"/>
            <a:chOff x="6876913" y="1502068"/>
            <a:chExt cx="365402" cy="360343"/>
          </a:xfrm>
        </p:grpSpPr>
        <p:sp>
          <p:nvSpPr>
            <p:cNvPr id="16359" name="Google Shape;16359;p92"/>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92"/>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92"/>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92"/>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92"/>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92"/>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92"/>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2"/>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92"/>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2"/>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92"/>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92"/>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2"/>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92"/>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92"/>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92"/>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92"/>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92"/>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92"/>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92"/>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92"/>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0" name="Google Shape;16380;p92"/>
          <p:cNvGrpSpPr/>
          <p:nvPr/>
        </p:nvGrpSpPr>
        <p:grpSpPr>
          <a:xfrm>
            <a:off x="1426889" y="1652267"/>
            <a:ext cx="331405" cy="364563"/>
            <a:chOff x="1426889" y="1499867"/>
            <a:chExt cx="331405" cy="364563"/>
          </a:xfrm>
        </p:grpSpPr>
        <p:sp>
          <p:nvSpPr>
            <p:cNvPr id="16381" name="Google Shape;16381;p92"/>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92"/>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92"/>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92"/>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2"/>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2"/>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2"/>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2"/>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2"/>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92"/>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92"/>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92"/>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92"/>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2"/>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92"/>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92"/>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92"/>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2"/>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92"/>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92"/>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92"/>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2" name="Google Shape;16402;p92"/>
          <p:cNvGrpSpPr/>
          <p:nvPr/>
        </p:nvGrpSpPr>
        <p:grpSpPr>
          <a:xfrm>
            <a:off x="4137838" y="1658059"/>
            <a:ext cx="370566" cy="353056"/>
            <a:chOff x="4137838" y="1505659"/>
            <a:chExt cx="370566" cy="353056"/>
          </a:xfrm>
        </p:grpSpPr>
        <p:sp>
          <p:nvSpPr>
            <p:cNvPr id="16403" name="Google Shape;16403;p92"/>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2"/>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92"/>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92"/>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92"/>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2"/>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2"/>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2"/>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92"/>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92"/>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92"/>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92"/>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92"/>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92"/>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92"/>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92"/>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2"/>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92"/>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92"/>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92"/>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92"/>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92"/>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2"/>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6" name="Google Shape;16426;p92"/>
          <p:cNvGrpSpPr/>
          <p:nvPr/>
        </p:nvGrpSpPr>
        <p:grpSpPr>
          <a:xfrm>
            <a:off x="7970761" y="1659239"/>
            <a:ext cx="364668" cy="350776"/>
            <a:chOff x="7970761" y="1506839"/>
            <a:chExt cx="364668" cy="350776"/>
          </a:xfrm>
        </p:grpSpPr>
        <p:sp>
          <p:nvSpPr>
            <p:cNvPr id="16427" name="Google Shape;16427;p92"/>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92"/>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92"/>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92"/>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92"/>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92"/>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92"/>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2"/>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92"/>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92"/>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92"/>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92"/>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92"/>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92"/>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2"/>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92"/>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92"/>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2"/>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92"/>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92"/>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2"/>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92"/>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9" name="Google Shape;16449;p92"/>
          <p:cNvGrpSpPr/>
          <p:nvPr/>
        </p:nvGrpSpPr>
        <p:grpSpPr>
          <a:xfrm>
            <a:off x="1397033" y="2562181"/>
            <a:ext cx="374341" cy="374839"/>
            <a:chOff x="1397033" y="2409781"/>
            <a:chExt cx="374341" cy="374839"/>
          </a:xfrm>
        </p:grpSpPr>
        <p:sp>
          <p:nvSpPr>
            <p:cNvPr id="16450" name="Google Shape;16450;p92"/>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92"/>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92"/>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2"/>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92"/>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92"/>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2"/>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92"/>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92"/>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2"/>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92"/>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92"/>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92"/>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2"/>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4" name="Google Shape;16464;p92"/>
          <p:cNvGrpSpPr/>
          <p:nvPr/>
        </p:nvGrpSpPr>
        <p:grpSpPr>
          <a:xfrm>
            <a:off x="849795" y="2564095"/>
            <a:ext cx="374524" cy="370540"/>
            <a:chOff x="849795" y="2411695"/>
            <a:chExt cx="374524" cy="370540"/>
          </a:xfrm>
        </p:grpSpPr>
        <p:sp>
          <p:nvSpPr>
            <p:cNvPr id="16465" name="Google Shape;16465;p92"/>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92"/>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92"/>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2"/>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2"/>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2"/>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92"/>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92"/>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92"/>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2"/>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92"/>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92"/>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92"/>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92"/>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9" name="Google Shape;16479;p92"/>
          <p:cNvGrpSpPr/>
          <p:nvPr/>
        </p:nvGrpSpPr>
        <p:grpSpPr>
          <a:xfrm>
            <a:off x="2503672" y="1652371"/>
            <a:ext cx="364668" cy="364459"/>
            <a:chOff x="2503672" y="1499971"/>
            <a:chExt cx="364668" cy="364459"/>
          </a:xfrm>
        </p:grpSpPr>
        <p:sp>
          <p:nvSpPr>
            <p:cNvPr id="16480" name="Google Shape;16480;p92"/>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92"/>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92"/>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92"/>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92"/>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92"/>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92"/>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92"/>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92"/>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92"/>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92"/>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92"/>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92"/>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92"/>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92"/>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92"/>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92"/>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92"/>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92"/>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92"/>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92"/>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92"/>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92"/>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92"/>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92"/>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5" name="Google Shape;16505;p92"/>
          <p:cNvGrpSpPr/>
          <p:nvPr/>
        </p:nvGrpSpPr>
        <p:grpSpPr>
          <a:xfrm>
            <a:off x="1950982" y="1652371"/>
            <a:ext cx="376674" cy="364563"/>
            <a:chOff x="1950982" y="1499971"/>
            <a:chExt cx="376674" cy="364563"/>
          </a:xfrm>
        </p:grpSpPr>
        <p:sp>
          <p:nvSpPr>
            <p:cNvPr id="16506" name="Google Shape;16506;p92"/>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92"/>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92"/>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92"/>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92"/>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92"/>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92"/>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92"/>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92"/>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92"/>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92"/>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92"/>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92"/>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92"/>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92"/>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92"/>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92"/>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92"/>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92"/>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92"/>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92"/>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92"/>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92"/>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92"/>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92"/>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92"/>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92"/>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92"/>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92"/>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92"/>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92"/>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7" name="Google Shape;16537;p92"/>
          <p:cNvGrpSpPr/>
          <p:nvPr/>
        </p:nvGrpSpPr>
        <p:grpSpPr>
          <a:xfrm>
            <a:off x="2491588" y="2616520"/>
            <a:ext cx="374367" cy="265742"/>
            <a:chOff x="2491588" y="2464120"/>
            <a:chExt cx="374367" cy="265742"/>
          </a:xfrm>
        </p:grpSpPr>
        <p:sp>
          <p:nvSpPr>
            <p:cNvPr id="16538" name="Google Shape;16538;p92"/>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92"/>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92"/>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92"/>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92"/>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92"/>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92"/>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92"/>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92"/>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92"/>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92"/>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92"/>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92"/>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92"/>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92"/>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92"/>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92"/>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92"/>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92"/>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92"/>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8" name="Google Shape;16558;p92"/>
          <p:cNvGrpSpPr/>
          <p:nvPr/>
        </p:nvGrpSpPr>
        <p:grpSpPr>
          <a:xfrm>
            <a:off x="3897260" y="3500536"/>
            <a:ext cx="271850" cy="360999"/>
            <a:chOff x="3897260" y="3348136"/>
            <a:chExt cx="271850" cy="360999"/>
          </a:xfrm>
        </p:grpSpPr>
        <p:sp>
          <p:nvSpPr>
            <p:cNvPr id="16559" name="Google Shape;16559;p92"/>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92"/>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92"/>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92"/>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92"/>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92"/>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92"/>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6" name="Google Shape;16566;p92"/>
          <p:cNvGrpSpPr/>
          <p:nvPr/>
        </p:nvGrpSpPr>
        <p:grpSpPr>
          <a:xfrm>
            <a:off x="3584414" y="2111719"/>
            <a:ext cx="384328" cy="378430"/>
            <a:chOff x="3584414" y="1959319"/>
            <a:chExt cx="384328" cy="378430"/>
          </a:xfrm>
        </p:grpSpPr>
        <p:sp>
          <p:nvSpPr>
            <p:cNvPr id="16567" name="Google Shape;16567;p92"/>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92"/>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92"/>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92"/>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92"/>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92"/>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92"/>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92"/>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92"/>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92"/>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92"/>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92"/>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9" name="Google Shape;16579;p92"/>
          <p:cNvGrpSpPr/>
          <p:nvPr/>
        </p:nvGrpSpPr>
        <p:grpSpPr>
          <a:xfrm>
            <a:off x="6041259" y="3500484"/>
            <a:ext cx="362729" cy="361051"/>
            <a:chOff x="6041259" y="3348084"/>
            <a:chExt cx="362729" cy="361051"/>
          </a:xfrm>
        </p:grpSpPr>
        <p:sp>
          <p:nvSpPr>
            <p:cNvPr id="16580" name="Google Shape;16580;p92"/>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92"/>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92"/>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92"/>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92"/>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5" name="Google Shape;16585;p92"/>
          <p:cNvGrpSpPr/>
          <p:nvPr/>
        </p:nvGrpSpPr>
        <p:grpSpPr>
          <a:xfrm>
            <a:off x="5222013" y="2120815"/>
            <a:ext cx="378849" cy="360317"/>
            <a:chOff x="5222013" y="1968415"/>
            <a:chExt cx="378849" cy="360317"/>
          </a:xfrm>
        </p:grpSpPr>
        <p:sp>
          <p:nvSpPr>
            <p:cNvPr id="16586" name="Google Shape;16586;p92"/>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92"/>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92"/>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92"/>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92"/>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92"/>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92"/>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92"/>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92"/>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92"/>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6" name="Google Shape;16596;p92"/>
          <p:cNvGrpSpPr/>
          <p:nvPr/>
        </p:nvGrpSpPr>
        <p:grpSpPr>
          <a:xfrm>
            <a:off x="4127982" y="2185455"/>
            <a:ext cx="381444" cy="231063"/>
            <a:chOff x="4127982" y="2033055"/>
            <a:chExt cx="381444" cy="231063"/>
          </a:xfrm>
        </p:grpSpPr>
        <p:sp>
          <p:nvSpPr>
            <p:cNvPr id="16597" name="Google Shape;16597;p92"/>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92"/>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92"/>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92"/>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92"/>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2" name="Google Shape;16602;p92"/>
          <p:cNvGrpSpPr/>
          <p:nvPr/>
        </p:nvGrpSpPr>
        <p:grpSpPr>
          <a:xfrm>
            <a:off x="5768046" y="2131457"/>
            <a:ext cx="381549" cy="339059"/>
            <a:chOff x="5768046" y="1979057"/>
            <a:chExt cx="381549" cy="339059"/>
          </a:xfrm>
        </p:grpSpPr>
        <p:sp>
          <p:nvSpPr>
            <p:cNvPr id="16603" name="Google Shape;16603;p92"/>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92"/>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92"/>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92"/>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92"/>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92"/>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92"/>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92"/>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92"/>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2" name="Google Shape;16612;p92"/>
          <p:cNvGrpSpPr/>
          <p:nvPr/>
        </p:nvGrpSpPr>
        <p:grpSpPr>
          <a:xfrm>
            <a:off x="7665936" y="3502397"/>
            <a:ext cx="386058" cy="360972"/>
            <a:chOff x="7665936" y="3349997"/>
            <a:chExt cx="386058" cy="360972"/>
          </a:xfrm>
        </p:grpSpPr>
        <p:sp>
          <p:nvSpPr>
            <p:cNvPr id="16613" name="Google Shape;16613;p92"/>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92"/>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92"/>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92"/>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92"/>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92"/>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92"/>
          <p:cNvGrpSpPr/>
          <p:nvPr/>
        </p:nvGrpSpPr>
        <p:grpSpPr>
          <a:xfrm>
            <a:off x="6316123" y="2147054"/>
            <a:ext cx="380579" cy="307709"/>
            <a:chOff x="6316123" y="1994654"/>
            <a:chExt cx="380579" cy="307709"/>
          </a:xfrm>
        </p:grpSpPr>
        <p:sp>
          <p:nvSpPr>
            <p:cNvPr id="16620" name="Google Shape;16620;p92"/>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92"/>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92"/>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92"/>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92"/>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92"/>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92"/>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92"/>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92"/>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9" name="Google Shape;16629;p92"/>
          <p:cNvGrpSpPr/>
          <p:nvPr/>
        </p:nvGrpSpPr>
        <p:grpSpPr>
          <a:xfrm>
            <a:off x="7118514" y="3500536"/>
            <a:ext cx="380317" cy="360972"/>
            <a:chOff x="7118514" y="3348136"/>
            <a:chExt cx="380317" cy="360972"/>
          </a:xfrm>
        </p:grpSpPr>
        <p:sp>
          <p:nvSpPr>
            <p:cNvPr id="16630" name="Google Shape;16630;p92"/>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92"/>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92"/>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92"/>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92"/>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92"/>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92"/>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92"/>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8" name="Google Shape;16638;p92"/>
          <p:cNvGrpSpPr/>
          <p:nvPr/>
        </p:nvGrpSpPr>
        <p:grpSpPr>
          <a:xfrm>
            <a:off x="4674382" y="2150147"/>
            <a:ext cx="381706" cy="301391"/>
            <a:chOff x="4674382" y="1997747"/>
            <a:chExt cx="381706" cy="301391"/>
          </a:xfrm>
        </p:grpSpPr>
        <p:sp>
          <p:nvSpPr>
            <p:cNvPr id="16639" name="Google Shape;16639;p92"/>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92"/>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92"/>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92"/>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92"/>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92"/>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92"/>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92"/>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92"/>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92"/>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9" name="Google Shape;16649;p92"/>
          <p:cNvGrpSpPr/>
          <p:nvPr/>
        </p:nvGrpSpPr>
        <p:grpSpPr>
          <a:xfrm>
            <a:off x="1936145" y="2111719"/>
            <a:ext cx="387526" cy="378351"/>
            <a:chOff x="1936145" y="1959319"/>
            <a:chExt cx="387526" cy="378351"/>
          </a:xfrm>
        </p:grpSpPr>
        <p:sp>
          <p:nvSpPr>
            <p:cNvPr id="16650" name="Google Shape;16650;p92"/>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92"/>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92"/>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92"/>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92"/>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92"/>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92"/>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92"/>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92"/>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92"/>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92"/>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92"/>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92"/>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92"/>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92"/>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92"/>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92"/>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92"/>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92"/>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92"/>
          <p:cNvGrpSpPr/>
          <p:nvPr/>
        </p:nvGrpSpPr>
        <p:grpSpPr>
          <a:xfrm>
            <a:off x="6865118" y="2111745"/>
            <a:ext cx="374262" cy="378404"/>
            <a:chOff x="6865118" y="1959345"/>
            <a:chExt cx="374262" cy="378404"/>
          </a:xfrm>
        </p:grpSpPr>
        <p:sp>
          <p:nvSpPr>
            <p:cNvPr id="16670" name="Google Shape;16670;p92"/>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92"/>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92"/>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92"/>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92"/>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92"/>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92"/>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92"/>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92"/>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92"/>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92"/>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92"/>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92"/>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3" name="Google Shape;16683;p92"/>
          <p:cNvGrpSpPr/>
          <p:nvPr/>
        </p:nvGrpSpPr>
        <p:grpSpPr>
          <a:xfrm>
            <a:off x="1710141" y="3500562"/>
            <a:ext cx="269019" cy="360972"/>
            <a:chOff x="1710141" y="3348162"/>
            <a:chExt cx="269019" cy="360972"/>
          </a:xfrm>
        </p:grpSpPr>
        <p:sp>
          <p:nvSpPr>
            <p:cNvPr id="16684" name="Google Shape;16684;p92"/>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92"/>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92"/>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92"/>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92"/>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92"/>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92"/>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92"/>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92"/>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92"/>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92"/>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5" name="Google Shape;16695;p92"/>
          <p:cNvGrpSpPr/>
          <p:nvPr/>
        </p:nvGrpSpPr>
        <p:grpSpPr>
          <a:xfrm>
            <a:off x="4948250" y="3517522"/>
            <a:ext cx="360972" cy="327053"/>
            <a:chOff x="4948250" y="3365122"/>
            <a:chExt cx="360972" cy="327053"/>
          </a:xfrm>
        </p:grpSpPr>
        <p:sp>
          <p:nvSpPr>
            <p:cNvPr id="16696" name="Google Shape;16696;p92"/>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92"/>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92"/>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92"/>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92"/>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92"/>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92"/>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92"/>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92"/>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92"/>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92"/>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7" name="Google Shape;16707;p92"/>
          <p:cNvGrpSpPr/>
          <p:nvPr/>
        </p:nvGrpSpPr>
        <p:grpSpPr>
          <a:xfrm>
            <a:off x="3312144" y="3500641"/>
            <a:ext cx="348154" cy="360789"/>
            <a:chOff x="3312144" y="3348241"/>
            <a:chExt cx="348154" cy="360789"/>
          </a:xfrm>
        </p:grpSpPr>
        <p:sp>
          <p:nvSpPr>
            <p:cNvPr id="16708" name="Google Shape;16708;p92"/>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92"/>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92"/>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92"/>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92"/>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92"/>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92"/>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92"/>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92"/>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92"/>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92"/>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92"/>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92"/>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1" name="Google Shape;16721;p92"/>
          <p:cNvGrpSpPr/>
          <p:nvPr/>
        </p:nvGrpSpPr>
        <p:grpSpPr>
          <a:xfrm>
            <a:off x="1137555" y="3500562"/>
            <a:ext cx="317564" cy="360972"/>
            <a:chOff x="1137555" y="3348162"/>
            <a:chExt cx="317564" cy="360972"/>
          </a:xfrm>
        </p:grpSpPr>
        <p:sp>
          <p:nvSpPr>
            <p:cNvPr id="16722" name="Google Shape;16722;p92"/>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92"/>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92"/>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92"/>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92"/>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92"/>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92"/>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92"/>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92"/>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92"/>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92"/>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92"/>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92"/>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92"/>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92"/>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92"/>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92"/>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92"/>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92"/>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92"/>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2" name="Google Shape;16742;p92"/>
          <p:cNvGrpSpPr/>
          <p:nvPr/>
        </p:nvGrpSpPr>
        <p:grpSpPr>
          <a:xfrm>
            <a:off x="7397808" y="2111745"/>
            <a:ext cx="403463" cy="378325"/>
            <a:chOff x="7397808" y="1959345"/>
            <a:chExt cx="403463" cy="378325"/>
          </a:xfrm>
        </p:grpSpPr>
        <p:sp>
          <p:nvSpPr>
            <p:cNvPr id="16743" name="Google Shape;16743;p92"/>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92"/>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92"/>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92"/>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92"/>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92"/>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92"/>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92"/>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92"/>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92"/>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92"/>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92"/>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92"/>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92"/>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92"/>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92"/>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92"/>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0" name="Google Shape;16760;p92"/>
          <p:cNvGrpSpPr/>
          <p:nvPr/>
        </p:nvGrpSpPr>
        <p:grpSpPr>
          <a:xfrm>
            <a:off x="6569336" y="3500536"/>
            <a:ext cx="387893" cy="360972"/>
            <a:chOff x="6569336" y="3348136"/>
            <a:chExt cx="387893" cy="360972"/>
          </a:xfrm>
        </p:grpSpPr>
        <p:sp>
          <p:nvSpPr>
            <p:cNvPr id="16761" name="Google Shape;16761;p92"/>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92"/>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92"/>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92"/>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92"/>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92"/>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92"/>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92"/>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92"/>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92"/>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92"/>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92"/>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92"/>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92"/>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92"/>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6" name="Google Shape;16776;p92"/>
          <p:cNvGrpSpPr/>
          <p:nvPr/>
        </p:nvGrpSpPr>
        <p:grpSpPr>
          <a:xfrm>
            <a:off x="7955715" y="2138404"/>
            <a:ext cx="380081" cy="325114"/>
            <a:chOff x="7955715" y="1986004"/>
            <a:chExt cx="380081" cy="325114"/>
          </a:xfrm>
        </p:grpSpPr>
        <p:sp>
          <p:nvSpPr>
            <p:cNvPr id="16777" name="Google Shape;16777;p92"/>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92"/>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92"/>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92"/>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92"/>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92"/>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92"/>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92"/>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92"/>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92"/>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92"/>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8" name="Google Shape;16788;p92"/>
          <p:cNvGrpSpPr/>
          <p:nvPr/>
        </p:nvGrpSpPr>
        <p:grpSpPr>
          <a:xfrm>
            <a:off x="2238218" y="3500562"/>
            <a:ext cx="306765" cy="360999"/>
            <a:chOff x="2238218" y="3348162"/>
            <a:chExt cx="306765" cy="360999"/>
          </a:xfrm>
        </p:grpSpPr>
        <p:sp>
          <p:nvSpPr>
            <p:cNvPr id="16789" name="Google Shape;16789;p92"/>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92"/>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92"/>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92"/>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92"/>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92"/>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92"/>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92"/>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92"/>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92"/>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92"/>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92"/>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92"/>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2" name="Google Shape;16802;p92"/>
          <p:cNvGrpSpPr/>
          <p:nvPr/>
        </p:nvGrpSpPr>
        <p:grpSpPr>
          <a:xfrm>
            <a:off x="2794028" y="3500510"/>
            <a:ext cx="290461" cy="360658"/>
            <a:chOff x="2794028" y="3348110"/>
            <a:chExt cx="290461" cy="360658"/>
          </a:xfrm>
        </p:grpSpPr>
        <p:sp>
          <p:nvSpPr>
            <p:cNvPr id="16803" name="Google Shape;16803;p92"/>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92"/>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92"/>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92"/>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92"/>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92"/>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92"/>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92"/>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92"/>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92"/>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92"/>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92"/>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92"/>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92"/>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7" name="Google Shape;16817;p92"/>
          <p:cNvGrpSpPr/>
          <p:nvPr/>
        </p:nvGrpSpPr>
        <p:grpSpPr>
          <a:xfrm>
            <a:off x="2496516" y="2111719"/>
            <a:ext cx="358823" cy="378430"/>
            <a:chOff x="2496516" y="1959319"/>
            <a:chExt cx="358823" cy="378430"/>
          </a:xfrm>
        </p:grpSpPr>
        <p:sp>
          <p:nvSpPr>
            <p:cNvPr id="16818" name="Google Shape;16818;p92"/>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92"/>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92"/>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92"/>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92"/>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92"/>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92"/>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92"/>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92"/>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92"/>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92"/>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92"/>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92"/>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92"/>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92"/>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92"/>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92"/>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92"/>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92"/>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92"/>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92"/>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9" name="Google Shape;16839;p92"/>
          <p:cNvGrpSpPr/>
          <p:nvPr/>
        </p:nvGrpSpPr>
        <p:grpSpPr>
          <a:xfrm>
            <a:off x="4413174" y="3500641"/>
            <a:ext cx="336726" cy="360972"/>
            <a:chOff x="4413174" y="3348241"/>
            <a:chExt cx="336726" cy="360972"/>
          </a:xfrm>
        </p:grpSpPr>
        <p:sp>
          <p:nvSpPr>
            <p:cNvPr id="16840" name="Google Shape;16840;p92"/>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92"/>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92"/>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92"/>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92"/>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92"/>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92"/>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92"/>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92"/>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92"/>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92"/>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92"/>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92"/>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92"/>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92"/>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92"/>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92"/>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92"/>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92"/>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9" name="Google Shape;16859;p92"/>
          <p:cNvGrpSpPr/>
          <p:nvPr/>
        </p:nvGrpSpPr>
        <p:grpSpPr>
          <a:xfrm>
            <a:off x="1387256" y="2120579"/>
            <a:ext cx="391484" cy="360553"/>
            <a:chOff x="1387256" y="1968179"/>
            <a:chExt cx="391484" cy="360553"/>
          </a:xfrm>
        </p:grpSpPr>
        <p:sp>
          <p:nvSpPr>
            <p:cNvPr id="16860" name="Google Shape;16860;p92"/>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92"/>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92"/>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92"/>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92"/>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92"/>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92"/>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92"/>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92"/>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92"/>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92"/>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92"/>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92"/>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92"/>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92"/>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92"/>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92"/>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92"/>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92"/>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92"/>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92"/>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92"/>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92"/>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92"/>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92"/>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92"/>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6" name="Google Shape;16886;p92"/>
          <p:cNvGrpSpPr/>
          <p:nvPr/>
        </p:nvGrpSpPr>
        <p:grpSpPr>
          <a:xfrm>
            <a:off x="3034239" y="2132506"/>
            <a:ext cx="379033" cy="336752"/>
            <a:chOff x="3034239" y="1980106"/>
            <a:chExt cx="379033" cy="336752"/>
          </a:xfrm>
        </p:grpSpPr>
        <p:sp>
          <p:nvSpPr>
            <p:cNvPr id="16887" name="Google Shape;16887;p92"/>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92"/>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92"/>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92"/>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92"/>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92"/>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92"/>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92"/>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92"/>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92"/>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92"/>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92"/>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92"/>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92"/>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92"/>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92"/>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92"/>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92"/>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92"/>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92"/>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92"/>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92"/>
          <p:cNvGrpSpPr/>
          <p:nvPr/>
        </p:nvGrpSpPr>
        <p:grpSpPr>
          <a:xfrm>
            <a:off x="874854" y="2117722"/>
            <a:ext cx="322361" cy="368653"/>
            <a:chOff x="874854" y="1965322"/>
            <a:chExt cx="322361" cy="368653"/>
          </a:xfrm>
        </p:grpSpPr>
        <p:sp>
          <p:nvSpPr>
            <p:cNvPr id="16909" name="Google Shape;16909;p92"/>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92"/>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92"/>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92"/>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92"/>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92"/>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92"/>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92"/>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92"/>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92"/>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92"/>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92"/>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92"/>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92"/>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92"/>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92"/>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92"/>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92"/>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92"/>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8" name="Google Shape;16928;p92"/>
          <p:cNvGrpSpPr/>
          <p:nvPr/>
        </p:nvGrpSpPr>
        <p:grpSpPr>
          <a:xfrm>
            <a:off x="5494938" y="3519226"/>
            <a:ext cx="362545" cy="323593"/>
            <a:chOff x="5494938" y="3366826"/>
            <a:chExt cx="362545" cy="323593"/>
          </a:xfrm>
        </p:grpSpPr>
        <p:sp>
          <p:nvSpPr>
            <p:cNvPr id="16929" name="Google Shape;16929;p92"/>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92"/>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92"/>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92"/>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92"/>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92"/>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92"/>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92"/>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92"/>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92"/>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92"/>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92"/>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92"/>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92"/>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92"/>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92"/>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92"/>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92"/>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92"/>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92"/>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92"/>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92"/>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92"/>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92"/>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92"/>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92"/>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92"/>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92"/>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92"/>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92"/>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9" name="Google Shape;16959;p92"/>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63" name="Shape 16963"/>
        <p:cNvGrpSpPr/>
        <p:nvPr/>
      </p:nvGrpSpPr>
      <p:grpSpPr>
        <a:xfrm>
          <a:off x="0" y="0"/>
          <a:ext cx="0" cy="0"/>
          <a:chOff x="0" y="0"/>
          <a:chExt cx="0" cy="0"/>
        </a:xfrm>
      </p:grpSpPr>
      <p:grpSp>
        <p:nvGrpSpPr>
          <p:cNvPr id="16964" name="Google Shape;16964;p93"/>
          <p:cNvGrpSpPr/>
          <p:nvPr/>
        </p:nvGrpSpPr>
        <p:grpSpPr>
          <a:xfrm>
            <a:off x="1807567" y="3398339"/>
            <a:ext cx="363604" cy="278156"/>
            <a:chOff x="1807567" y="3398339"/>
            <a:chExt cx="363604" cy="278156"/>
          </a:xfrm>
        </p:grpSpPr>
        <p:sp>
          <p:nvSpPr>
            <p:cNvPr id="16965" name="Google Shape;16965;p93"/>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93"/>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93"/>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93"/>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93"/>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93"/>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93"/>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93"/>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93"/>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93"/>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93"/>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93"/>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93"/>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93"/>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93"/>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93"/>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93"/>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93"/>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93"/>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93"/>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93"/>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93"/>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93"/>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93"/>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93"/>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93"/>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93"/>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93"/>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93"/>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93"/>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93"/>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6" name="Google Shape;16996;p93"/>
          <p:cNvGrpSpPr/>
          <p:nvPr/>
        </p:nvGrpSpPr>
        <p:grpSpPr>
          <a:xfrm>
            <a:off x="2273251" y="3385065"/>
            <a:ext cx="363760" cy="304600"/>
            <a:chOff x="2273251" y="3385065"/>
            <a:chExt cx="363760" cy="304600"/>
          </a:xfrm>
        </p:grpSpPr>
        <p:sp>
          <p:nvSpPr>
            <p:cNvPr id="16997" name="Google Shape;16997;p93"/>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93"/>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93"/>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93"/>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93"/>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93"/>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93"/>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93"/>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93"/>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93"/>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93"/>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93"/>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93"/>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93"/>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93"/>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93"/>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93"/>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93"/>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93"/>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93"/>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93"/>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93"/>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93"/>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93"/>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93"/>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93"/>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93"/>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93"/>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93"/>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93"/>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93"/>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93"/>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93"/>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93"/>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93"/>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93"/>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93"/>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93"/>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93"/>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93"/>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93"/>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93"/>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93"/>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93"/>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93"/>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93"/>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93"/>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93"/>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93"/>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93"/>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93"/>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93"/>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93"/>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93"/>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93"/>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93"/>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93"/>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93"/>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93"/>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93"/>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93"/>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93"/>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93"/>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93"/>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93"/>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93"/>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93"/>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93"/>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93"/>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93"/>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93"/>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93"/>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93"/>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93"/>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93"/>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2" name="Google Shape;17072;p93"/>
          <p:cNvGrpSpPr/>
          <p:nvPr/>
        </p:nvGrpSpPr>
        <p:grpSpPr>
          <a:xfrm>
            <a:off x="2738545" y="3367028"/>
            <a:ext cx="363500" cy="340674"/>
            <a:chOff x="2738545" y="3367028"/>
            <a:chExt cx="363500" cy="340674"/>
          </a:xfrm>
        </p:grpSpPr>
        <p:sp>
          <p:nvSpPr>
            <p:cNvPr id="17073" name="Google Shape;17073;p93"/>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93"/>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93"/>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93"/>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93"/>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93"/>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93"/>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93"/>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93"/>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93"/>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93"/>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93"/>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93"/>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93"/>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93"/>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93"/>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9" name="Google Shape;17089;p93"/>
          <p:cNvGrpSpPr/>
          <p:nvPr/>
        </p:nvGrpSpPr>
        <p:grpSpPr>
          <a:xfrm>
            <a:off x="3669445" y="3378376"/>
            <a:ext cx="363474" cy="317978"/>
            <a:chOff x="3669445" y="3378376"/>
            <a:chExt cx="363474" cy="317978"/>
          </a:xfrm>
        </p:grpSpPr>
        <p:sp>
          <p:nvSpPr>
            <p:cNvPr id="17090" name="Google Shape;17090;p93"/>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93"/>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93"/>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93"/>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93"/>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93"/>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93"/>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93"/>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93"/>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93"/>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93"/>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93"/>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93"/>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93"/>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93"/>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93"/>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93"/>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93"/>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93"/>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93"/>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93"/>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93"/>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93"/>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93"/>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93"/>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5" name="Google Shape;17115;p93"/>
          <p:cNvGrpSpPr/>
          <p:nvPr/>
        </p:nvGrpSpPr>
        <p:grpSpPr>
          <a:xfrm>
            <a:off x="1835495" y="1506921"/>
            <a:ext cx="356629" cy="356525"/>
            <a:chOff x="1835495" y="1506921"/>
            <a:chExt cx="356629" cy="356525"/>
          </a:xfrm>
        </p:grpSpPr>
        <p:sp>
          <p:nvSpPr>
            <p:cNvPr id="17116" name="Google Shape;17116;p93"/>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93"/>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93"/>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93"/>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93"/>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93"/>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93"/>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93"/>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93"/>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93"/>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93"/>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93"/>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93"/>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93"/>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0" name="Google Shape;17130;p93"/>
          <p:cNvGrpSpPr/>
          <p:nvPr/>
        </p:nvGrpSpPr>
        <p:grpSpPr>
          <a:xfrm>
            <a:off x="4187027" y="1499946"/>
            <a:ext cx="375941" cy="363500"/>
            <a:chOff x="4187027" y="1499946"/>
            <a:chExt cx="375941" cy="363500"/>
          </a:xfrm>
        </p:grpSpPr>
        <p:sp>
          <p:nvSpPr>
            <p:cNvPr id="17131" name="Google Shape;17131;p93"/>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93"/>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93"/>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93"/>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93"/>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93"/>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93"/>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93"/>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93"/>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93"/>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93"/>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93"/>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93"/>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93"/>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93"/>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93"/>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93"/>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8" name="Google Shape;17148;p93"/>
          <p:cNvGrpSpPr/>
          <p:nvPr/>
        </p:nvGrpSpPr>
        <p:grpSpPr>
          <a:xfrm>
            <a:off x="2300528" y="1508404"/>
            <a:ext cx="362771" cy="355223"/>
            <a:chOff x="2300528" y="1508404"/>
            <a:chExt cx="362771" cy="355223"/>
          </a:xfrm>
        </p:grpSpPr>
        <p:sp>
          <p:nvSpPr>
            <p:cNvPr id="17149" name="Google Shape;17149;p93"/>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93"/>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93"/>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93"/>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93"/>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93"/>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93"/>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93"/>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93"/>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93"/>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93"/>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93"/>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93"/>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93"/>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93"/>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93"/>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93"/>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93"/>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93"/>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93"/>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9" name="Google Shape;17169;p93"/>
          <p:cNvGrpSpPr/>
          <p:nvPr/>
        </p:nvGrpSpPr>
        <p:grpSpPr>
          <a:xfrm>
            <a:off x="880806" y="1528081"/>
            <a:ext cx="376956" cy="335651"/>
            <a:chOff x="880806" y="1528081"/>
            <a:chExt cx="376956" cy="335651"/>
          </a:xfrm>
        </p:grpSpPr>
        <p:sp>
          <p:nvSpPr>
            <p:cNvPr id="17170" name="Google Shape;17170;p93"/>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93"/>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93"/>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93"/>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93"/>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93"/>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93"/>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93"/>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93"/>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93"/>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93"/>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93"/>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93"/>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93"/>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93"/>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93"/>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93"/>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93"/>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93"/>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93"/>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93"/>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93"/>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2" name="Google Shape;17192;p93"/>
          <p:cNvGrpSpPr/>
          <p:nvPr/>
        </p:nvGrpSpPr>
        <p:grpSpPr>
          <a:xfrm>
            <a:off x="1410960" y="1509341"/>
            <a:ext cx="261108" cy="363552"/>
            <a:chOff x="1410960" y="1509341"/>
            <a:chExt cx="261108" cy="363552"/>
          </a:xfrm>
        </p:grpSpPr>
        <p:sp>
          <p:nvSpPr>
            <p:cNvPr id="17193" name="Google Shape;17193;p93"/>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93"/>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93"/>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93"/>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93"/>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93"/>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93"/>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93"/>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93"/>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93"/>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93"/>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93"/>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93"/>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93"/>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93"/>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93"/>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93"/>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93"/>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93"/>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93"/>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93"/>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93"/>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93"/>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93"/>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7" name="Google Shape;17217;p93"/>
          <p:cNvGrpSpPr/>
          <p:nvPr/>
        </p:nvGrpSpPr>
        <p:grpSpPr>
          <a:xfrm>
            <a:off x="2269399" y="1990746"/>
            <a:ext cx="392260" cy="356160"/>
            <a:chOff x="2269399" y="1990746"/>
            <a:chExt cx="392260" cy="356160"/>
          </a:xfrm>
        </p:grpSpPr>
        <p:sp>
          <p:nvSpPr>
            <p:cNvPr id="17218" name="Google Shape;17218;p93"/>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93"/>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93"/>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93"/>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93"/>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93"/>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93"/>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93"/>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6" name="Google Shape;17226;p93"/>
          <p:cNvGrpSpPr/>
          <p:nvPr/>
        </p:nvGrpSpPr>
        <p:grpSpPr>
          <a:xfrm>
            <a:off x="5605734" y="1525687"/>
            <a:ext cx="371829" cy="355978"/>
            <a:chOff x="5605734" y="1525687"/>
            <a:chExt cx="371829" cy="355978"/>
          </a:xfrm>
        </p:grpSpPr>
        <p:sp>
          <p:nvSpPr>
            <p:cNvPr id="17227" name="Google Shape;17227;p93"/>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93"/>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93"/>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93"/>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93"/>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93"/>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93"/>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93"/>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93"/>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93"/>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7" name="Google Shape;17237;p93"/>
          <p:cNvGrpSpPr/>
          <p:nvPr/>
        </p:nvGrpSpPr>
        <p:grpSpPr>
          <a:xfrm>
            <a:off x="5186041" y="1525609"/>
            <a:ext cx="266964" cy="356056"/>
            <a:chOff x="5186041" y="1525609"/>
            <a:chExt cx="266964" cy="356056"/>
          </a:xfrm>
        </p:grpSpPr>
        <p:sp>
          <p:nvSpPr>
            <p:cNvPr id="17238" name="Google Shape;17238;p93"/>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93"/>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93"/>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93"/>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93"/>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93"/>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93"/>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93"/>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93"/>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93"/>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93"/>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93"/>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93"/>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1" name="Google Shape;17251;p93"/>
          <p:cNvGrpSpPr/>
          <p:nvPr/>
        </p:nvGrpSpPr>
        <p:grpSpPr>
          <a:xfrm>
            <a:off x="1356198" y="2907591"/>
            <a:ext cx="379143" cy="337655"/>
            <a:chOff x="1356198" y="2907591"/>
            <a:chExt cx="379143" cy="337655"/>
          </a:xfrm>
        </p:grpSpPr>
        <p:sp>
          <p:nvSpPr>
            <p:cNvPr id="17252" name="Google Shape;17252;p93"/>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93"/>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93"/>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93"/>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93"/>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93"/>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93"/>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93"/>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93"/>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93"/>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93"/>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93"/>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93"/>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93"/>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93"/>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7" name="Google Shape;17267;p93"/>
          <p:cNvGrpSpPr/>
          <p:nvPr/>
        </p:nvGrpSpPr>
        <p:grpSpPr>
          <a:xfrm>
            <a:off x="1860689" y="2886795"/>
            <a:ext cx="307905" cy="379143"/>
            <a:chOff x="1860689" y="2886795"/>
            <a:chExt cx="307905" cy="379143"/>
          </a:xfrm>
        </p:grpSpPr>
        <p:sp>
          <p:nvSpPr>
            <p:cNvPr id="17268" name="Google Shape;17268;p93"/>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93"/>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93"/>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93"/>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93"/>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93"/>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93"/>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93"/>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93"/>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93"/>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93"/>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93"/>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93"/>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93"/>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93"/>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93"/>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93"/>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93"/>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93"/>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93"/>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93"/>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93"/>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93"/>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93"/>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93"/>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93"/>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93"/>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93"/>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93"/>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93"/>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93"/>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93"/>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93"/>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93"/>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93"/>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93"/>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93"/>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93"/>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93"/>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93"/>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93"/>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93"/>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93"/>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93"/>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93"/>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93"/>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93"/>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93"/>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93"/>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93"/>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93"/>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9" name="Google Shape;17319;p93"/>
          <p:cNvGrpSpPr/>
          <p:nvPr/>
        </p:nvGrpSpPr>
        <p:grpSpPr>
          <a:xfrm>
            <a:off x="1817093" y="1990798"/>
            <a:ext cx="356004" cy="355900"/>
            <a:chOff x="1817093" y="1990798"/>
            <a:chExt cx="356004" cy="355900"/>
          </a:xfrm>
        </p:grpSpPr>
        <p:sp>
          <p:nvSpPr>
            <p:cNvPr id="17320" name="Google Shape;17320;p93"/>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93"/>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93"/>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93"/>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93"/>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93"/>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93"/>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93"/>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93"/>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93"/>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93"/>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93"/>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93"/>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93"/>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93"/>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5" name="Google Shape;17335;p93"/>
          <p:cNvGrpSpPr/>
          <p:nvPr/>
        </p:nvGrpSpPr>
        <p:grpSpPr>
          <a:xfrm>
            <a:off x="6558237" y="1550777"/>
            <a:ext cx="355978" cy="305797"/>
            <a:chOff x="6558237" y="1550777"/>
            <a:chExt cx="355978" cy="305797"/>
          </a:xfrm>
        </p:grpSpPr>
        <p:sp>
          <p:nvSpPr>
            <p:cNvPr id="17336" name="Google Shape;17336;p93"/>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93"/>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93"/>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93"/>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93"/>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93"/>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93"/>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93"/>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93"/>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93"/>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93"/>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93"/>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93"/>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93"/>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93"/>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93"/>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93"/>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93"/>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93"/>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5" name="Google Shape;17355;p93"/>
          <p:cNvGrpSpPr/>
          <p:nvPr/>
        </p:nvGrpSpPr>
        <p:grpSpPr>
          <a:xfrm>
            <a:off x="1809858" y="2454296"/>
            <a:ext cx="417065" cy="312018"/>
            <a:chOff x="1809858" y="2454296"/>
            <a:chExt cx="417065" cy="312018"/>
          </a:xfrm>
        </p:grpSpPr>
        <p:sp>
          <p:nvSpPr>
            <p:cNvPr id="17356" name="Google Shape;17356;p93"/>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93"/>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93"/>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93"/>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93"/>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93"/>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93"/>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93"/>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93"/>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5" name="Google Shape;17365;p93"/>
          <p:cNvGrpSpPr/>
          <p:nvPr/>
        </p:nvGrpSpPr>
        <p:grpSpPr>
          <a:xfrm>
            <a:off x="877266" y="1990798"/>
            <a:ext cx="340934" cy="355952"/>
            <a:chOff x="877266" y="1990798"/>
            <a:chExt cx="340934" cy="355952"/>
          </a:xfrm>
        </p:grpSpPr>
        <p:sp>
          <p:nvSpPr>
            <p:cNvPr id="17366" name="Google Shape;17366;p93"/>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93"/>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93"/>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93"/>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93"/>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93"/>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93"/>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93"/>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93"/>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93"/>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93"/>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93"/>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93"/>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93"/>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93"/>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93"/>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93"/>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3" name="Google Shape;17383;p93"/>
          <p:cNvGrpSpPr/>
          <p:nvPr/>
        </p:nvGrpSpPr>
        <p:grpSpPr>
          <a:xfrm>
            <a:off x="6523907" y="2422490"/>
            <a:ext cx="400928" cy="375603"/>
            <a:chOff x="6523907" y="2422490"/>
            <a:chExt cx="400928" cy="375603"/>
          </a:xfrm>
        </p:grpSpPr>
        <p:sp>
          <p:nvSpPr>
            <p:cNvPr id="17384" name="Google Shape;17384;p93"/>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93"/>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93"/>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93"/>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93"/>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93"/>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93"/>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93"/>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93"/>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93"/>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93"/>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93"/>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93"/>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93"/>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8" name="Google Shape;17398;p93"/>
          <p:cNvGrpSpPr/>
          <p:nvPr/>
        </p:nvGrpSpPr>
        <p:grpSpPr>
          <a:xfrm>
            <a:off x="5191637" y="1972006"/>
            <a:ext cx="231332" cy="370580"/>
            <a:chOff x="5191637" y="1972006"/>
            <a:chExt cx="231332" cy="370580"/>
          </a:xfrm>
        </p:grpSpPr>
        <p:sp>
          <p:nvSpPr>
            <p:cNvPr id="17399" name="Google Shape;17399;p93"/>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93"/>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93"/>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93"/>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93"/>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4" name="Google Shape;17404;p93"/>
          <p:cNvGrpSpPr/>
          <p:nvPr/>
        </p:nvGrpSpPr>
        <p:grpSpPr>
          <a:xfrm>
            <a:off x="4667521" y="1540132"/>
            <a:ext cx="363786" cy="326983"/>
            <a:chOff x="4667521" y="1540132"/>
            <a:chExt cx="363786" cy="326983"/>
          </a:xfrm>
        </p:grpSpPr>
        <p:sp>
          <p:nvSpPr>
            <p:cNvPr id="17405" name="Google Shape;17405;p93"/>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93"/>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93"/>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93"/>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93"/>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93"/>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93"/>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93"/>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93"/>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93"/>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93"/>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93"/>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93"/>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93"/>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93"/>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93"/>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93"/>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93"/>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93"/>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93"/>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93"/>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93"/>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7" name="Google Shape;17427;p93"/>
          <p:cNvGrpSpPr/>
          <p:nvPr/>
        </p:nvGrpSpPr>
        <p:grpSpPr>
          <a:xfrm>
            <a:off x="2293943" y="2937262"/>
            <a:ext cx="379065" cy="278130"/>
            <a:chOff x="2293943" y="2937262"/>
            <a:chExt cx="379065" cy="278130"/>
          </a:xfrm>
        </p:grpSpPr>
        <p:sp>
          <p:nvSpPr>
            <p:cNvPr id="17428" name="Google Shape;17428;p93"/>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93"/>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93"/>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93"/>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93"/>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93"/>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93"/>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93"/>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93"/>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93"/>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93"/>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93"/>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93"/>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93"/>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93"/>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93"/>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93"/>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93"/>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93"/>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93"/>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93"/>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93"/>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93"/>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93"/>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93"/>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93"/>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93"/>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93"/>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6" name="Google Shape;17456;p93"/>
          <p:cNvGrpSpPr/>
          <p:nvPr/>
        </p:nvGrpSpPr>
        <p:grpSpPr>
          <a:xfrm>
            <a:off x="2762829" y="2898611"/>
            <a:ext cx="378960" cy="355536"/>
            <a:chOff x="2762829" y="2898611"/>
            <a:chExt cx="378960" cy="355536"/>
          </a:xfrm>
        </p:grpSpPr>
        <p:sp>
          <p:nvSpPr>
            <p:cNvPr id="17457" name="Google Shape;17457;p93"/>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93"/>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93"/>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93"/>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93"/>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93"/>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93"/>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93"/>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93"/>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93"/>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93"/>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93"/>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93"/>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93"/>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93"/>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93"/>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93"/>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93"/>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93"/>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93"/>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93"/>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93"/>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9" name="Google Shape;17479;p93"/>
          <p:cNvGrpSpPr/>
          <p:nvPr/>
        </p:nvGrpSpPr>
        <p:grpSpPr>
          <a:xfrm>
            <a:off x="4181432" y="1990720"/>
            <a:ext cx="357436" cy="356056"/>
            <a:chOff x="4181432" y="1990720"/>
            <a:chExt cx="357436" cy="356056"/>
          </a:xfrm>
        </p:grpSpPr>
        <p:sp>
          <p:nvSpPr>
            <p:cNvPr id="17480" name="Google Shape;17480;p93"/>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93"/>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93"/>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93"/>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93"/>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93"/>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93"/>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93"/>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93"/>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93"/>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93"/>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93"/>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93"/>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93"/>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93"/>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93"/>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93"/>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93"/>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8" name="Google Shape;17498;p93"/>
          <p:cNvGrpSpPr/>
          <p:nvPr/>
        </p:nvGrpSpPr>
        <p:grpSpPr>
          <a:xfrm>
            <a:off x="3227107" y="2886821"/>
            <a:ext cx="383932" cy="379117"/>
            <a:chOff x="3227107" y="2886821"/>
            <a:chExt cx="383932" cy="379117"/>
          </a:xfrm>
        </p:grpSpPr>
        <p:sp>
          <p:nvSpPr>
            <p:cNvPr id="17499" name="Google Shape;17499;p93"/>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93"/>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93"/>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93"/>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93"/>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93"/>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93"/>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93"/>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93"/>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93"/>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93"/>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93"/>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93"/>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2" name="Google Shape;17512;p93"/>
          <p:cNvGrpSpPr/>
          <p:nvPr/>
        </p:nvGrpSpPr>
        <p:grpSpPr>
          <a:xfrm>
            <a:off x="3702395" y="1990746"/>
            <a:ext cx="363396" cy="356030"/>
            <a:chOff x="3702395" y="1990746"/>
            <a:chExt cx="363396" cy="356030"/>
          </a:xfrm>
        </p:grpSpPr>
        <p:sp>
          <p:nvSpPr>
            <p:cNvPr id="17513" name="Google Shape;17513;p93"/>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93"/>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93"/>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93"/>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93"/>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93"/>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93"/>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93"/>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93"/>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93"/>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93"/>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93"/>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93"/>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93"/>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93"/>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93"/>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93"/>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93"/>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93"/>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93"/>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93"/>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93"/>
          <p:cNvGrpSpPr/>
          <p:nvPr/>
        </p:nvGrpSpPr>
        <p:grpSpPr>
          <a:xfrm>
            <a:off x="1319656" y="2442662"/>
            <a:ext cx="457173" cy="335364"/>
            <a:chOff x="1319656" y="2442662"/>
            <a:chExt cx="457173" cy="335364"/>
          </a:xfrm>
        </p:grpSpPr>
        <p:sp>
          <p:nvSpPr>
            <p:cNvPr id="17535" name="Google Shape;17535;p93"/>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93"/>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93"/>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93"/>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93"/>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93"/>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93"/>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93"/>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93"/>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93"/>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93"/>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93"/>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93"/>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93"/>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93"/>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93"/>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93"/>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93"/>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93"/>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4" name="Google Shape;17554;p93"/>
          <p:cNvGrpSpPr/>
          <p:nvPr/>
        </p:nvGrpSpPr>
        <p:grpSpPr>
          <a:xfrm>
            <a:off x="4214512" y="2453905"/>
            <a:ext cx="314126" cy="312955"/>
            <a:chOff x="4214512" y="2453905"/>
            <a:chExt cx="314126" cy="312955"/>
          </a:xfrm>
        </p:grpSpPr>
        <p:sp>
          <p:nvSpPr>
            <p:cNvPr id="17555" name="Google Shape;17555;p93"/>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93"/>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93"/>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93"/>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93"/>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93"/>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93"/>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93"/>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93"/>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93"/>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93"/>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93"/>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93"/>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93"/>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93"/>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0" name="Google Shape;17570;p93"/>
          <p:cNvGrpSpPr/>
          <p:nvPr/>
        </p:nvGrpSpPr>
        <p:grpSpPr>
          <a:xfrm>
            <a:off x="895824" y="2452812"/>
            <a:ext cx="361938" cy="315063"/>
            <a:chOff x="895824" y="2452812"/>
            <a:chExt cx="361938" cy="315063"/>
          </a:xfrm>
        </p:grpSpPr>
        <p:sp>
          <p:nvSpPr>
            <p:cNvPr id="17571" name="Google Shape;17571;p93"/>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93"/>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93"/>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93"/>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93"/>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93"/>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93"/>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93"/>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93"/>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93"/>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93"/>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93"/>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93"/>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93"/>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93"/>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93"/>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93"/>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93"/>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93"/>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93"/>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1" name="Google Shape;17591;p93"/>
          <p:cNvGrpSpPr/>
          <p:nvPr/>
        </p:nvGrpSpPr>
        <p:grpSpPr>
          <a:xfrm>
            <a:off x="3768323" y="2886769"/>
            <a:ext cx="242811" cy="379091"/>
            <a:chOff x="3768323" y="2886769"/>
            <a:chExt cx="242811" cy="379091"/>
          </a:xfrm>
        </p:grpSpPr>
        <p:sp>
          <p:nvSpPr>
            <p:cNvPr id="17592" name="Google Shape;17592;p93"/>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93"/>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93"/>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93"/>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93"/>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93"/>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93"/>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93"/>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93"/>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93"/>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93"/>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3" name="Google Shape;17603;p93"/>
          <p:cNvGrpSpPr/>
          <p:nvPr/>
        </p:nvGrpSpPr>
        <p:grpSpPr>
          <a:xfrm>
            <a:off x="3727590" y="2438549"/>
            <a:ext cx="346921" cy="343953"/>
            <a:chOff x="3727590" y="2438549"/>
            <a:chExt cx="346921" cy="343953"/>
          </a:xfrm>
        </p:grpSpPr>
        <p:sp>
          <p:nvSpPr>
            <p:cNvPr id="17604" name="Google Shape;17604;p93"/>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93"/>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93"/>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93"/>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93"/>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93"/>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93"/>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93"/>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93"/>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93"/>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93"/>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93"/>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93"/>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93"/>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93"/>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93"/>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93"/>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93"/>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93"/>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3" name="Google Shape;17623;p93"/>
          <p:cNvGrpSpPr/>
          <p:nvPr/>
        </p:nvGrpSpPr>
        <p:grpSpPr>
          <a:xfrm>
            <a:off x="6085968" y="1559106"/>
            <a:ext cx="356004" cy="289061"/>
            <a:chOff x="6085968" y="1559106"/>
            <a:chExt cx="356004" cy="289061"/>
          </a:xfrm>
        </p:grpSpPr>
        <p:sp>
          <p:nvSpPr>
            <p:cNvPr id="17624" name="Google Shape;17624;p93"/>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93"/>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93"/>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93"/>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93"/>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93"/>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93"/>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93"/>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93"/>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93"/>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93"/>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93"/>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93"/>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93"/>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93"/>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93"/>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93"/>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93"/>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93"/>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93"/>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93"/>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93"/>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93"/>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93"/>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93"/>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93"/>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93"/>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1" name="Google Shape;17651;p93"/>
          <p:cNvGrpSpPr/>
          <p:nvPr/>
        </p:nvGrpSpPr>
        <p:grpSpPr>
          <a:xfrm>
            <a:off x="7026393" y="1998398"/>
            <a:ext cx="347363" cy="317223"/>
            <a:chOff x="7026393" y="1998398"/>
            <a:chExt cx="347363" cy="317223"/>
          </a:xfrm>
        </p:grpSpPr>
        <p:sp>
          <p:nvSpPr>
            <p:cNvPr id="17652" name="Google Shape;17652;p93"/>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93"/>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93"/>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93"/>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93"/>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93"/>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93"/>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93"/>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93"/>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93"/>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93"/>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3" name="Google Shape;17663;p93"/>
          <p:cNvGrpSpPr/>
          <p:nvPr/>
        </p:nvGrpSpPr>
        <p:grpSpPr>
          <a:xfrm>
            <a:off x="2761007" y="2017372"/>
            <a:ext cx="360845" cy="302674"/>
            <a:chOff x="2761007" y="2017372"/>
            <a:chExt cx="360845" cy="302674"/>
          </a:xfrm>
        </p:grpSpPr>
        <p:sp>
          <p:nvSpPr>
            <p:cNvPr id="17664" name="Google Shape;17664;p93"/>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93"/>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93"/>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93"/>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93"/>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93"/>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93"/>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93"/>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93"/>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93"/>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93"/>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93"/>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93"/>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93"/>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93"/>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93"/>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93"/>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93"/>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93"/>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93"/>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93"/>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93"/>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93"/>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93"/>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93"/>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93"/>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93"/>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93"/>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2" name="Google Shape;17692;p93"/>
          <p:cNvGrpSpPr/>
          <p:nvPr/>
        </p:nvGrpSpPr>
        <p:grpSpPr>
          <a:xfrm>
            <a:off x="5575621" y="2902906"/>
            <a:ext cx="379143" cy="337499"/>
            <a:chOff x="5575621" y="2902906"/>
            <a:chExt cx="379143" cy="337499"/>
          </a:xfrm>
        </p:grpSpPr>
        <p:sp>
          <p:nvSpPr>
            <p:cNvPr id="17693" name="Google Shape;17693;p93"/>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93"/>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93"/>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93"/>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93"/>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93"/>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93"/>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93"/>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93"/>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93"/>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93"/>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93"/>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93"/>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93"/>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93"/>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8" name="Google Shape;17708;p93"/>
          <p:cNvGrpSpPr/>
          <p:nvPr/>
        </p:nvGrpSpPr>
        <p:grpSpPr>
          <a:xfrm>
            <a:off x="7540306" y="1997409"/>
            <a:ext cx="265611" cy="319800"/>
            <a:chOff x="7540306" y="1997409"/>
            <a:chExt cx="265611" cy="319800"/>
          </a:xfrm>
        </p:grpSpPr>
        <p:sp>
          <p:nvSpPr>
            <p:cNvPr id="17709" name="Google Shape;17709;p93"/>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93"/>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93"/>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93"/>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93"/>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93"/>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93"/>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93"/>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93"/>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93"/>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93"/>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93"/>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93"/>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2" name="Google Shape;17722;p93"/>
          <p:cNvGrpSpPr/>
          <p:nvPr/>
        </p:nvGrpSpPr>
        <p:grpSpPr>
          <a:xfrm>
            <a:off x="917089" y="2925706"/>
            <a:ext cx="319722" cy="301320"/>
            <a:chOff x="917089" y="2925706"/>
            <a:chExt cx="319722" cy="301320"/>
          </a:xfrm>
        </p:grpSpPr>
        <p:sp>
          <p:nvSpPr>
            <p:cNvPr id="17723" name="Google Shape;17723;p93"/>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93"/>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93"/>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93"/>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93"/>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93"/>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93"/>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93"/>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93"/>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93"/>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93"/>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93"/>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93"/>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93"/>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93"/>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93"/>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93"/>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93"/>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93"/>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93"/>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93"/>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93"/>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93"/>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93"/>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93"/>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93"/>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93"/>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0" name="Google Shape;17750;p93"/>
          <p:cNvGrpSpPr/>
          <p:nvPr/>
        </p:nvGrpSpPr>
        <p:grpSpPr>
          <a:xfrm>
            <a:off x="4599121" y="3415570"/>
            <a:ext cx="365973" cy="243695"/>
            <a:chOff x="4599121" y="3415570"/>
            <a:chExt cx="365973" cy="243695"/>
          </a:xfrm>
        </p:grpSpPr>
        <p:sp>
          <p:nvSpPr>
            <p:cNvPr id="17751" name="Google Shape;17751;p93"/>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93"/>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93"/>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93"/>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93"/>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93"/>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93"/>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93"/>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93"/>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93"/>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93"/>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93"/>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93"/>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93"/>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5" name="Google Shape;17765;p93"/>
          <p:cNvGrpSpPr/>
          <p:nvPr/>
        </p:nvGrpSpPr>
        <p:grpSpPr>
          <a:xfrm>
            <a:off x="3236451" y="1990798"/>
            <a:ext cx="356160" cy="356186"/>
            <a:chOff x="3236451" y="1990798"/>
            <a:chExt cx="356160" cy="356186"/>
          </a:xfrm>
        </p:grpSpPr>
        <p:sp>
          <p:nvSpPr>
            <p:cNvPr id="17766" name="Google Shape;17766;p93"/>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93"/>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93"/>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93"/>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93"/>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93"/>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93"/>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93"/>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93"/>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93"/>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93"/>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93"/>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93"/>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93"/>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93"/>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93"/>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93"/>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93"/>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93"/>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93"/>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93"/>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93"/>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93"/>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93"/>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93"/>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93"/>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93"/>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93"/>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93"/>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93"/>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93"/>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93"/>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93"/>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9" name="Google Shape;17799;p93"/>
          <p:cNvGrpSpPr/>
          <p:nvPr/>
        </p:nvGrpSpPr>
        <p:grpSpPr>
          <a:xfrm>
            <a:off x="4198844" y="2918392"/>
            <a:ext cx="319982" cy="315974"/>
            <a:chOff x="4198844" y="2918392"/>
            <a:chExt cx="319982" cy="315974"/>
          </a:xfrm>
        </p:grpSpPr>
        <p:sp>
          <p:nvSpPr>
            <p:cNvPr id="17800" name="Google Shape;17800;p93"/>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93"/>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93"/>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93"/>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93"/>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93"/>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93"/>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93"/>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93"/>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93"/>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93"/>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93"/>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93"/>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93"/>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93"/>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93"/>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93"/>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93"/>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93"/>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93"/>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0" name="Google Shape;17820;p93"/>
          <p:cNvGrpSpPr/>
          <p:nvPr/>
        </p:nvGrpSpPr>
        <p:grpSpPr>
          <a:xfrm>
            <a:off x="4657084" y="2911911"/>
            <a:ext cx="332007" cy="319592"/>
            <a:chOff x="4657084" y="2911911"/>
            <a:chExt cx="332007" cy="319592"/>
          </a:xfrm>
        </p:grpSpPr>
        <p:sp>
          <p:nvSpPr>
            <p:cNvPr id="17821" name="Google Shape;17821;p93"/>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93"/>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93"/>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93"/>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93"/>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93"/>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93"/>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93"/>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93"/>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93"/>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93"/>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93"/>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3" name="Google Shape;17833;p93"/>
          <p:cNvGrpSpPr/>
          <p:nvPr/>
        </p:nvGrpSpPr>
        <p:grpSpPr>
          <a:xfrm>
            <a:off x="7003021" y="2476992"/>
            <a:ext cx="383749" cy="266600"/>
            <a:chOff x="7003021" y="2476992"/>
            <a:chExt cx="383749" cy="266600"/>
          </a:xfrm>
        </p:grpSpPr>
        <p:sp>
          <p:nvSpPr>
            <p:cNvPr id="17834" name="Google Shape;17834;p93"/>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93"/>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93"/>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93"/>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93"/>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93"/>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93"/>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93"/>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93"/>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93"/>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93"/>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93"/>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93"/>
          <p:cNvGrpSpPr/>
          <p:nvPr/>
        </p:nvGrpSpPr>
        <p:grpSpPr>
          <a:xfrm>
            <a:off x="5597041" y="2013989"/>
            <a:ext cx="366884" cy="286563"/>
            <a:chOff x="5597041" y="2013989"/>
            <a:chExt cx="366884" cy="286563"/>
          </a:xfrm>
        </p:grpSpPr>
        <p:sp>
          <p:nvSpPr>
            <p:cNvPr id="17847" name="Google Shape;17847;p93"/>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93"/>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93"/>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93"/>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93"/>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93"/>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93"/>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93"/>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93"/>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93"/>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93"/>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93"/>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93"/>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93"/>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93"/>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93"/>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93"/>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93"/>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93"/>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93"/>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93"/>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93"/>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9" name="Google Shape;17869;p93"/>
          <p:cNvGrpSpPr/>
          <p:nvPr/>
        </p:nvGrpSpPr>
        <p:grpSpPr>
          <a:xfrm>
            <a:off x="5147755" y="2911807"/>
            <a:ext cx="297286" cy="319696"/>
            <a:chOff x="5147755" y="2911807"/>
            <a:chExt cx="297286" cy="319696"/>
          </a:xfrm>
        </p:grpSpPr>
        <p:sp>
          <p:nvSpPr>
            <p:cNvPr id="17870" name="Google Shape;17870;p93"/>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93"/>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93"/>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93"/>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93"/>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93"/>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93"/>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93"/>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93"/>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93"/>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93"/>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93"/>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93"/>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93"/>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93"/>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93"/>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6" name="Google Shape;17886;p93"/>
          <p:cNvGrpSpPr/>
          <p:nvPr/>
        </p:nvGrpSpPr>
        <p:grpSpPr>
          <a:xfrm>
            <a:off x="6138804" y="1997409"/>
            <a:ext cx="224669" cy="319748"/>
            <a:chOff x="6138804" y="1997409"/>
            <a:chExt cx="224669" cy="319748"/>
          </a:xfrm>
        </p:grpSpPr>
        <p:sp>
          <p:nvSpPr>
            <p:cNvPr id="17887" name="Google Shape;17887;p93"/>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93"/>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93"/>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93"/>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93"/>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93"/>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93"/>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93"/>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93"/>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93"/>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93"/>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93"/>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93"/>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93"/>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93"/>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93"/>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93"/>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93"/>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93"/>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93"/>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93"/>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8" name="Google Shape;17908;p93"/>
          <p:cNvGrpSpPr/>
          <p:nvPr/>
        </p:nvGrpSpPr>
        <p:grpSpPr>
          <a:xfrm>
            <a:off x="6612088" y="1997409"/>
            <a:ext cx="224565" cy="319748"/>
            <a:chOff x="6612088" y="1997409"/>
            <a:chExt cx="224565" cy="319748"/>
          </a:xfrm>
        </p:grpSpPr>
        <p:sp>
          <p:nvSpPr>
            <p:cNvPr id="17909" name="Google Shape;17909;p93"/>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93"/>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93"/>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93"/>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93"/>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93"/>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93"/>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93"/>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93"/>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93"/>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93"/>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93"/>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93"/>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93"/>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93"/>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93"/>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93"/>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93"/>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93"/>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93"/>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93"/>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93"/>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1" name="Google Shape;17931;p93"/>
          <p:cNvGrpSpPr/>
          <p:nvPr/>
        </p:nvGrpSpPr>
        <p:grpSpPr>
          <a:xfrm>
            <a:off x="6060617" y="2898247"/>
            <a:ext cx="346738" cy="346816"/>
            <a:chOff x="6060617" y="2898247"/>
            <a:chExt cx="346738" cy="346816"/>
          </a:xfrm>
        </p:grpSpPr>
        <p:sp>
          <p:nvSpPr>
            <p:cNvPr id="17932" name="Google Shape;17932;p93"/>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93"/>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93"/>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93"/>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93"/>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93"/>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93"/>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93"/>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93"/>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1" name="Google Shape;17941;p93"/>
          <p:cNvGrpSpPr/>
          <p:nvPr/>
        </p:nvGrpSpPr>
        <p:grpSpPr>
          <a:xfrm>
            <a:off x="1342820" y="1992178"/>
            <a:ext cx="358737" cy="353245"/>
            <a:chOff x="1342820" y="1992178"/>
            <a:chExt cx="358737" cy="353245"/>
          </a:xfrm>
        </p:grpSpPr>
        <p:sp>
          <p:nvSpPr>
            <p:cNvPr id="17942" name="Google Shape;17942;p93"/>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93"/>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93"/>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93"/>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93"/>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93"/>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93"/>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93"/>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93"/>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93"/>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93"/>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93"/>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93"/>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93"/>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93"/>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93"/>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93"/>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93"/>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93"/>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93"/>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93"/>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93"/>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93"/>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93"/>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93"/>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93"/>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93"/>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93"/>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93"/>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93"/>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93"/>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93"/>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93"/>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93"/>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93"/>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93"/>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93"/>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93"/>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93"/>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93"/>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93"/>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93"/>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93"/>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93"/>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93"/>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93"/>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8" name="Google Shape;17988;p93"/>
          <p:cNvGrpSpPr/>
          <p:nvPr/>
        </p:nvGrpSpPr>
        <p:grpSpPr>
          <a:xfrm>
            <a:off x="7959662" y="2436857"/>
            <a:ext cx="352829" cy="347467"/>
            <a:chOff x="7959662" y="2436857"/>
            <a:chExt cx="352829" cy="347467"/>
          </a:xfrm>
        </p:grpSpPr>
        <p:sp>
          <p:nvSpPr>
            <p:cNvPr id="17989" name="Google Shape;17989;p93"/>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93"/>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93"/>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93"/>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93"/>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93"/>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93"/>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93"/>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93"/>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93"/>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93"/>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93"/>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93"/>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93"/>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93"/>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93"/>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5" name="Google Shape;18005;p93"/>
          <p:cNvGrpSpPr/>
          <p:nvPr/>
        </p:nvGrpSpPr>
        <p:grpSpPr>
          <a:xfrm>
            <a:off x="7009528" y="2897961"/>
            <a:ext cx="325578" cy="347207"/>
            <a:chOff x="7009528" y="2897961"/>
            <a:chExt cx="325578" cy="347207"/>
          </a:xfrm>
        </p:grpSpPr>
        <p:sp>
          <p:nvSpPr>
            <p:cNvPr id="18006" name="Google Shape;18006;p93"/>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93"/>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93"/>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93"/>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93"/>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93"/>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93"/>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93"/>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93"/>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93"/>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93"/>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93"/>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93"/>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93"/>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93"/>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93"/>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93"/>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93"/>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93"/>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93"/>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93"/>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7" name="Google Shape;18027;p93"/>
          <p:cNvGrpSpPr/>
          <p:nvPr/>
        </p:nvGrpSpPr>
        <p:grpSpPr>
          <a:xfrm>
            <a:off x="6980143" y="1563869"/>
            <a:ext cx="456522" cy="279535"/>
            <a:chOff x="6980143" y="1563869"/>
            <a:chExt cx="456522" cy="279535"/>
          </a:xfrm>
        </p:grpSpPr>
        <p:sp>
          <p:nvSpPr>
            <p:cNvPr id="18028" name="Google Shape;18028;p93"/>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93"/>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93"/>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93"/>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93"/>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93"/>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93"/>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93"/>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93"/>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93"/>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93"/>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93"/>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93"/>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93"/>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93"/>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3" name="Google Shape;18043;p93"/>
          <p:cNvGrpSpPr/>
          <p:nvPr/>
        </p:nvGrpSpPr>
        <p:grpSpPr>
          <a:xfrm>
            <a:off x="2827559" y="2428451"/>
            <a:ext cx="264778" cy="363864"/>
            <a:chOff x="2827559" y="2428451"/>
            <a:chExt cx="264778" cy="363864"/>
          </a:xfrm>
        </p:grpSpPr>
        <p:sp>
          <p:nvSpPr>
            <p:cNvPr id="18044" name="Google Shape;18044;p93"/>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93"/>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93"/>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93"/>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93"/>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93"/>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93"/>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93"/>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93"/>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93"/>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93"/>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93"/>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93"/>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93"/>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93"/>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93"/>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93"/>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1" name="Google Shape;18061;p93"/>
          <p:cNvGrpSpPr/>
          <p:nvPr/>
        </p:nvGrpSpPr>
        <p:grpSpPr>
          <a:xfrm>
            <a:off x="7488303" y="2436571"/>
            <a:ext cx="352490" cy="347493"/>
            <a:chOff x="7488303" y="2436571"/>
            <a:chExt cx="352490" cy="347493"/>
          </a:xfrm>
        </p:grpSpPr>
        <p:sp>
          <p:nvSpPr>
            <p:cNvPr id="18062" name="Google Shape;18062;p93"/>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93"/>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93"/>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93"/>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93"/>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93"/>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93"/>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93"/>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93"/>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93"/>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93"/>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93"/>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93"/>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93"/>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93"/>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93"/>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93"/>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93"/>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93"/>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93"/>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93"/>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93"/>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93"/>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5" name="Google Shape;18085;p93"/>
          <p:cNvGrpSpPr/>
          <p:nvPr/>
        </p:nvGrpSpPr>
        <p:grpSpPr>
          <a:xfrm>
            <a:off x="4146190" y="3339908"/>
            <a:ext cx="341975" cy="394915"/>
            <a:chOff x="4146190" y="3339908"/>
            <a:chExt cx="341975" cy="394915"/>
          </a:xfrm>
        </p:grpSpPr>
        <p:sp>
          <p:nvSpPr>
            <p:cNvPr id="18086" name="Google Shape;18086;p93"/>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93"/>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93"/>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93"/>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93"/>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93"/>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93"/>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93"/>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93"/>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93"/>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93"/>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93"/>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93"/>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93"/>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93"/>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93"/>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93"/>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93"/>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4" name="Google Shape;18104;p93"/>
          <p:cNvGrpSpPr/>
          <p:nvPr/>
        </p:nvGrpSpPr>
        <p:grpSpPr>
          <a:xfrm>
            <a:off x="6529398" y="2898143"/>
            <a:ext cx="346999" cy="347025"/>
            <a:chOff x="6529398" y="2898143"/>
            <a:chExt cx="346999" cy="347025"/>
          </a:xfrm>
        </p:grpSpPr>
        <p:sp>
          <p:nvSpPr>
            <p:cNvPr id="18105" name="Google Shape;18105;p93"/>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93"/>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93"/>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93"/>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93"/>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93"/>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93"/>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93"/>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93"/>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93"/>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93"/>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93"/>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93"/>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93"/>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93"/>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93"/>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93"/>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93"/>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93"/>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93"/>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93"/>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93"/>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93"/>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93"/>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93"/>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93"/>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1" name="Google Shape;18131;p93"/>
          <p:cNvGrpSpPr/>
          <p:nvPr/>
        </p:nvGrpSpPr>
        <p:grpSpPr>
          <a:xfrm>
            <a:off x="6011529" y="3354899"/>
            <a:ext cx="403582" cy="382344"/>
            <a:chOff x="6011529" y="3354899"/>
            <a:chExt cx="403582" cy="382344"/>
          </a:xfrm>
        </p:grpSpPr>
        <p:sp>
          <p:nvSpPr>
            <p:cNvPr id="18132" name="Google Shape;18132;p93"/>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93"/>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93"/>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93"/>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93"/>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93"/>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93"/>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9" name="Google Shape;18139;p93"/>
          <p:cNvGrpSpPr/>
          <p:nvPr/>
        </p:nvGrpSpPr>
        <p:grpSpPr>
          <a:xfrm>
            <a:off x="5588348" y="2418482"/>
            <a:ext cx="386847" cy="383723"/>
            <a:chOff x="5588348" y="2418482"/>
            <a:chExt cx="386847" cy="383723"/>
          </a:xfrm>
        </p:grpSpPr>
        <p:sp>
          <p:nvSpPr>
            <p:cNvPr id="18140" name="Google Shape;18140;p93"/>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93"/>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93"/>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93"/>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93"/>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93"/>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93"/>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7" name="Google Shape;18147;p93"/>
          <p:cNvGrpSpPr/>
          <p:nvPr/>
        </p:nvGrpSpPr>
        <p:grpSpPr>
          <a:xfrm>
            <a:off x="6065458" y="2434229"/>
            <a:ext cx="378154" cy="352230"/>
            <a:chOff x="6065458" y="2434229"/>
            <a:chExt cx="378154" cy="352230"/>
          </a:xfrm>
        </p:grpSpPr>
        <p:sp>
          <p:nvSpPr>
            <p:cNvPr id="18148" name="Google Shape;18148;p93"/>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93"/>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93"/>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93"/>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93"/>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93"/>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93"/>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93"/>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93"/>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93"/>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93"/>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93"/>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0" name="Google Shape;18160;p93"/>
          <p:cNvGrpSpPr/>
          <p:nvPr/>
        </p:nvGrpSpPr>
        <p:grpSpPr>
          <a:xfrm>
            <a:off x="2634708" y="3844133"/>
            <a:ext cx="375421" cy="353610"/>
            <a:chOff x="2870687" y="3796508"/>
            <a:chExt cx="375421" cy="353610"/>
          </a:xfrm>
        </p:grpSpPr>
        <p:sp>
          <p:nvSpPr>
            <p:cNvPr id="18161" name="Google Shape;18161;p93"/>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93"/>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93"/>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93"/>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5" name="Google Shape;18165;p93"/>
          <p:cNvGrpSpPr/>
          <p:nvPr/>
        </p:nvGrpSpPr>
        <p:grpSpPr>
          <a:xfrm>
            <a:off x="8020722" y="1543724"/>
            <a:ext cx="264309" cy="319826"/>
            <a:chOff x="8020722" y="1543724"/>
            <a:chExt cx="264309" cy="319826"/>
          </a:xfrm>
        </p:grpSpPr>
        <p:sp>
          <p:nvSpPr>
            <p:cNvPr id="18166" name="Google Shape;18166;p93"/>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93"/>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93"/>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93"/>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93"/>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93"/>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93"/>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93"/>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93"/>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93"/>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93"/>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93"/>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93"/>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93"/>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93"/>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93"/>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2" name="Google Shape;18182;p93"/>
          <p:cNvGrpSpPr/>
          <p:nvPr/>
        </p:nvGrpSpPr>
        <p:grpSpPr>
          <a:xfrm>
            <a:off x="2319216" y="2452526"/>
            <a:ext cx="343875" cy="315609"/>
            <a:chOff x="2319216" y="2452526"/>
            <a:chExt cx="343875" cy="315609"/>
          </a:xfrm>
        </p:grpSpPr>
        <p:sp>
          <p:nvSpPr>
            <p:cNvPr id="18183" name="Google Shape;18183;p93"/>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93"/>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93"/>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93"/>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93"/>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93"/>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93"/>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93"/>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93"/>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93"/>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93"/>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93"/>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93"/>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93"/>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7" name="Google Shape;18197;p93"/>
          <p:cNvGrpSpPr/>
          <p:nvPr/>
        </p:nvGrpSpPr>
        <p:grpSpPr>
          <a:xfrm>
            <a:off x="7990504" y="1997539"/>
            <a:ext cx="301320" cy="319592"/>
            <a:chOff x="7990504" y="1997539"/>
            <a:chExt cx="301320" cy="319592"/>
          </a:xfrm>
        </p:grpSpPr>
        <p:sp>
          <p:nvSpPr>
            <p:cNvPr id="18198" name="Google Shape;18198;p93"/>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93"/>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93"/>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93"/>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93"/>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93"/>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93"/>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93"/>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93"/>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93"/>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93"/>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93"/>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93"/>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93"/>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93"/>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93"/>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93"/>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93"/>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93"/>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93"/>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93"/>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93"/>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93"/>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93"/>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93"/>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93"/>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93"/>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93"/>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93"/>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93"/>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93"/>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93"/>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93"/>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93"/>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93"/>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93"/>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4" name="Google Shape;18234;p93"/>
          <p:cNvGrpSpPr/>
          <p:nvPr/>
        </p:nvGrpSpPr>
        <p:grpSpPr>
          <a:xfrm>
            <a:off x="3066140" y="3844159"/>
            <a:ext cx="372844" cy="353610"/>
            <a:chOff x="3302118" y="3796534"/>
            <a:chExt cx="372844" cy="353610"/>
          </a:xfrm>
        </p:grpSpPr>
        <p:sp>
          <p:nvSpPr>
            <p:cNvPr id="18235" name="Google Shape;18235;p93"/>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93"/>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93"/>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93"/>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93"/>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93"/>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93"/>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93"/>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3" name="Google Shape;18243;p93"/>
          <p:cNvGrpSpPr/>
          <p:nvPr/>
        </p:nvGrpSpPr>
        <p:grpSpPr>
          <a:xfrm>
            <a:off x="6962652" y="3354899"/>
            <a:ext cx="404051" cy="382344"/>
            <a:chOff x="6962652" y="3354899"/>
            <a:chExt cx="404051" cy="382344"/>
          </a:xfrm>
        </p:grpSpPr>
        <p:sp>
          <p:nvSpPr>
            <p:cNvPr id="18244" name="Google Shape;18244;p93"/>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93"/>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93"/>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93"/>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93"/>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93"/>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93"/>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93"/>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93"/>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93"/>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93"/>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5" name="Google Shape;18255;p93"/>
          <p:cNvGrpSpPr/>
          <p:nvPr/>
        </p:nvGrpSpPr>
        <p:grpSpPr>
          <a:xfrm>
            <a:off x="3508451" y="3844159"/>
            <a:ext cx="372740" cy="353610"/>
            <a:chOff x="3744430" y="3796534"/>
            <a:chExt cx="372740" cy="353610"/>
          </a:xfrm>
        </p:grpSpPr>
        <p:sp>
          <p:nvSpPr>
            <p:cNvPr id="18256" name="Google Shape;18256;p93"/>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93"/>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93"/>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93"/>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93"/>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93"/>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93"/>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93"/>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93"/>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5" name="Google Shape;18265;p93"/>
          <p:cNvGrpSpPr/>
          <p:nvPr/>
        </p:nvGrpSpPr>
        <p:grpSpPr>
          <a:xfrm>
            <a:off x="4835125" y="3844159"/>
            <a:ext cx="372844" cy="353610"/>
            <a:chOff x="5071104" y="3796534"/>
            <a:chExt cx="372844" cy="353610"/>
          </a:xfrm>
        </p:grpSpPr>
        <p:sp>
          <p:nvSpPr>
            <p:cNvPr id="18266" name="Google Shape;18266;p93"/>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93"/>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93"/>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93"/>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93"/>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93"/>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93"/>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93"/>
          <p:cNvGrpSpPr/>
          <p:nvPr/>
        </p:nvGrpSpPr>
        <p:grpSpPr>
          <a:xfrm>
            <a:off x="7438201" y="3354899"/>
            <a:ext cx="403504" cy="382318"/>
            <a:chOff x="7438201" y="3354899"/>
            <a:chExt cx="403504" cy="382318"/>
          </a:xfrm>
        </p:grpSpPr>
        <p:sp>
          <p:nvSpPr>
            <p:cNvPr id="18274" name="Google Shape;18274;p93"/>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93"/>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93"/>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93"/>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93"/>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93"/>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93"/>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93"/>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93"/>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93"/>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93"/>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93"/>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93"/>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93"/>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93"/>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9" name="Google Shape;18289;p93"/>
          <p:cNvGrpSpPr/>
          <p:nvPr/>
        </p:nvGrpSpPr>
        <p:grpSpPr>
          <a:xfrm>
            <a:off x="5160300" y="2435035"/>
            <a:ext cx="288515" cy="350512"/>
            <a:chOff x="5160300" y="2435035"/>
            <a:chExt cx="288515" cy="350512"/>
          </a:xfrm>
        </p:grpSpPr>
        <p:sp>
          <p:nvSpPr>
            <p:cNvPr id="18290" name="Google Shape;18290;p93"/>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93"/>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93"/>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93"/>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93"/>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93"/>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93"/>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93"/>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93"/>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93"/>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93"/>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93"/>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2" name="Google Shape;18302;p93"/>
          <p:cNvGrpSpPr/>
          <p:nvPr/>
        </p:nvGrpSpPr>
        <p:grpSpPr>
          <a:xfrm>
            <a:off x="5719670" y="3844159"/>
            <a:ext cx="372766" cy="353610"/>
            <a:chOff x="5955648" y="3796534"/>
            <a:chExt cx="372766" cy="353610"/>
          </a:xfrm>
        </p:grpSpPr>
        <p:sp>
          <p:nvSpPr>
            <p:cNvPr id="18303" name="Google Shape;18303;p93"/>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93"/>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93"/>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93"/>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93"/>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93"/>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93"/>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0" name="Google Shape;18310;p93"/>
          <p:cNvGrpSpPr/>
          <p:nvPr/>
        </p:nvGrpSpPr>
        <p:grpSpPr>
          <a:xfrm>
            <a:off x="4655731" y="2446592"/>
            <a:ext cx="372818" cy="327504"/>
            <a:chOff x="4655731" y="2446592"/>
            <a:chExt cx="372818" cy="327504"/>
          </a:xfrm>
        </p:grpSpPr>
        <p:sp>
          <p:nvSpPr>
            <p:cNvPr id="18311" name="Google Shape;18311;p93"/>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93"/>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93"/>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93"/>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93"/>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93"/>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93"/>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93"/>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93"/>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93"/>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93"/>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93"/>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93"/>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93"/>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5" name="Google Shape;18325;p93"/>
          <p:cNvGrpSpPr/>
          <p:nvPr/>
        </p:nvGrpSpPr>
        <p:grpSpPr>
          <a:xfrm>
            <a:off x="7459075" y="2926643"/>
            <a:ext cx="365062" cy="290024"/>
            <a:chOff x="7459075" y="2926643"/>
            <a:chExt cx="365062" cy="290024"/>
          </a:xfrm>
        </p:grpSpPr>
        <p:sp>
          <p:nvSpPr>
            <p:cNvPr id="18326" name="Google Shape;18326;p93"/>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93"/>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93"/>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93"/>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93"/>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93"/>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93"/>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93"/>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93"/>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93"/>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93"/>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93"/>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93"/>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93"/>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93"/>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93"/>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93"/>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93"/>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93"/>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93"/>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93"/>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93"/>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93"/>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9" name="Google Shape;18349;p93"/>
          <p:cNvGrpSpPr/>
          <p:nvPr/>
        </p:nvGrpSpPr>
        <p:grpSpPr>
          <a:xfrm>
            <a:off x="5060406" y="3354899"/>
            <a:ext cx="403582" cy="382344"/>
            <a:chOff x="5060406" y="3354899"/>
            <a:chExt cx="403582" cy="382344"/>
          </a:xfrm>
        </p:grpSpPr>
        <p:sp>
          <p:nvSpPr>
            <p:cNvPr id="18350" name="Google Shape;18350;p93"/>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93"/>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93"/>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93"/>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93"/>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5" name="Google Shape;18355;p93"/>
          <p:cNvGrpSpPr/>
          <p:nvPr/>
        </p:nvGrpSpPr>
        <p:grpSpPr>
          <a:xfrm>
            <a:off x="5535955" y="3354899"/>
            <a:ext cx="403608" cy="382344"/>
            <a:chOff x="5535955" y="3354899"/>
            <a:chExt cx="403608" cy="382344"/>
          </a:xfrm>
        </p:grpSpPr>
        <p:sp>
          <p:nvSpPr>
            <p:cNvPr id="18356" name="Google Shape;18356;p93"/>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93"/>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93"/>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93"/>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93"/>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1" name="Google Shape;18361;p93"/>
          <p:cNvGrpSpPr/>
          <p:nvPr/>
        </p:nvGrpSpPr>
        <p:grpSpPr>
          <a:xfrm>
            <a:off x="7913775" y="3354795"/>
            <a:ext cx="423285" cy="382422"/>
            <a:chOff x="7913775" y="3354795"/>
            <a:chExt cx="423285" cy="382422"/>
          </a:xfrm>
        </p:grpSpPr>
        <p:sp>
          <p:nvSpPr>
            <p:cNvPr id="18362" name="Google Shape;18362;p93"/>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93"/>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93"/>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93"/>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93"/>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93"/>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93"/>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93"/>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93"/>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93"/>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93"/>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93"/>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93"/>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93"/>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6" name="Google Shape;18376;p93"/>
          <p:cNvGrpSpPr/>
          <p:nvPr/>
        </p:nvGrpSpPr>
        <p:grpSpPr>
          <a:xfrm>
            <a:off x="7499365" y="1534536"/>
            <a:ext cx="354807" cy="338357"/>
            <a:chOff x="7499365" y="1534536"/>
            <a:chExt cx="354807" cy="338357"/>
          </a:xfrm>
        </p:grpSpPr>
        <p:sp>
          <p:nvSpPr>
            <p:cNvPr id="18377" name="Google Shape;18377;p93"/>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93"/>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93"/>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93"/>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93"/>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93"/>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93"/>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93"/>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93"/>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93"/>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93"/>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93"/>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93"/>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93"/>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93"/>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93"/>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93"/>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93"/>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93"/>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6" name="Google Shape;18396;p93"/>
          <p:cNvGrpSpPr/>
          <p:nvPr/>
        </p:nvGrpSpPr>
        <p:grpSpPr>
          <a:xfrm>
            <a:off x="3950685" y="3844159"/>
            <a:ext cx="372844" cy="353610"/>
            <a:chOff x="4186663" y="3796534"/>
            <a:chExt cx="372844" cy="353610"/>
          </a:xfrm>
        </p:grpSpPr>
        <p:sp>
          <p:nvSpPr>
            <p:cNvPr id="18397" name="Google Shape;18397;p93"/>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93"/>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93"/>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93"/>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93"/>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2" name="Google Shape;18402;p93"/>
          <p:cNvGrpSpPr/>
          <p:nvPr/>
        </p:nvGrpSpPr>
        <p:grpSpPr>
          <a:xfrm>
            <a:off x="4392918" y="3844159"/>
            <a:ext cx="372740" cy="353610"/>
            <a:chOff x="4628896" y="3796534"/>
            <a:chExt cx="372740" cy="353610"/>
          </a:xfrm>
        </p:grpSpPr>
        <p:sp>
          <p:nvSpPr>
            <p:cNvPr id="18403" name="Google Shape;18403;p93"/>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93"/>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93"/>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93"/>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93"/>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93"/>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93"/>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93"/>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1" name="Google Shape;18411;p93"/>
          <p:cNvGrpSpPr/>
          <p:nvPr/>
        </p:nvGrpSpPr>
        <p:grpSpPr>
          <a:xfrm>
            <a:off x="5277462" y="3844159"/>
            <a:ext cx="372818" cy="353610"/>
            <a:chOff x="5513441" y="3796534"/>
            <a:chExt cx="372818" cy="353610"/>
          </a:xfrm>
        </p:grpSpPr>
        <p:sp>
          <p:nvSpPr>
            <p:cNvPr id="18412" name="Google Shape;18412;p93"/>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93"/>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93"/>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93"/>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93"/>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93"/>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93"/>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9" name="Google Shape;18419;p93"/>
          <p:cNvGrpSpPr/>
          <p:nvPr/>
        </p:nvGrpSpPr>
        <p:grpSpPr>
          <a:xfrm>
            <a:off x="6487078" y="3354899"/>
            <a:ext cx="403608" cy="382344"/>
            <a:chOff x="6487078" y="3354899"/>
            <a:chExt cx="403608" cy="382344"/>
          </a:xfrm>
        </p:grpSpPr>
        <p:sp>
          <p:nvSpPr>
            <p:cNvPr id="18420" name="Google Shape;18420;p93"/>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93"/>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93"/>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93"/>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93"/>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93"/>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93"/>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93"/>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93"/>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93"/>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0" name="Google Shape;18430;p93"/>
          <p:cNvGrpSpPr/>
          <p:nvPr/>
        </p:nvGrpSpPr>
        <p:grpSpPr>
          <a:xfrm>
            <a:off x="3190851" y="3342484"/>
            <a:ext cx="389684" cy="389684"/>
            <a:chOff x="3190851" y="3342484"/>
            <a:chExt cx="389684" cy="389684"/>
          </a:xfrm>
        </p:grpSpPr>
        <p:sp>
          <p:nvSpPr>
            <p:cNvPr id="18431" name="Google Shape;18431;p93"/>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93"/>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93"/>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93"/>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93"/>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93"/>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93"/>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93"/>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93"/>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93"/>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93"/>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93"/>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93"/>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93"/>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93"/>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93"/>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93"/>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93"/>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93"/>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93"/>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93"/>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93"/>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93"/>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93"/>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93"/>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93"/>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93"/>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93"/>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9" name="Google Shape;18459;p93"/>
          <p:cNvGrpSpPr/>
          <p:nvPr/>
        </p:nvGrpSpPr>
        <p:grpSpPr>
          <a:xfrm>
            <a:off x="7927127" y="2879845"/>
            <a:ext cx="364515" cy="383619"/>
            <a:chOff x="7927127" y="2879845"/>
            <a:chExt cx="364515" cy="383619"/>
          </a:xfrm>
        </p:grpSpPr>
        <p:sp>
          <p:nvSpPr>
            <p:cNvPr id="18460" name="Google Shape;18460;p93"/>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93"/>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93"/>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93"/>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93"/>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93"/>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93"/>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93"/>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93"/>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93"/>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93"/>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93"/>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93"/>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93"/>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93"/>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93"/>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93"/>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93"/>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93"/>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93"/>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93"/>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93"/>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93"/>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93"/>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93"/>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93"/>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93"/>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93"/>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93"/>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9" name="Google Shape;18489;p93"/>
          <p:cNvGrpSpPr/>
          <p:nvPr/>
        </p:nvGrpSpPr>
        <p:grpSpPr>
          <a:xfrm>
            <a:off x="859281" y="3352531"/>
            <a:ext cx="327426" cy="357826"/>
            <a:chOff x="859281" y="3352531"/>
            <a:chExt cx="327426" cy="357826"/>
          </a:xfrm>
        </p:grpSpPr>
        <p:sp>
          <p:nvSpPr>
            <p:cNvPr id="18490" name="Google Shape;18490;p93"/>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93"/>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93"/>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93"/>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93"/>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93"/>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93"/>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93"/>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93"/>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93"/>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93"/>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93"/>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93"/>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93"/>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93"/>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93"/>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93"/>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93"/>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8" name="Google Shape;18508;p93"/>
          <p:cNvGrpSpPr/>
          <p:nvPr/>
        </p:nvGrpSpPr>
        <p:grpSpPr>
          <a:xfrm>
            <a:off x="1317912" y="3388371"/>
            <a:ext cx="372115" cy="273185"/>
            <a:chOff x="1317912" y="3388371"/>
            <a:chExt cx="372115" cy="273185"/>
          </a:xfrm>
        </p:grpSpPr>
        <p:sp>
          <p:nvSpPr>
            <p:cNvPr id="18509" name="Google Shape;18509;p93"/>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93"/>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93"/>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93"/>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93"/>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93"/>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93"/>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93"/>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93"/>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93"/>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93"/>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93"/>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93"/>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93"/>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93"/>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93"/>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93"/>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93"/>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93"/>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93"/>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93"/>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93"/>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93"/>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93"/>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93"/>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93"/>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93"/>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93"/>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93"/>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93"/>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93"/>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93"/>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93"/>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2" name="Google Shape;18542;p93"/>
          <p:cNvGrpSpPr/>
          <p:nvPr/>
        </p:nvGrpSpPr>
        <p:grpSpPr>
          <a:xfrm>
            <a:off x="2779747" y="1525426"/>
            <a:ext cx="356993" cy="344214"/>
            <a:chOff x="2779747" y="1525426"/>
            <a:chExt cx="356993" cy="344214"/>
          </a:xfrm>
        </p:grpSpPr>
        <p:sp>
          <p:nvSpPr>
            <p:cNvPr id="18543" name="Google Shape;18543;p93"/>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93"/>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93"/>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93"/>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93"/>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93"/>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93"/>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93"/>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93"/>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93"/>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93"/>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93"/>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93"/>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93"/>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93"/>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93"/>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93"/>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93"/>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93"/>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93"/>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93"/>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93"/>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93"/>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93"/>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7" name="Google Shape;18567;p93"/>
          <p:cNvGrpSpPr/>
          <p:nvPr/>
        </p:nvGrpSpPr>
        <p:grpSpPr>
          <a:xfrm>
            <a:off x="3317969" y="1515432"/>
            <a:ext cx="225112" cy="360663"/>
            <a:chOff x="3317969" y="1515432"/>
            <a:chExt cx="225112" cy="360663"/>
          </a:xfrm>
        </p:grpSpPr>
        <p:sp>
          <p:nvSpPr>
            <p:cNvPr id="18568" name="Google Shape;18568;p93"/>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93"/>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93"/>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93"/>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93"/>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93"/>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93"/>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93"/>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93"/>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93"/>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93"/>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93"/>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93"/>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93"/>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93"/>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93"/>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93"/>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93"/>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93"/>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93"/>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93"/>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93"/>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93"/>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93"/>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2" name="Google Shape;18592;p93"/>
          <p:cNvGrpSpPr/>
          <p:nvPr/>
        </p:nvGrpSpPr>
        <p:grpSpPr>
          <a:xfrm>
            <a:off x="3707887" y="1526233"/>
            <a:ext cx="389684" cy="339164"/>
            <a:chOff x="3707887" y="1526233"/>
            <a:chExt cx="389684" cy="339164"/>
          </a:xfrm>
        </p:grpSpPr>
        <p:sp>
          <p:nvSpPr>
            <p:cNvPr id="18593" name="Google Shape;18593;p93"/>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93"/>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93"/>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93"/>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93"/>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93"/>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93"/>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93"/>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93"/>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93"/>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93"/>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93"/>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93"/>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6" name="Google Shape;18606;p93"/>
          <p:cNvGrpSpPr/>
          <p:nvPr/>
        </p:nvGrpSpPr>
        <p:grpSpPr>
          <a:xfrm>
            <a:off x="4660676" y="1985853"/>
            <a:ext cx="346921" cy="346921"/>
            <a:chOff x="4660676" y="1985853"/>
            <a:chExt cx="346921" cy="346921"/>
          </a:xfrm>
        </p:grpSpPr>
        <p:sp>
          <p:nvSpPr>
            <p:cNvPr id="18607" name="Google Shape;18607;p93"/>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93"/>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93"/>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93"/>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93"/>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93"/>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93"/>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93"/>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93"/>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93"/>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93"/>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93"/>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93"/>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93"/>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93"/>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93"/>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93"/>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93"/>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93"/>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93"/>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93"/>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93"/>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93"/>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93"/>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93"/>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93"/>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93"/>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93"/>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93"/>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93"/>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93"/>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93"/>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93"/>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93"/>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93"/>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93"/>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93"/>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93"/>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93"/>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93"/>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93"/>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93"/>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93"/>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0" name="Google Shape;18650;p93"/>
          <p:cNvGrpSpPr/>
          <p:nvPr/>
        </p:nvGrpSpPr>
        <p:grpSpPr>
          <a:xfrm>
            <a:off x="3238846" y="2464342"/>
            <a:ext cx="383177" cy="291976"/>
            <a:chOff x="3238846" y="2464342"/>
            <a:chExt cx="383177" cy="291976"/>
          </a:xfrm>
        </p:grpSpPr>
        <p:sp>
          <p:nvSpPr>
            <p:cNvPr id="18651" name="Google Shape;18651;p93"/>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93"/>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93"/>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93"/>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93"/>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93"/>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93"/>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93"/>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93"/>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93"/>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93"/>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93"/>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93"/>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93"/>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93"/>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93"/>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93"/>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93"/>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9" name="Google Shape;18669;p93"/>
          <p:cNvGrpSpPr/>
          <p:nvPr/>
        </p:nvGrpSpPr>
        <p:grpSpPr>
          <a:xfrm>
            <a:off x="6161858" y="3847218"/>
            <a:ext cx="347434" cy="347434"/>
            <a:chOff x="2775123" y="1408261"/>
            <a:chExt cx="3847554" cy="3847554"/>
          </a:xfrm>
        </p:grpSpPr>
        <p:sp>
          <p:nvSpPr>
            <p:cNvPr id="18670" name="Google Shape;18670;p93"/>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93"/>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2" name="Google Shape;18672;p93"/>
            <p:cNvGrpSpPr/>
            <p:nvPr/>
          </p:nvGrpSpPr>
          <p:grpSpPr>
            <a:xfrm>
              <a:off x="3503656" y="1972170"/>
              <a:ext cx="2391038" cy="2719924"/>
              <a:chOff x="1512725" y="258500"/>
              <a:chExt cx="4570900" cy="5199625"/>
            </a:xfrm>
          </p:grpSpPr>
          <p:sp>
            <p:nvSpPr>
              <p:cNvPr id="18673" name="Google Shape;18673;p93"/>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93"/>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9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93"/>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9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78" name="Google Shape;18678;p93"/>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79" name="Google Shape;18679;p93"/>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683" name="Shape 18683"/>
        <p:cNvGrpSpPr/>
        <p:nvPr/>
      </p:nvGrpSpPr>
      <p:grpSpPr>
        <a:xfrm>
          <a:off x="0" y="0"/>
          <a:ext cx="0" cy="0"/>
          <a:chOff x="0" y="0"/>
          <a:chExt cx="0" cy="0"/>
        </a:xfrm>
      </p:grpSpPr>
      <p:pic>
        <p:nvPicPr>
          <p:cNvPr id="18684" name="Google Shape;18684;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44"/>
          <p:cNvSpPr txBox="1"/>
          <p:nvPr>
            <p:ph type="title"/>
          </p:nvPr>
        </p:nvSpPr>
        <p:spPr>
          <a:xfrm>
            <a:off x="720000" y="695675"/>
            <a:ext cx="42063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254" name="Google Shape;1254;p44"/>
          <p:cNvSpPr txBox="1"/>
          <p:nvPr>
            <p:ph idx="1" type="body"/>
          </p:nvPr>
        </p:nvSpPr>
        <p:spPr>
          <a:xfrm>
            <a:off x="720000" y="1457275"/>
            <a:ext cx="4206300" cy="214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know what helps you make your point clear?</a:t>
            </a:r>
            <a:br>
              <a:rPr lang="en">
                <a:solidFill>
                  <a:schemeClr val="dk1"/>
                </a:solidFill>
              </a:rPr>
            </a:br>
            <a:r>
              <a:rPr lang="en">
                <a:solidFill>
                  <a:schemeClr val="dk1"/>
                </a:solidFill>
              </a:rPr>
              <a:t>Lists like this one:</a:t>
            </a:r>
            <a:br>
              <a:rPr lang="en">
                <a:solidFill>
                  <a:schemeClr val="dk1"/>
                </a:solidFill>
              </a:rPr>
            </a:br>
            <a:endParaRPr>
              <a:solidFill>
                <a:schemeClr val="dk1"/>
              </a:solidFill>
            </a:endParaRPr>
          </a:p>
          <a:p>
            <a:pPr indent="-215900" lvl="0" marL="241300" rtl="0" algn="l">
              <a:spcBef>
                <a:spcPts val="0"/>
              </a:spcBef>
              <a:spcAft>
                <a:spcPts val="0"/>
              </a:spcAft>
              <a:buSzPts val="1400"/>
              <a:buFont typeface="Anaheim"/>
              <a:buChar char="●"/>
            </a:pPr>
            <a:r>
              <a:rPr lang="en">
                <a:solidFill>
                  <a:schemeClr val="dk1"/>
                </a:solidFill>
              </a:rPr>
              <a:t>They’re simple </a:t>
            </a:r>
            <a:endParaRPr>
              <a:solidFill>
                <a:schemeClr val="dk1"/>
              </a:solidFill>
            </a:endParaRPr>
          </a:p>
          <a:p>
            <a:pPr indent="-215900" lvl="0" marL="241300" rtl="0" algn="l">
              <a:spcBef>
                <a:spcPts val="0"/>
              </a:spcBef>
              <a:spcAft>
                <a:spcPts val="0"/>
              </a:spcAft>
              <a:buSzPts val="1400"/>
              <a:buFont typeface="Anaheim"/>
              <a:buChar char="●"/>
            </a:pPr>
            <a:r>
              <a:rPr lang="en">
                <a:solidFill>
                  <a:schemeClr val="dk1"/>
                </a:solidFill>
              </a:rPr>
              <a:t>You can organize your ideas clearly</a:t>
            </a:r>
            <a:endParaRPr>
              <a:solidFill>
                <a:schemeClr val="dk1"/>
              </a:solidFill>
            </a:endParaRPr>
          </a:p>
          <a:p>
            <a:pPr indent="-215900" lvl="0" marL="241300" rtl="0" algn="l">
              <a:spcBef>
                <a:spcPts val="0"/>
              </a:spcBef>
              <a:spcAft>
                <a:spcPts val="0"/>
              </a:spcAft>
              <a:buSzPts val="1400"/>
              <a:buFont typeface="Anaheim"/>
              <a:buChar char="●"/>
            </a:pPr>
            <a:r>
              <a:rPr lang="en">
                <a:solidFill>
                  <a:schemeClr val="dk1"/>
                </a:solidFill>
              </a:rPr>
              <a:t>You’ll never forget to buy milk!</a:t>
            </a:r>
            <a:endParaRPr>
              <a:solidFill>
                <a:schemeClr val="dk1"/>
              </a:solidFill>
            </a:endParaRPr>
          </a:p>
          <a:p>
            <a:pPr indent="0" lvl="0" marL="0" rtl="0" algn="l">
              <a:spcBef>
                <a:spcPts val="0"/>
              </a:spcBef>
              <a:spcAft>
                <a:spcPts val="0"/>
              </a:spcAft>
              <a:buClr>
                <a:srgbClr val="273D40"/>
              </a:buClr>
              <a:buSzPts val="600"/>
              <a:buFont typeface="Arial"/>
              <a:buNone/>
            </a:pPr>
            <a:r>
              <a:t/>
            </a:r>
            <a:endParaRPr>
              <a:solidFill>
                <a:schemeClr val="dk1"/>
              </a:solidFill>
            </a:endParaRPr>
          </a:p>
          <a:p>
            <a:pPr indent="0" lvl="0" marL="0" rtl="0" algn="l">
              <a:spcBef>
                <a:spcPts val="0"/>
              </a:spcBef>
              <a:spcAft>
                <a:spcPts val="0"/>
              </a:spcAft>
              <a:buClr>
                <a:srgbClr val="273D40"/>
              </a:buClr>
              <a:buSzPts val="600"/>
              <a:buFont typeface="Arial"/>
              <a:buNone/>
            </a:pPr>
            <a:r>
              <a:rPr lang="en">
                <a:solidFill>
                  <a:schemeClr val="dk1"/>
                </a:solidFill>
              </a:rPr>
              <a:t>And the most important thing: the audience won’t miss the point of your presentation</a:t>
            </a:r>
            <a:endParaRPr>
              <a:solidFill>
                <a:schemeClr val="dk1"/>
              </a:solidFill>
            </a:endParaRPr>
          </a:p>
        </p:txBody>
      </p:sp>
      <p:grpSp>
        <p:nvGrpSpPr>
          <p:cNvPr id="1255" name="Google Shape;1255;p44"/>
          <p:cNvGrpSpPr/>
          <p:nvPr/>
        </p:nvGrpSpPr>
        <p:grpSpPr>
          <a:xfrm>
            <a:off x="6125379" y="1765865"/>
            <a:ext cx="2123448" cy="3210118"/>
            <a:chOff x="5443500" y="497250"/>
            <a:chExt cx="1029950" cy="1557025"/>
          </a:xfrm>
        </p:grpSpPr>
        <p:sp>
          <p:nvSpPr>
            <p:cNvPr id="1256" name="Google Shape;1256;p44"/>
            <p:cNvSpPr/>
            <p:nvPr/>
          </p:nvSpPr>
          <p:spPr>
            <a:xfrm>
              <a:off x="5540125" y="1797900"/>
              <a:ext cx="781925" cy="256375"/>
            </a:xfrm>
            <a:custGeom>
              <a:rect b="b" l="l" r="r" t="t"/>
              <a:pathLst>
                <a:path extrusionOk="0" h="10255" w="31277">
                  <a:moveTo>
                    <a:pt x="15638" y="1"/>
                  </a:moveTo>
                  <a:cubicBezTo>
                    <a:pt x="11491" y="1"/>
                    <a:pt x="7513" y="540"/>
                    <a:pt x="4581" y="1503"/>
                  </a:cubicBezTo>
                  <a:cubicBezTo>
                    <a:pt x="1648" y="2464"/>
                    <a:pt x="0" y="3768"/>
                    <a:pt x="0" y="5128"/>
                  </a:cubicBezTo>
                  <a:cubicBezTo>
                    <a:pt x="0" y="6488"/>
                    <a:pt x="1648" y="7791"/>
                    <a:pt x="4581" y="8753"/>
                  </a:cubicBezTo>
                  <a:cubicBezTo>
                    <a:pt x="7513" y="9715"/>
                    <a:pt x="11491" y="10255"/>
                    <a:pt x="15638" y="10255"/>
                  </a:cubicBezTo>
                  <a:cubicBezTo>
                    <a:pt x="19786" y="10255"/>
                    <a:pt x="23763" y="9715"/>
                    <a:pt x="26696" y="8753"/>
                  </a:cubicBezTo>
                  <a:cubicBezTo>
                    <a:pt x="29629" y="7791"/>
                    <a:pt x="31277" y="6488"/>
                    <a:pt x="31277" y="5128"/>
                  </a:cubicBezTo>
                  <a:cubicBezTo>
                    <a:pt x="31277" y="3768"/>
                    <a:pt x="29629" y="2464"/>
                    <a:pt x="26696" y="1503"/>
                  </a:cubicBezTo>
                  <a:cubicBezTo>
                    <a:pt x="23763" y="540"/>
                    <a:pt x="19786" y="1"/>
                    <a:pt x="1563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5631100" y="1324750"/>
              <a:ext cx="620775" cy="158850"/>
            </a:xfrm>
            <a:custGeom>
              <a:rect b="b" l="l" r="r" t="t"/>
              <a:pathLst>
                <a:path extrusionOk="0" h="6354" w="24831">
                  <a:moveTo>
                    <a:pt x="12677" y="1"/>
                  </a:moveTo>
                  <a:cubicBezTo>
                    <a:pt x="12657" y="258"/>
                    <a:pt x="12650" y="506"/>
                    <a:pt x="12647" y="748"/>
                  </a:cubicBezTo>
                  <a:cubicBezTo>
                    <a:pt x="18709" y="775"/>
                    <a:pt x="23588" y="1853"/>
                    <a:pt x="23588" y="3178"/>
                  </a:cubicBezTo>
                  <a:cubicBezTo>
                    <a:pt x="23588" y="4520"/>
                    <a:pt x="18585" y="5608"/>
                    <a:pt x="12416" y="5608"/>
                  </a:cubicBezTo>
                  <a:cubicBezTo>
                    <a:pt x="6244" y="5608"/>
                    <a:pt x="1245" y="4520"/>
                    <a:pt x="1245" y="3178"/>
                  </a:cubicBezTo>
                  <a:cubicBezTo>
                    <a:pt x="1245" y="1896"/>
                    <a:pt x="5808" y="846"/>
                    <a:pt x="11594" y="755"/>
                  </a:cubicBezTo>
                  <a:cubicBezTo>
                    <a:pt x="11595" y="513"/>
                    <a:pt x="11604" y="264"/>
                    <a:pt x="11622" y="8"/>
                  </a:cubicBezTo>
                  <a:lnTo>
                    <a:pt x="11622" y="8"/>
                  </a:lnTo>
                  <a:cubicBezTo>
                    <a:pt x="5135" y="112"/>
                    <a:pt x="1" y="1491"/>
                    <a:pt x="1" y="3178"/>
                  </a:cubicBezTo>
                  <a:cubicBezTo>
                    <a:pt x="1" y="4933"/>
                    <a:pt x="5559" y="6353"/>
                    <a:pt x="12418" y="6353"/>
                  </a:cubicBezTo>
                  <a:cubicBezTo>
                    <a:pt x="19132" y="6353"/>
                    <a:pt x="24604" y="4991"/>
                    <a:pt x="24825" y="3287"/>
                  </a:cubicBezTo>
                  <a:lnTo>
                    <a:pt x="24825" y="3280"/>
                  </a:lnTo>
                  <a:cubicBezTo>
                    <a:pt x="24825" y="3277"/>
                    <a:pt x="24826" y="3271"/>
                    <a:pt x="24826" y="3268"/>
                  </a:cubicBezTo>
                  <a:cubicBezTo>
                    <a:pt x="24829" y="3246"/>
                    <a:pt x="24829" y="3226"/>
                    <a:pt x="24830" y="3211"/>
                  </a:cubicBezTo>
                  <a:cubicBezTo>
                    <a:pt x="24831" y="3191"/>
                    <a:pt x="24831" y="3178"/>
                    <a:pt x="24831" y="3178"/>
                  </a:cubicBezTo>
                  <a:cubicBezTo>
                    <a:pt x="24831" y="1447"/>
                    <a:pt x="19413" y="37"/>
                    <a:pt x="12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5662275" y="1343450"/>
              <a:ext cx="558525" cy="121500"/>
            </a:xfrm>
            <a:custGeom>
              <a:rect b="b" l="l" r="r" t="t"/>
              <a:pathLst>
                <a:path extrusionOk="0" h="4860" w="22341">
                  <a:moveTo>
                    <a:pt x="11400" y="0"/>
                  </a:moveTo>
                  <a:cubicBezTo>
                    <a:pt x="11400" y="204"/>
                    <a:pt x="11404" y="401"/>
                    <a:pt x="11415" y="591"/>
                  </a:cubicBezTo>
                  <a:cubicBezTo>
                    <a:pt x="11428" y="901"/>
                    <a:pt x="11454" y="1193"/>
                    <a:pt x="11485" y="1458"/>
                  </a:cubicBezTo>
                  <a:cubicBezTo>
                    <a:pt x="11355" y="1422"/>
                    <a:pt x="11221" y="1401"/>
                    <a:pt x="11084" y="1401"/>
                  </a:cubicBezTo>
                  <a:cubicBezTo>
                    <a:pt x="10875" y="1401"/>
                    <a:pt x="10658" y="1449"/>
                    <a:pt x="10436" y="1563"/>
                  </a:cubicBezTo>
                  <a:cubicBezTo>
                    <a:pt x="10402" y="1276"/>
                    <a:pt x="10374" y="960"/>
                    <a:pt x="10360" y="625"/>
                  </a:cubicBezTo>
                  <a:cubicBezTo>
                    <a:pt x="10351" y="427"/>
                    <a:pt x="10346" y="220"/>
                    <a:pt x="10347" y="7"/>
                  </a:cubicBezTo>
                  <a:lnTo>
                    <a:pt x="10347" y="7"/>
                  </a:lnTo>
                  <a:cubicBezTo>
                    <a:pt x="4561" y="98"/>
                    <a:pt x="0" y="1146"/>
                    <a:pt x="0" y="2430"/>
                  </a:cubicBezTo>
                  <a:cubicBezTo>
                    <a:pt x="0" y="2632"/>
                    <a:pt x="113" y="2829"/>
                    <a:pt x="330" y="3020"/>
                  </a:cubicBezTo>
                  <a:cubicBezTo>
                    <a:pt x="1539" y="4077"/>
                    <a:pt x="5932" y="4860"/>
                    <a:pt x="11171" y="4860"/>
                  </a:cubicBezTo>
                  <a:cubicBezTo>
                    <a:pt x="16238" y="4860"/>
                    <a:pt x="20517" y="4125"/>
                    <a:pt x="21884" y="3118"/>
                  </a:cubicBezTo>
                  <a:cubicBezTo>
                    <a:pt x="22183" y="2901"/>
                    <a:pt x="22341" y="2670"/>
                    <a:pt x="22341" y="2430"/>
                  </a:cubicBezTo>
                  <a:cubicBezTo>
                    <a:pt x="22341" y="1105"/>
                    <a:pt x="17462" y="27"/>
                    <a:pt x="114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5626900" y="1404125"/>
              <a:ext cx="624825" cy="211550"/>
            </a:xfrm>
            <a:custGeom>
              <a:rect b="b" l="l" r="r" t="t"/>
              <a:pathLst>
                <a:path extrusionOk="0" h="8462" w="24993">
                  <a:moveTo>
                    <a:pt x="167" y="0"/>
                  </a:moveTo>
                  <a:lnTo>
                    <a:pt x="167" y="0"/>
                  </a:lnTo>
                  <a:cubicBezTo>
                    <a:pt x="0" y="439"/>
                    <a:pt x="165" y="2798"/>
                    <a:pt x="437" y="4400"/>
                  </a:cubicBezTo>
                  <a:cubicBezTo>
                    <a:pt x="564" y="5141"/>
                    <a:pt x="711" y="5716"/>
                    <a:pt x="860" y="5864"/>
                  </a:cubicBezTo>
                  <a:cubicBezTo>
                    <a:pt x="980" y="5985"/>
                    <a:pt x="1251" y="6215"/>
                    <a:pt x="1719" y="6492"/>
                  </a:cubicBezTo>
                  <a:cubicBezTo>
                    <a:pt x="3068" y="7289"/>
                    <a:pt x="6053" y="8462"/>
                    <a:pt x="11801" y="8462"/>
                  </a:cubicBezTo>
                  <a:cubicBezTo>
                    <a:pt x="17477" y="8462"/>
                    <a:pt x="21517" y="7390"/>
                    <a:pt x="23354" y="6559"/>
                  </a:cubicBezTo>
                  <a:cubicBezTo>
                    <a:pt x="24022" y="6256"/>
                    <a:pt x="24399" y="5985"/>
                    <a:pt x="24458" y="5809"/>
                  </a:cubicBezTo>
                  <a:cubicBezTo>
                    <a:pt x="24578" y="5450"/>
                    <a:pt x="24727" y="3772"/>
                    <a:pt x="24838" y="2312"/>
                  </a:cubicBezTo>
                  <a:cubicBezTo>
                    <a:pt x="24915" y="1311"/>
                    <a:pt x="24972" y="412"/>
                    <a:pt x="24992" y="109"/>
                  </a:cubicBezTo>
                  <a:lnTo>
                    <a:pt x="24992" y="109"/>
                  </a:lnTo>
                  <a:cubicBezTo>
                    <a:pt x="24769" y="1815"/>
                    <a:pt x="19299" y="3176"/>
                    <a:pt x="12584" y="3176"/>
                  </a:cubicBezTo>
                  <a:cubicBezTo>
                    <a:pt x="5726" y="3176"/>
                    <a:pt x="167" y="1756"/>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5669850" y="1566400"/>
              <a:ext cx="540950" cy="352775"/>
            </a:xfrm>
            <a:custGeom>
              <a:rect b="b" l="l" r="r" t="t"/>
              <a:pathLst>
                <a:path extrusionOk="0" h="14111" w="21638">
                  <a:moveTo>
                    <a:pt x="1" y="1"/>
                  </a:moveTo>
                  <a:lnTo>
                    <a:pt x="3085" y="12637"/>
                  </a:lnTo>
                  <a:cubicBezTo>
                    <a:pt x="3797" y="12926"/>
                    <a:pt x="4499" y="13164"/>
                    <a:pt x="5192" y="13359"/>
                  </a:cubicBezTo>
                  <a:cubicBezTo>
                    <a:pt x="7142" y="13909"/>
                    <a:pt x="8999" y="14110"/>
                    <a:pt x="10671" y="14110"/>
                  </a:cubicBezTo>
                  <a:cubicBezTo>
                    <a:pt x="15200" y="14110"/>
                    <a:pt x="18374" y="12637"/>
                    <a:pt x="18374" y="12637"/>
                  </a:cubicBezTo>
                  <a:lnTo>
                    <a:pt x="21327" y="1262"/>
                  </a:lnTo>
                  <a:lnTo>
                    <a:pt x="21638" y="70"/>
                  </a:lnTo>
                  <a:lnTo>
                    <a:pt x="21638" y="70"/>
                  </a:lnTo>
                  <a:cubicBezTo>
                    <a:pt x="19799" y="902"/>
                    <a:pt x="15759" y="1972"/>
                    <a:pt x="10084" y="1972"/>
                  </a:cubicBezTo>
                  <a:cubicBezTo>
                    <a:pt x="4335" y="1971"/>
                    <a:pt x="1350" y="79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5669850" y="1566400"/>
              <a:ext cx="540950" cy="334000"/>
            </a:xfrm>
            <a:custGeom>
              <a:rect b="b" l="l" r="r" t="t"/>
              <a:pathLst>
                <a:path extrusionOk="0" h="13360" w="21638">
                  <a:moveTo>
                    <a:pt x="1" y="1"/>
                  </a:moveTo>
                  <a:lnTo>
                    <a:pt x="3085" y="12637"/>
                  </a:lnTo>
                  <a:cubicBezTo>
                    <a:pt x="3797" y="12926"/>
                    <a:pt x="4499" y="13164"/>
                    <a:pt x="5192" y="13359"/>
                  </a:cubicBezTo>
                  <a:cubicBezTo>
                    <a:pt x="1671" y="8270"/>
                    <a:pt x="3393" y="4144"/>
                    <a:pt x="7354" y="4144"/>
                  </a:cubicBezTo>
                  <a:cubicBezTo>
                    <a:pt x="7719" y="4144"/>
                    <a:pt x="8103" y="4179"/>
                    <a:pt x="8504" y="4251"/>
                  </a:cubicBezTo>
                  <a:cubicBezTo>
                    <a:pt x="9001" y="4341"/>
                    <a:pt x="9529" y="4381"/>
                    <a:pt x="10079" y="4381"/>
                  </a:cubicBezTo>
                  <a:cubicBezTo>
                    <a:pt x="14386" y="4381"/>
                    <a:pt x="19964" y="1900"/>
                    <a:pt x="21327" y="1262"/>
                  </a:cubicBezTo>
                  <a:lnTo>
                    <a:pt x="21638" y="70"/>
                  </a:lnTo>
                  <a:lnTo>
                    <a:pt x="21638" y="70"/>
                  </a:lnTo>
                  <a:cubicBezTo>
                    <a:pt x="19799" y="902"/>
                    <a:pt x="15759" y="1972"/>
                    <a:pt x="10084" y="1972"/>
                  </a:cubicBezTo>
                  <a:cubicBezTo>
                    <a:pt x="4335" y="1971"/>
                    <a:pt x="1350" y="797"/>
                    <a:pt x="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5872875" y="1007225"/>
              <a:ext cx="164125" cy="375400"/>
            </a:xfrm>
            <a:custGeom>
              <a:rect b="b" l="l" r="r" t="t"/>
              <a:pathLst>
                <a:path extrusionOk="0" h="15016" w="6565">
                  <a:moveTo>
                    <a:pt x="2197" y="1"/>
                  </a:moveTo>
                  <a:cubicBezTo>
                    <a:pt x="2107" y="1093"/>
                    <a:pt x="2303" y="2190"/>
                    <a:pt x="2506" y="3337"/>
                  </a:cubicBezTo>
                  <a:cubicBezTo>
                    <a:pt x="2690" y="4375"/>
                    <a:pt x="2891" y="5485"/>
                    <a:pt x="2905" y="6727"/>
                  </a:cubicBezTo>
                  <a:cubicBezTo>
                    <a:pt x="2562" y="6301"/>
                    <a:pt x="2131" y="5914"/>
                    <a:pt x="1606" y="5569"/>
                  </a:cubicBezTo>
                  <a:cubicBezTo>
                    <a:pt x="1202" y="5304"/>
                    <a:pt x="807" y="5106"/>
                    <a:pt x="485" y="4965"/>
                  </a:cubicBezTo>
                  <a:cubicBezTo>
                    <a:pt x="361" y="5295"/>
                    <a:pt x="199" y="5607"/>
                    <a:pt x="0" y="5895"/>
                  </a:cubicBezTo>
                  <a:cubicBezTo>
                    <a:pt x="294" y="6021"/>
                    <a:pt x="673" y="6206"/>
                    <a:pt x="1055" y="6460"/>
                  </a:cubicBezTo>
                  <a:cubicBezTo>
                    <a:pt x="2056" y="7125"/>
                    <a:pt x="2623" y="7937"/>
                    <a:pt x="2742" y="8880"/>
                  </a:cubicBezTo>
                  <a:cubicBezTo>
                    <a:pt x="2652" y="9399"/>
                    <a:pt x="2527" y="9942"/>
                    <a:pt x="2351" y="10509"/>
                  </a:cubicBezTo>
                  <a:cubicBezTo>
                    <a:pt x="2121" y="11255"/>
                    <a:pt x="2001" y="12004"/>
                    <a:pt x="1952" y="12712"/>
                  </a:cubicBezTo>
                  <a:cubicBezTo>
                    <a:pt x="1934" y="12967"/>
                    <a:pt x="1925" y="13217"/>
                    <a:pt x="1924" y="13459"/>
                  </a:cubicBezTo>
                  <a:cubicBezTo>
                    <a:pt x="1922" y="14028"/>
                    <a:pt x="1960" y="14556"/>
                    <a:pt x="2013" y="15015"/>
                  </a:cubicBezTo>
                  <a:cubicBezTo>
                    <a:pt x="2234" y="14901"/>
                    <a:pt x="2450" y="14853"/>
                    <a:pt x="2659" y="14853"/>
                  </a:cubicBezTo>
                  <a:cubicBezTo>
                    <a:pt x="2797" y="14853"/>
                    <a:pt x="2932" y="14874"/>
                    <a:pt x="3062" y="14911"/>
                  </a:cubicBezTo>
                  <a:cubicBezTo>
                    <a:pt x="3013" y="14481"/>
                    <a:pt x="2976" y="13986"/>
                    <a:pt x="2979" y="13453"/>
                  </a:cubicBezTo>
                  <a:cubicBezTo>
                    <a:pt x="2980" y="13210"/>
                    <a:pt x="2987" y="12963"/>
                    <a:pt x="3007" y="12705"/>
                  </a:cubicBezTo>
                  <a:cubicBezTo>
                    <a:pt x="3054" y="12094"/>
                    <a:pt x="3160" y="11453"/>
                    <a:pt x="3353" y="10821"/>
                  </a:cubicBezTo>
                  <a:cubicBezTo>
                    <a:pt x="3785" y="9429"/>
                    <a:pt x="3946" y="8194"/>
                    <a:pt x="3960" y="7066"/>
                  </a:cubicBezTo>
                  <a:cubicBezTo>
                    <a:pt x="4127" y="5750"/>
                    <a:pt x="5707" y="5460"/>
                    <a:pt x="6564" y="5399"/>
                  </a:cubicBezTo>
                  <a:cubicBezTo>
                    <a:pt x="6403" y="5083"/>
                    <a:pt x="6282" y="4738"/>
                    <a:pt x="6205" y="4372"/>
                  </a:cubicBezTo>
                  <a:cubicBezTo>
                    <a:pt x="5420" y="4458"/>
                    <a:pt x="4526" y="4709"/>
                    <a:pt x="3866" y="5240"/>
                  </a:cubicBezTo>
                  <a:cubicBezTo>
                    <a:pt x="3783" y="4506"/>
                    <a:pt x="3661" y="3817"/>
                    <a:pt x="3540" y="3153"/>
                  </a:cubicBezTo>
                  <a:cubicBezTo>
                    <a:pt x="3339" y="2018"/>
                    <a:pt x="3157" y="1009"/>
                    <a:pt x="3246" y="40"/>
                  </a:cubicBezTo>
                  <a:lnTo>
                    <a:pt x="3246" y="40"/>
                  </a:lnTo>
                  <a:cubicBezTo>
                    <a:pt x="2979" y="89"/>
                    <a:pt x="2812" y="90"/>
                    <a:pt x="2799" y="90"/>
                  </a:cubicBezTo>
                  <a:cubicBezTo>
                    <a:pt x="2798" y="90"/>
                    <a:pt x="2798" y="90"/>
                    <a:pt x="2798" y="90"/>
                  </a:cubicBezTo>
                  <a:cubicBezTo>
                    <a:pt x="2593" y="70"/>
                    <a:pt x="2392" y="40"/>
                    <a:pt x="2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5778050" y="504950"/>
              <a:ext cx="309100" cy="504450"/>
            </a:xfrm>
            <a:custGeom>
              <a:rect b="b" l="l" r="r" t="t"/>
              <a:pathLst>
                <a:path extrusionOk="0" h="20178" w="12364">
                  <a:moveTo>
                    <a:pt x="4151" y="1"/>
                  </a:moveTo>
                  <a:cubicBezTo>
                    <a:pt x="4151" y="1"/>
                    <a:pt x="3784" y="1774"/>
                    <a:pt x="2580" y="3852"/>
                  </a:cubicBezTo>
                  <a:cubicBezTo>
                    <a:pt x="1" y="8294"/>
                    <a:pt x="298" y="16042"/>
                    <a:pt x="3794" y="19003"/>
                  </a:cubicBezTo>
                  <a:cubicBezTo>
                    <a:pt x="4422" y="19535"/>
                    <a:pt x="5153" y="19912"/>
                    <a:pt x="5990" y="20088"/>
                  </a:cubicBezTo>
                  <a:cubicBezTo>
                    <a:pt x="6185" y="20128"/>
                    <a:pt x="6386" y="20159"/>
                    <a:pt x="6591" y="20178"/>
                  </a:cubicBezTo>
                  <a:cubicBezTo>
                    <a:pt x="6591" y="20178"/>
                    <a:pt x="6592" y="20178"/>
                    <a:pt x="6594" y="20178"/>
                  </a:cubicBezTo>
                  <a:cubicBezTo>
                    <a:pt x="6618" y="20178"/>
                    <a:pt x="6783" y="20176"/>
                    <a:pt x="7039" y="20128"/>
                  </a:cubicBezTo>
                  <a:cubicBezTo>
                    <a:pt x="8189" y="19921"/>
                    <a:pt x="11205" y="18820"/>
                    <a:pt x="12050" y="13018"/>
                  </a:cubicBezTo>
                  <a:cubicBezTo>
                    <a:pt x="12363" y="10862"/>
                    <a:pt x="11784" y="8832"/>
                    <a:pt x="10816" y="7045"/>
                  </a:cubicBezTo>
                  <a:cubicBezTo>
                    <a:pt x="8550" y="2853"/>
                    <a:pt x="4151" y="1"/>
                    <a:pt x="4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5451725" y="981000"/>
              <a:ext cx="442950" cy="244000"/>
            </a:xfrm>
            <a:custGeom>
              <a:rect b="b" l="l" r="r" t="t"/>
              <a:pathLst>
                <a:path extrusionOk="0" h="9760" w="17718">
                  <a:moveTo>
                    <a:pt x="10259" y="1"/>
                  </a:moveTo>
                  <a:cubicBezTo>
                    <a:pt x="5216" y="1"/>
                    <a:pt x="1048" y="5241"/>
                    <a:pt x="169" y="6426"/>
                  </a:cubicBezTo>
                  <a:cubicBezTo>
                    <a:pt x="59" y="6575"/>
                    <a:pt x="0" y="6661"/>
                    <a:pt x="0" y="6661"/>
                  </a:cubicBezTo>
                  <a:cubicBezTo>
                    <a:pt x="0" y="6661"/>
                    <a:pt x="1531" y="7020"/>
                    <a:pt x="3307" y="8115"/>
                  </a:cubicBezTo>
                  <a:cubicBezTo>
                    <a:pt x="5062" y="9196"/>
                    <a:pt x="7447" y="9759"/>
                    <a:pt x="9765" y="9759"/>
                  </a:cubicBezTo>
                  <a:cubicBezTo>
                    <a:pt x="12704" y="9759"/>
                    <a:pt x="15538" y="8852"/>
                    <a:pt x="16846" y="6944"/>
                  </a:cubicBezTo>
                  <a:cubicBezTo>
                    <a:pt x="16958" y="6783"/>
                    <a:pt x="17057" y="6613"/>
                    <a:pt x="17147" y="6435"/>
                  </a:cubicBezTo>
                  <a:cubicBezTo>
                    <a:pt x="17216" y="6297"/>
                    <a:pt x="17278" y="6156"/>
                    <a:pt x="17331" y="6012"/>
                  </a:cubicBezTo>
                  <a:cubicBezTo>
                    <a:pt x="17447" y="5697"/>
                    <a:pt x="17527" y="5362"/>
                    <a:pt x="17568" y="5005"/>
                  </a:cubicBezTo>
                  <a:cubicBezTo>
                    <a:pt x="17568" y="5005"/>
                    <a:pt x="17717" y="1182"/>
                    <a:pt x="11479" y="105"/>
                  </a:cubicBezTo>
                  <a:cubicBezTo>
                    <a:pt x="11067" y="34"/>
                    <a:pt x="10660" y="1"/>
                    <a:pt x="10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6026250" y="980975"/>
              <a:ext cx="439225" cy="244025"/>
            </a:xfrm>
            <a:custGeom>
              <a:rect b="b" l="l" r="r" t="t"/>
              <a:pathLst>
                <a:path extrusionOk="0" h="9761" w="17569">
                  <a:moveTo>
                    <a:pt x="7308" y="1"/>
                  </a:moveTo>
                  <a:cubicBezTo>
                    <a:pt x="6907" y="1"/>
                    <a:pt x="6500" y="34"/>
                    <a:pt x="6089" y="105"/>
                  </a:cubicBezTo>
                  <a:cubicBezTo>
                    <a:pt x="523" y="1064"/>
                    <a:pt x="45" y="4214"/>
                    <a:pt x="5" y="4880"/>
                  </a:cubicBezTo>
                  <a:cubicBezTo>
                    <a:pt x="1" y="4961"/>
                    <a:pt x="2" y="5005"/>
                    <a:pt x="2" y="5005"/>
                  </a:cubicBezTo>
                  <a:cubicBezTo>
                    <a:pt x="17" y="5145"/>
                    <a:pt x="39" y="5283"/>
                    <a:pt x="70" y="5418"/>
                  </a:cubicBezTo>
                  <a:cubicBezTo>
                    <a:pt x="147" y="5783"/>
                    <a:pt x="267" y="6127"/>
                    <a:pt x="429" y="6444"/>
                  </a:cubicBezTo>
                  <a:cubicBezTo>
                    <a:pt x="1560" y="8695"/>
                    <a:pt x="4621" y="9761"/>
                    <a:pt x="7808" y="9761"/>
                  </a:cubicBezTo>
                  <a:cubicBezTo>
                    <a:pt x="10125" y="9761"/>
                    <a:pt x="12508" y="9197"/>
                    <a:pt x="14264" y="8116"/>
                  </a:cubicBezTo>
                  <a:cubicBezTo>
                    <a:pt x="16039" y="7022"/>
                    <a:pt x="17569" y="6662"/>
                    <a:pt x="17569" y="6662"/>
                  </a:cubicBezTo>
                  <a:cubicBezTo>
                    <a:pt x="17569" y="6662"/>
                    <a:pt x="17464" y="6510"/>
                    <a:pt x="17267" y="6252"/>
                  </a:cubicBezTo>
                  <a:cubicBezTo>
                    <a:pt x="16164" y="4803"/>
                    <a:pt x="12138" y="1"/>
                    <a:pt x="7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5864050" y="1377675"/>
              <a:ext cx="162250" cy="44725"/>
            </a:xfrm>
            <a:custGeom>
              <a:rect b="b" l="l" r="r" t="t"/>
              <a:pathLst>
                <a:path extrusionOk="0" fill="none" h="1789" w="6490">
                  <a:moveTo>
                    <a:pt x="1" y="1552"/>
                  </a:moveTo>
                  <a:cubicBezTo>
                    <a:pt x="157" y="643"/>
                    <a:pt x="987" y="643"/>
                    <a:pt x="1461" y="1060"/>
                  </a:cubicBezTo>
                  <a:cubicBezTo>
                    <a:pt x="1765" y="621"/>
                    <a:pt x="2057" y="320"/>
                    <a:pt x="2366" y="194"/>
                  </a:cubicBezTo>
                  <a:cubicBezTo>
                    <a:pt x="2639" y="85"/>
                    <a:pt x="3168" y="0"/>
                    <a:pt x="3415" y="88"/>
                  </a:cubicBezTo>
                  <a:cubicBezTo>
                    <a:pt x="4031" y="258"/>
                    <a:pt x="4556" y="767"/>
                    <a:pt x="4896" y="1060"/>
                  </a:cubicBezTo>
                  <a:cubicBezTo>
                    <a:pt x="6131" y="52"/>
                    <a:pt x="6490" y="1788"/>
                    <a:pt x="6490" y="1788"/>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5969300" y="735000"/>
              <a:ext cx="27375" cy="18200"/>
            </a:xfrm>
            <a:custGeom>
              <a:rect b="b" l="l" r="r" t="t"/>
              <a:pathLst>
                <a:path extrusionOk="0" fill="none" h="728" w="1095">
                  <a:moveTo>
                    <a:pt x="1095" y="445"/>
                  </a:moveTo>
                  <a:cubicBezTo>
                    <a:pt x="1095" y="445"/>
                    <a:pt x="340" y="727"/>
                    <a:pt x="0" y="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5871925" y="748825"/>
              <a:ext cx="21075" cy="20725"/>
            </a:xfrm>
            <a:custGeom>
              <a:rect b="b" l="l" r="r" t="t"/>
              <a:pathLst>
                <a:path extrusionOk="0" fill="none" h="829" w="843">
                  <a:moveTo>
                    <a:pt x="1" y="828"/>
                  </a:moveTo>
                  <a:cubicBezTo>
                    <a:pt x="1" y="828"/>
                    <a:pt x="807" y="801"/>
                    <a:pt x="843" y="0"/>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5889850" y="744075"/>
              <a:ext cx="86850" cy="44050"/>
            </a:xfrm>
            <a:custGeom>
              <a:rect b="b" l="l" r="r" t="t"/>
              <a:pathLst>
                <a:path extrusionOk="0" fill="none" h="1762" w="3474">
                  <a:moveTo>
                    <a:pt x="3474" y="1"/>
                  </a:moveTo>
                  <a:cubicBezTo>
                    <a:pt x="3308" y="426"/>
                    <a:pt x="2834" y="1377"/>
                    <a:pt x="1812" y="1578"/>
                  </a:cubicBezTo>
                  <a:cubicBezTo>
                    <a:pt x="882" y="1761"/>
                    <a:pt x="279" y="1060"/>
                    <a:pt x="0" y="624"/>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5920150" y="797375"/>
              <a:ext cx="22825" cy="11125"/>
            </a:xfrm>
            <a:custGeom>
              <a:rect b="b" l="l" r="r" t="t"/>
              <a:pathLst>
                <a:path extrusionOk="0" fill="none" h="445" w="913">
                  <a:moveTo>
                    <a:pt x="913" y="1"/>
                  </a:moveTo>
                  <a:cubicBezTo>
                    <a:pt x="913" y="1"/>
                    <a:pt x="495" y="444"/>
                    <a:pt x="1" y="72"/>
                  </a:cubicBezTo>
                </a:path>
              </a:pathLst>
            </a:custGeom>
            <a:no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5901500" y="718375"/>
              <a:ext cx="42075" cy="16325"/>
            </a:xfrm>
            <a:custGeom>
              <a:rect b="b" l="l" r="r" t="t"/>
              <a:pathLst>
                <a:path extrusionOk="0" h="653" w="1683">
                  <a:moveTo>
                    <a:pt x="937" y="0"/>
                  </a:moveTo>
                  <a:cubicBezTo>
                    <a:pt x="899" y="0"/>
                    <a:pt x="861" y="1"/>
                    <a:pt x="823" y="3"/>
                  </a:cubicBezTo>
                  <a:cubicBezTo>
                    <a:pt x="365" y="29"/>
                    <a:pt x="0" y="194"/>
                    <a:pt x="8" y="372"/>
                  </a:cubicBezTo>
                  <a:cubicBezTo>
                    <a:pt x="17" y="535"/>
                    <a:pt x="340" y="653"/>
                    <a:pt x="747" y="653"/>
                  </a:cubicBezTo>
                  <a:cubicBezTo>
                    <a:pt x="783" y="653"/>
                    <a:pt x="820" y="652"/>
                    <a:pt x="857" y="650"/>
                  </a:cubicBezTo>
                  <a:cubicBezTo>
                    <a:pt x="1318" y="623"/>
                    <a:pt x="1683" y="459"/>
                    <a:pt x="1672" y="281"/>
                  </a:cubicBezTo>
                  <a:cubicBezTo>
                    <a:pt x="1665" y="119"/>
                    <a:pt x="1344" y="0"/>
                    <a:pt x="9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5637825" y="1461900"/>
              <a:ext cx="610050" cy="153775"/>
            </a:xfrm>
            <a:custGeom>
              <a:rect b="b" l="l" r="r" t="t"/>
              <a:pathLst>
                <a:path extrusionOk="0" h="6151" w="24402">
                  <a:moveTo>
                    <a:pt x="24401" y="1"/>
                  </a:moveTo>
                  <a:lnTo>
                    <a:pt x="24401" y="1"/>
                  </a:lnTo>
                  <a:cubicBezTo>
                    <a:pt x="22692" y="1552"/>
                    <a:pt x="18801" y="4127"/>
                    <a:pt x="11831" y="4127"/>
                  </a:cubicBezTo>
                  <a:cubicBezTo>
                    <a:pt x="8585" y="4127"/>
                    <a:pt x="4672" y="3568"/>
                    <a:pt x="0" y="2089"/>
                  </a:cubicBezTo>
                  <a:lnTo>
                    <a:pt x="0" y="2089"/>
                  </a:lnTo>
                  <a:cubicBezTo>
                    <a:pt x="127" y="2830"/>
                    <a:pt x="274" y="3405"/>
                    <a:pt x="423" y="3553"/>
                  </a:cubicBezTo>
                  <a:cubicBezTo>
                    <a:pt x="543" y="3674"/>
                    <a:pt x="814" y="3904"/>
                    <a:pt x="1282" y="4181"/>
                  </a:cubicBezTo>
                  <a:cubicBezTo>
                    <a:pt x="2631" y="4978"/>
                    <a:pt x="5616" y="6151"/>
                    <a:pt x="11364" y="6151"/>
                  </a:cubicBezTo>
                  <a:cubicBezTo>
                    <a:pt x="17040" y="6151"/>
                    <a:pt x="21080" y="5079"/>
                    <a:pt x="22917" y="4248"/>
                  </a:cubicBezTo>
                  <a:cubicBezTo>
                    <a:pt x="23585" y="3945"/>
                    <a:pt x="23962" y="3674"/>
                    <a:pt x="24021" y="3498"/>
                  </a:cubicBezTo>
                  <a:cubicBezTo>
                    <a:pt x="24141" y="3139"/>
                    <a:pt x="24290" y="1461"/>
                    <a:pt x="2440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6026250" y="1064200"/>
              <a:ext cx="439225" cy="160800"/>
            </a:xfrm>
            <a:custGeom>
              <a:rect b="b" l="l" r="r" t="t"/>
              <a:pathLst>
                <a:path extrusionOk="0" h="6432" w="17569">
                  <a:moveTo>
                    <a:pt x="6074" y="1"/>
                  </a:moveTo>
                  <a:cubicBezTo>
                    <a:pt x="3936" y="1"/>
                    <a:pt x="1825" y="424"/>
                    <a:pt x="5" y="1551"/>
                  </a:cubicBezTo>
                  <a:cubicBezTo>
                    <a:pt x="1" y="1632"/>
                    <a:pt x="2" y="1676"/>
                    <a:pt x="2" y="1676"/>
                  </a:cubicBezTo>
                  <a:cubicBezTo>
                    <a:pt x="17" y="1816"/>
                    <a:pt x="39" y="1954"/>
                    <a:pt x="70" y="2089"/>
                  </a:cubicBezTo>
                  <a:cubicBezTo>
                    <a:pt x="147" y="2454"/>
                    <a:pt x="267" y="2798"/>
                    <a:pt x="429" y="3115"/>
                  </a:cubicBezTo>
                  <a:cubicBezTo>
                    <a:pt x="1560" y="5366"/>
                    <a:pt x="4621" y="6432"/>
                    <a:pt x="7808" y="6432"/>
                  </a:cubicBezTo>
                  <a:cubicBezTo>
                    <a:pt x="10125" y="6432"/>
                    <a:pt x="12508" y="5868"/>
                    <a:pt x="14264" y="4787"/>
                  </a:cubicBezTo>
                  <a:cubicBezTo>
                    <a:pt x="16039" y="3693"/>
                    <a:pt x="17569" y="3333"/>
                    <a:pt x="17569" y="3333"/>
                  </a:cubicBezTo>
                  <a:cubicBezTo>
                    <a:pt x="17569" y="3333"/>
                    <a:pt x="17464" y="3181"/>
                    <a:pt x="17267" y="2923"/>
                  </a:cubicBezTo>
                  <a:cubicBezTo>
                    <a:pt x="14973" y="1788"/>
                    <a:pt x="10469" y="1"/>
                    <a:pt x="6074"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5451725" y="1089525"/>
              <a:ext cx="428675" cy="135475"/>
            </a:xfrm>
            <a:custGeom>
              <a:rect b="b" l="l" r="r" t="t"/>
              <a:pathLst>
                <a:path extrusionOk="0" h="5419" w="17147">
                  <a:moveTo>
                    <a:pt x="11139" y="1"/>
                  </a:moveTo>
                  <a:cubicBezTo>
                    <a:pt x="8622" y="1"/>
                    <a:pt x="5096" y="526"/>
                    <a:pt x="170" y="2085"/>
                  </a:cubicBezTo>
                  <a:cubicBezTo>
                    <a:pt x="59" y="2234"/>
                    <a:pt x="0" y="2320"/>
                    <a:pt x="0" y="2320"/>
                  </a:cubicBezTo>
                  <a:cubicBezTo>
                    <a:pt x="0" y="2320"/>
                    <a:pt x="1531" y="2679"/>
                    <a:pt x="3307" y="3774"/>
                  </a:cubicBezTo>
                  <a:cubicBezTo>
                    <a:pt x="5062" y="4855"/>
                    <a:pt x="7447" y="5418"/>
                    <a:pt x="9765" y="5418"/>
                  </a:cubicBezTo>
                  <a:cubicBezTo>
                    <a:pt x="12704" y="5418"/>
                    <a:pt x="15538" y="4511"/>
                    <a:pt x="16846" y="2603"/>
                  </a:cubicBezTo>
                  <a:cubicBezTo>
                    <a:pt x="16958" y="2442"/>
                    <a:pt x="17057" y="2272"/>
                    <a:pt x="17147" y="2094"/>
                  </a:cubicBezTo>
                  <a:cubicBezTo>
                    <a:pt x="16832" y="1584"/>
                    <a:pt x="15507" y="1"/>
                    <a:pt x="1113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5872900" y="681075"/>
              <a:ext cx="214250" cy="328325"/>
            </a:xfrm>
            <a:custGeom>
              <a:rect b="b" l="l" r="r" t="t"/>
              <a:pathLst>
                <a:path extrusionOk="0" h="13133" w="8570">
                  <a:moveTo>
                    <a:pt x="7022" y="0"/>
                  </a:moveTo>
                  <a:lnTo>
                    <a:pt x="7022" y="0"/>
                  </a:lnTo>
                  <a:cubicBezTo>
                    <a:pt x="7621" y="4579"/>
                    <a:pt x="7256" y="11364"/>
                    <a:pt x="0" y="11958"/>
                  </a:cubicBezTo>
                  <a:cubicBezTo>
                    <a:pt x="628" y="12490"/>
                    <a:pt x="1359" y="12867"/>
                    <a:pt x="2196" y="13043"/>
                  </a:cubicBezTo>
                  <a:cubicBezTo>
                    <a:pt x="2391" y="13083"/>
                    <a:pt x="2592" y="13114"/>
                    <a:pt x="2797" y="13133"/>
                  </a:cubicBezTo>
                  <a:cubicBezTo>
                    <a:pt x="2797" y="13133"/>
                    <a:pt x="2798" y="13133"/>
                    <a:pt x="2800" y="13133"/>
                  </a:cubicBezTo>
                  <a:cubicBezTo>
                    <a:pt x="2824" y="13133"/>
                    <a:pt x="2989" y="13131"/>
                    <a:pt x="3245" y="13083"/>
                  </a:cubicBezTo>
                  <a:cubicBezTo>
                    <a:pt x="4395" y="12876"/>
                    <a:pt x="7411" y="11775"/>
                    <a:pt x="8256" y="5973"/>
                  </a:cubicBezTo>
                  <a:cubicBezTo>
                    <a:pt x="8569" y="3817"/>
                    <a:pt x="7990" y="1787"/>
                    <a:pt x="7022"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5947325" y="1343450"/>
              <a:ext cx="273475" cy="77950"/>
            </a:xfrm>
            <a:custGeom>
              <a:rect b="b" l="l" r="r" t="t"/>
              <a:pathLst>
                <a:path extrusionOk="0" h="3118" w="10939">
                  <a:moveTo>
                    <a:pt x="1" y="0"/>
                  </a:moveTo>
                  <a:cubicBezTo>
                    <a:pt x="1" y="204"/>
                    <a:pt x="3" y="401"/>
                    <a:pt x="14" y="591"/>
                  </a:cubicBezTo>
                  <a:cubicBezTo>
                    <a:pt x="98" y="590"/>
                    <a:pt x="182" y="589"/>
                    <a:pt x="265" y="589"/>
                  </a:cubicBezTo>
                  <a:cubicBezTo>
                    <a:pt x="6305" y="589"/>
                    <a:pt x="9991" y="2806"/>
                    <a:pt x="10482" y="3118"/>
                  </a:cubicBezTo>
                  <a:cubicBezTo>
                    <a:pt x="10781" y="2901"/>
                    <a:pt x="10939" y="2670"/>
                    <a:pt x="10939" y="2430"/>
                  </a:cubicBezTo>
                  <a:cubicBezTo>
                    <a:pt x="10939" y="1104"/>
                    <a:pt x="6060" y="26"/>
                    <a:pt x="1" y="0"/>
                  </a:cubicBezTo>
                  <a:close/>
                </a:path>
              </a:pathLst>
            </a:custGeom>
            <a:solidFill>
              <a:srgbClr val="8252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5662275" y="1343625"/>
              <a:ext cx="259075" cy="75325"/>
            </a:xfrm>
            <a:custGeom>
              <a:rect b="b" l="l" r="r" t="t"/>
              <a:pathLst>
                <a:path extrusionOk="0" h="3013" w="10363">
                  <a:moveTo>
                    <a:pt x="10348" y="0"/>
                  </a:moveTo>
                  <a:cubicBezTo>
                    <a:pt x="4561" y="91"/>
                    <a:pt x="0" y="1139"/>
                    <a:pt x="0" y="2423"/>
                  </a:cubicBezTo>
                  <a:cubicBezTo>
                    <a:pt x="0" y="2625"/>
                    <a:pt x="113" y="2822"/>
                    <a:pt x="330" y="3013"/>
                  </a:cubicBezTo>
                  <a:cubicBezTo>
                    <a:pt x="4098" y="1438"/>
                    <a:pt x="7466" y="768"/>
                    <a:pt x="10362" y="618"/>
                  </a:cubicBezTo>
                  <a:cubicBezTo>
                    <a:pt x="10352" y="420"/>
                    <a:pt x="10347" y="213"/>
                    <a:pt x="10348" y="0"/>
                  </a:cubicBezTo>
                  <a:close/>
                </a:path>
              </a:pathLst>
            </a:custGeom>
            <a:solidFill>
              <a:srgbClr val="8252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5443500" y="497250"/>
              <a:ext cx="1029950" cy="1429625"/>
            </a:xfrm>
            <a:custGeom>
              <a:rect b="b" l="l" r="r" t="t"/>
              <a:pathLst>
                <a:path extrusionOk="0" h="57185" w="41198">
                  <a:moveTo>
                    <a:pt x="17531" y="307"/>
                  </a:moveTo>
                  <a:cubicBezTo>
                    <a:pt x="17531" y="307"/>
                    <a:pt x="21932" y="3159"/>
                    <a:pt x="24197" y="7352"/>
                  </a:cubicBezTo>
                  <a:cubicBezTo>
                    <a:pt x="25165" y="9138"/>
                    <a:pt x="25744" y="11169"/>
                    <a:pt x="25430" y="13325"/>
                  </a:cubicBezTo>
                  <a:cubicBezTo>
                    <a:pt x="24586" y="19126"/>
                    <a:pt x="21571" y="20227"/>
                    <a:pt x="20420" y="20435"/>
                  </a:cubicBezTo>
                  <a:cubicBezTo>
                    <a:pt x="20331" y="21403"/>
                    <a:pt x="20513" y="22412"/>
                    <a:pt x="20713" y="23549"/>
                  </a:cubicBezTo>
                  <a:cubicBezTo>
                    <a:pt x="20833" y="24212"/>
                    <a:pt x="20955" y="24900"/>
                    <a:pt x="21040" y="25636"/>
                  </a:cubicBezTo>
                  <a:cubicBezTo>
                    <a:pt x="21699" y="25104"/>
                    <a:pt x="22594" y="24853"/>
                    <a:pt x="23378" y="24767"/>
                  </a:cubicBezTo>
                  <a:cubicBezTo>
                    <a:pt x="23349" y="24632"/>
                    <a:pt x="23327" y="24494"/>
                    <a:pt x="23311" y="24354"/>
                  </a:cubicBezTo>
                  <a:cubicBezTo>
                    <a:pt x="23311" y="24354"/>
                    <a:pt x="23310" y="24310"/>
                    <a:pt x="23314" y="24229"/>
                  </a:cubicBezTo>
                  <a:cubicBezTo>
                    <a:pt x="23354" y="23563"/>
                    <a:pt x="23832" y="20413"/>
                    <a:pt x="29398" y="19454"/>
                  </a:cubicBezTo>
                  <a:cubicBezTo>
                    <a:pt x="29809" y="19382"/>
                    <a:pt x="30215" y="19349"/>
                    <a:pt x="30617" y="19349"/>
                  </a:cubicBezTo>
                  <a:cubicBezTo>
                    <a:pt x="35447" y="19349"/>
                    <a:pt x="39474" y="24151"/>
                    <a:pt x="40576" y="25601"/>
                  </a:cubicBezTo>
                  <a:cubicBezTo>
                    <a:pt x="40773" y="25859"/>
                    <a:pt x="40878" y="26011"/>
                    <a:pt x="40878" y="26011"/>
                  </a:cubicBezTo>
                  <a:cubicBezTo>
                    <a:pt x="40878" y="26011"/>
                    <a:pt x="39347" y="26370"/>
                    <a:pt x="37572" y="27465"/>
                  </a:cubicBezTo>
                  <a:cubicBezTo>
                    <a:pt x="35816" y="28546"/>
                    <a:pt x="33432" y="29110"/>
                    <a:pt x="31114" y="29110"/>
                  </a:cubicBezTo>
                  <a:cubicBezTo>
                    <a:pt x="27927" y="29110"/>
                    <a:pt x="24868" y="28044"/>
                    <a:pt x="23736" y="25793"/>
                  </a:cubicBezTo>
                  <a:cubicBezTo>
                    <a:pt x="22880" y="25856"/>
                    <a:pt x="21300" y="26145"/>
                    <a:pt x="21132" y="27461"/>
                  </a:cubicBezTo>
                  <a:cubicBezTo>
                    <a:pt x="21118" y="28588"/>
                    <a:pt x="20956" y="29826"/>
                    <a:pt x="20525" y="31216"/>
                  </a:cubicBezTo>
                  <a:cubicBezTo>
                    <a:pt x="20331" y="31848"/>
                    <a:pt x="20224" y="32488"/>
                    <a:pt x="20179" y="33100"/>
                  </a:cubicBezTo>
                  <a:cubicBezTo>
                    <a:pt x="26916" y="33136"/>
                    <a:pt x="32334" y="34543"/>
                    <a:pt x="32334" y="36277"/>
                  </a:cubicBezTo>
                  <a:cubicBezTo>
                    <a:pt x="32334" y="36277"/>
                    <a:pt x="32334" y="36290"/>
                    <a:pt x="32332" y="36310"/>
                  </a:cubicBezTo>
                  <a:cubicBezTo>
                    <a:pt x="32330" y="36325"/>
                    <a:pt x="32330" y="36345"/>
                    <a:pt x="32329" y="36367"/>
                  </a:cubicBezTo>
                  <a:cubicBezTo>
                    <a:pt x="32329" y="36369"/>
                    <a:pt x="32328" y="36375"/>
                    <a:pt x="32328" y="36379"/>
                  </a:cubicBezTo>
                  <a:lnTo>
                    <a:pt x="32328" y="36386"/>
                  </a:lnTo>
                  <a:cubicBezTo>
                    <a:pt x="32308" y="36687"/>
                    <a:pt x="32251" y="37587"/>
                    <a:pt x="32174" y="38588"/>
                  </a:cubicBezTo>
                  <a:cubicBezTo>
                    <a:pt x="32062" y="40048"/>
                    <a:pt x="31913" y="41725"/>
                    <a:pt x="31794" y="42085"/>
                  </a:cubicBezTo>
                  <a:cubicBezTo>
                    <a:pt x="31736" y="42261"/>
                    <a:pt x="31359" y="42533"/>
                    <a:pt x="30690" y="42836"/>
                  </a:cubicBezTo>
                  <a:lnTo>
                    <a:pt x="30380" y="44028"/>
                  </a:lnTo>
                  <a:lnTo>
                    <a:pt x="27426" y="55403"/>
                  </a:lnTo>
                  <a:cubicBezTo>
                    <a:pt x="27426" y="55403"/>
                    <a:pt x="24252" y="56877"/>
                    <a:pt x="19722" y="56877"/>
                  </a:cubicBezTo>
                  <a:cubicBezTo>
                    <a:pt x="18049" y="56877"/>
                    <a:pt x="16193" y="56676"/>
                    <a:pt x="14244" y="56125"/>
                  </a:cubicBezTo>
                  <a:cubicBezTo>
                    <a:pt x="13551" y="55930"/>
                    <a:pt x="12850" y="55692"/>
                    <a:pt x="12138" y="55403"/>
                  </a:cubicBezTo>
                  <a:lnTo>
                    <a:pt x="9053" y="42767"/>
                  </a:lnTo>
                  <a:cubicBezTo>
                    <a:pt x="8585" y="42492"/>
                    <a:pt x="8315" y="42261"/>
                    <a:pt x="8194" y="42139"/>
                  </a:cubicBezTo>
                  <a:cubicBezTo>
                    <a:pt x="8045" y="41991"/>
                    <a:pt x="7899" y="41413"/>
                    <a:pt x="7772" y="40675"/>
                  </a:cubicBezTo>
                  <a:cubicBezTo>
                    <a:pt x="7499" y="39073"/>
                    <a:pt x="7333" y="36714"/>
                    <a:pt x="7503" y="36279"/>
                  </a:cubicBezTo>
                  <a:cubicBezTo>
                    <a:pt x="7503" y="34591"/>
                    <a:pt x="12639" y="33212"/>
                    <a:pt x="19126" y="33108"/>
                  </a:cubicBezTo>
                  <a:cubicBezTo>
                    <a:pt x="19175" y="32400"/>
                    <a:pt x="19294" y="31652"/>
                    <a:pt x="19524" y="30907"/>
                  </a:cubicBezTo>
                  <a:cubicBezTo>
                    <a:pt x="19700" y="30340"/>
                    <a:pt x="19826" y="29796"/>
                    <a:pt x="19915" y="29277"/>
                  </a:cubicBezTo>
                  <a:cubicBezTo>
                    <a:pt x="19797" y="28335"/>
                    <a:pt x="19230" y="27522"/>
                    <a:pt x="18229" y="26858"/>
                  </a:cubicBezTo>
                  <a:cubicBezTo>
                    <a:pt x="17846" y="26605"/>
                    <a:pt x="17468" y="26419"/>
                    <a:pt x="17173" y="26293"/>
                  </a:cubicBezTo>
                  <a:cubicBezTo>
                    <a:pt x="15864" y="28202"/>
                    <a:pt x="13031" y="29108"/>
                    <a:pt x="10092" y="29108"/>
                  </a:cubicBezTo>
                  <a:cubicBezTo>
                    <a:pt x="7774" y="29108"/>
                    <a:pt x="5390" y="28544"/>
                    <a:pt x="3634" y="27464"/>
                  </a:cubicBezTo>
                  <a:cubicBezTo>
                    <a:pt x="1857" y="26370"/>
                    <a:pt x="328" y="26010"/>
                    <a:pt x="328" y="26010"/>
                  </a:cubicBezTo>
                  <a:cubicBezTo>
                    <a:pt x="328" y="26010"/>
                    <a:pt x="385" y="25924"/>
                    <a:pt x="497" y="25774"/>
                  </a:cubicBezTo>
                  <a:cubicBezTo>
                    <a:pt x="1377" y="24588"/>
                    <a:pt x="5543" y="19348"/>
                    <a:pt x="10587" y="19348"/>
                  </a:cubicBezTo>
                  <a:cubicBezTo>
                    <a:pt x="10989" y="19348"/>
                    <a:pt x="11396" y="19381"/>
                    <a:pt x="11808" y="19453"/>
                  </a:cubicBezTo>
                  <a:cubicBezTo>
                    <a:pt x="18046" y="20529"/>
                    <a:pt x="17897" y="24353"/>
                    <a:pt x="17897" y="24353"/>
                  </a:cubicBezTo>
                  <a:cubicBezTo>
                    <a:pt x="17856" y="24709"/>
                    <a:pt x="17776" y="25043"/>
                    <a:pt x="17658" y="25358"/>
                  </a:cubicBezTo>
                  <a:cubicBezTo>
                    <a:pt x="17982" y="25499"/>
                    <a:pt x="18379" y="25698"/>
                    <a:pt x="18781" y="25963"/>
                  </a:cubicBezTo>
                  <a:cubicBezTo>
                    <a:pt x="19305" y="26308"/>
                    <a:pt x="19737" y="26695"/>
                    <a:pt x="20080" y="27120"/>
                  </a:cubicBezTo>
                  <a:cubicBezTo>
                    <a:pt x="20064" y="25876"/>
                    <a:pt x="19865" y="24768"/>
                    <a:pt x="19681" y="23731"/>
                  </a:cubicBezTo>
                  <a:cubicBezTo>
                    <a:pt x="19478" y="22583"/>
                    <a:pt x="19282" y="21488"/>
                    <a:pt x="19371" y="20393"/>
                  </a:cubicBezTo>
                  <a:cubicBezTo>
                    <a:pt x="18536" y="20217"/>
                    <a:pt x="17804" y="19840"/>
                    <a:pt x="17176" y="19307"/>
                  </a:cubicBezTo>
                  <a:cubicBezTo>
                    <a:pt x="13678" y="16346"/>
                    <a:pt x="13383" y="8599"/>
                    <a:pt x="15959" y="4156"/>
                  </a:cubicBezTo>
                  <a:cubicBezTo>
                    <a:pt x="17165" y="2082"/>
                    <a:pt x="17531" y="307"/>
                    <a:pt x="17531" y="307"/>
                  </a:cubicBezTo>
                  <a:close/>
                  <a:moveTo>
                    <a:pt x="17531" y="1"/>
                  </a:moveTo>
                  <a:cubicBezTo>
                    <a:pt x="17491" y="1"/>
                    <a:pt x="17450" y="8"/>
                    <a:pt x="17413" y="24"/>
                  </a:cubicBezTo>
                  <a:cubicBezTo>
                    <a:pt x="17319" y="62"/>
                    <a:pt x="17250" y="146"/>
                    <a:pt x="17230" y="245"/>
                  </a:cubicBezTo>
                  <a:cubicBezTo>
                    <a:pt x="17227" y="256"/>
                    <a:pt x="17134" y="691"/>
                    <a:pt x="16902" y="1366"/>
                  </a:cubicBezTo>
                  <a:cubicBezTo>
                    <a:pt x="16686" y="1991"/>
                    <a:pt x="16301" y="2957"/>
                    <a:pt x="15694" y="4004"/>
                  </a:cubicBezTo>
                  <a:cubicBezTo>
                    <a:pt x="15369" y="4566"/>
                    <a:pt x="15081" y="5189"/>
                    <a:pt x="14838" y="5860"/>
                  </a:cubicBezTo>
                  <a:cubicBezTo>
                    <a:pt x="14605" y="6508"/>
                    <a:pt x="14413" y="7203"/>
                    <a:pt x="14269" y="7925"/>
                  </a:cubicBezTo>
                  <a:cubicBezTo>
                    <a:pt x="13985" y="9337"/>
                    <a:pt x="13886" y="10855"/>
                    <a:pt x="13983" y="12312"/>
                  </a:cubicBezTo>
                  <a:cubicBezTo>
                    <a:pt x="14031" y="13047"/>
                    <a:pt x="14128" y="13767"/>
                    <a:pt x="14273" y="14450"/>
                  </a:cubicBezTo>
                  <a:cubicBezTo>
                    <a:pt x="14422" y="15154"/>
                    <a:pt x="14620" y="15820"/>
                    <a:pt x="14860" y="16432"/>
                  </a:cubicBezTo>
                  <a:cubicBezTo>
                    <a:pt x="15113" y="17070"/>
                    <a:pt x="15414" y="17652"/>
                    <a:pt x="15757" y="18164"/>
                  </a:cubicBezTo>
                  <a:cubicBezTo>
                    <a:pt x="16118" y="18702"/>
                    <a:pt x="16528" y="19168"/>
                    <a:pt x="16975" y="19546"/>
                  </a:cubicBezTo>
                  <a:cubicBezTo>
                    <a:pt x="17591" y="20071"/>
                    <a:pt x="18287" y="20436"/>
                    <a:pt x="19045" y="20637"/>
                  </a:cubicBezTo>
                  <a:cubicBezTo>
                    <a:pt x="19000" y="21677"/>
                    <a:pt x="19182" y="22702"/>
                    <a:pt x="19375" y="23783"/>
                  </a:cubicBezTo>
                  <a:lnTo>
                    <a:pt x="19375" y="23786"/>
                  </a:lnTo>
                  <a:lnTo>
                    <a:pt x="19378" y="23804"/>
                  </a:lnTo>
                  <a:cubicBezTo>
                    <a:pt x="19522" y="24603"/>
                    <a:pt x="19667" y="25423"/>
                    <a:pt x="19733" y="26313"/>
                  </a:cubicBezTo>
                  <a:cubicBezTo>
                    <a:pt x="19495" y="26096"/>
                    <a:pt x="19234" y="25895"/>
                    <a:pt x="18948" y="25707"/>
                  </a:cubicBezTo>
                  <a:cubicBezTo>
                    <a:pt x="18663" y="25518"/>
                    <a:pt x="18355" y="25346"/>
                    <a:pt x="18036" y="25193"/>
                  </a:cubicBezTo>
                  <a:cubicBezTo>
                    <a:pt x="18113" y="24933"/>
                    <a:pt x="18168" y="24664"/>
                    <a:pt x="18200" y="24388"/>
                  </a:cubicBezTo>
                  <a:cubicBezTo>
                    <a:pt x="18201" y="24381"/>
                    <a:pt x="18201" y="24373"/>
                    <a:pt x="18201" y="24365"/>
                  </a:cubicBezTo>
                  <a:cubicBezTo>
                    <a:pt x="18202" y="24322"/>
                    <a:pt x="18233" y="23294"/>
                    <a:pt x="17443" y="22134"/>
                  </a:cubicBezTo>
                  <a:cubicBezTo>
                    <a:pt x="16986" y="21464"/>
                    <a:pt x="16347" y="20882"/>
                    <a:pt x="15545" y="20407"/>
                  </a:cubicBezTo>
                  <a:cubicBezTo>
                    <a:pt x="14558" y="19825"/>
                    <a:pt x="13318" y="19401"/>
                    <a:pt x="11857" y="19150"/>
                  </a:cubicBezTo>
                  <a:cubicBezTo>
                    <a:pt x="11440" y="19078"/>
                    <a:pt x="11012" y="19041"/>
                    <a:pt x="10584" y="19041"/>
                  </a:cubicBezTo>
                  <a:cubicBezTo>
                    <a:pt x="9377" y="19041"/>
                    <a:pt x="8130" y="19332"/>
                    <a:pt x="6876" y="19905"/>
                  </a:cubicBezTo>
                  <a:cubicBezTo>
                    <a:pt x="5849" y="20376"/>
                    <a:pt x="4809" y="21040"/>
                    <a:pt x="3783" y="21878"/>
                  </a:cubicBezTo>
                  <a:cubicBezTo>
                    <a:pt x="1987" y="23348"/>
                    <a:pt x="712" y="24964"/>
                    <a:pt x="247" y="25590"/>
                  </a:cubicBezTo>
                  <a:cubicBezTo>
                    <a:pt x="132" y="25744"/>
                    <a:pt x="72" y="25834"/>
                    <a:pt x="69" y="25836"/>
                  </a:cubicBezTo>
                  <a:cubicBezTo>
                    <a:pt x="13" y="25920"/>
                    <a:pt x="0" y="26027"/>
                    <a:pt x="37" y="26121"/>
                  </a:cubicBezTo>
                  <a:cubicBezTo>
                    <a:pt x="75" y="26216"/>
                    <a:pt x="156" y="26287"/>
                    <a:pt x="253" y="26310"/>
                  </a:cubicBezTo>
                  <a:cubicBezTo>
                    <a:pt x="258" y="26311"/>
                    <a:pt x="633" y="26401"/>
                    <a:pt x="1216" y="26619"/>
                  </a:cubicBezTo>
                  <a:cubicBezTo>
                    <a:pt x="1751" y="26821"/>
                    <a:pt x="2579" y="27178"/>
                    <a:pt x="3471" y="27725"/>
                  </a:cubicBezTo>
                  <a:cubicBezTo>
                    <a:pt x="5214" y="28798"/>
                    <a:pt x="7628" y="29415"/>
                    <a:pt x="10090" y="29415"/>
                  </a:cubicBezTo>
                  <a:cubicBezTo>
                    <a:pt x="11637" y="29415"/>
                    <a:pt x="13109" y="29168"/>
                    <a:pt x="14351" y="28704"/>
                  </a:cubicBezTo>
                  <a:cubicBezTo>
                    <a:pt x="15009" y="28456"/>
                    <a:pt x="15598" y="28149"/>
                    <a:pt x="16105" y="27789"/>
                  </a:cubicBezTo>
                  <a:cubicBezTo>
                    <a:pt x="16566" y="27459"/>
                    <a:pt x="16958" y="27086"/>
                    <a:pt x="17274" y="26674"/>
                  </a:cubicBezTo>
                  <a:cubicBezTo>
                    <a:pt x="17552" y="26805"/>
                    <a:pt x="17815" y="26952"/>
                    <a:pt x="18057" y="27113"/>
                  </a:cubicBezTo>
                  <a:cubicBezTo>
                    <a:pt x="18522" y="27422"/>
                    <a:pt x="18890" y="27767"/>
                    <a:pt x="19148" y="28138"/>
                  </a:cubicBezTo>
                  <a:cubicBezTo>
                    <a:pt x="19392" y="28486"/>
                    <a:pt x="19544" y="28868"/>
                    <a:pt x="19601" y="29270"/>
                  </a:cubicBezTo>
                  <a:cubicBezTo>
                    <a:pt x="19507" y="29801"/>
                    <a:pt x="19386" y="30306"/>
                    <a:pt x="19229" y="30814"/>
                  </a:cubicBezTo>
                  <a:lnTo>
                    <a:pt x="19229" y="30815"/>
                  </a:lnTo>
                  <a:cubicBezTo>
                    <a:pt x="19036" y="31440"/>
                    <a:pt x="18906" y="32107"/>
                    <a:pt x="18840" y="32806"/>
                  </a:cubicBezTo>
                  <a:cubicBezTo>
                    <a:pt x="15774" y="32872"/>
                    <a:pt x="12928" y="33224"/>
                    <a:pt x="10799" y="33802"/>
                  </a:cubicBezTo>
                  <a:cubicBezTo>
                    <a:pt x="9706" y="34098"/>
                    <a:pt x="8846" y="34443"/>
                    <a:pt x="8240" y="34825"/>
                  </a:cubicBezTo>
                  <a:cubicBezTo>
                    <a:pt x="7568" y="35249"/>
                    <a:pt x="7217" y="35719"/>
                    <a:pt x="7194" y="36225"/>
                  </a:cubicBezTo>
                  <a:cubicBezTo>
                    <a:pt x="7162" y="36329"/>
                    <a:pt x="7130" y="36521"/>
                    <a:pt x="7125" y="36920"/>
                  </a:cubicBezTo>
                  <a:cubicBezTo>
                    <a:pt x="7121" y="37226"/>
                    <a:pt x="7133" y="37620"/>
                    <a:pt x="7162" y="38059"/>
                  </a:cubicBezTo>
                  <a:cubicBezTo>
                    <a:pt x="7220" y="38947"/>
                    <a:pt x="7333" y="39943"/>
                    <a:pt x="7466" y="40727"/>
                  </a:cubicBezTo>
                  <a:cubicBezTo>
                    <a:pt x="7535" y="41127"/>
                    <a:pt x="7606" y="41458"/>
                    <a:pt x="7677" y="41713"/>
                  </a:cubicBezTo>
                  <a:cubicBezTo>
                    <a:pt x="7769" y="42044"/>
                    <a:pt x="7861" y="42243"/>
                    <a:pt x="7975" y="42357"/>
                  </a:cubicBezTo>
                  <a:cubicBezTo>
                    <a:pt x="8063" y="42446"/>
                    <a:pt x="8308" y="42673"/>
                    <a:pt x="8784" y="42965"/>
                  </a:cubicBezTo>
                  <a:lnTo>
                    <a:pt x="11837" y="55475"/>
                  </a:lnTo>
                  <a:cubicBezTo>
                    <a:pt x="11860" y="55572"/>
                    <a:pt x="11928" y="55651"/>
                    <a:pt x="12019" y="55688"/>
                  </a:cubicBezTo>
                  <a:cubicBezTo>
                    <a:pt x="12713" y="55970"/>
                    <a:pt x="13433" y="56218"/>
                    <a:pt x="14157" y="56421"/>
                  </a:cubicBezTo>
                  <a:cubicBezTo>
                    <a:pt x="15951" y="56928"/>
                    <a:pt x="17821" y="57184"/>
                    <a:pt x="19720" y="57184"/>
                  </a:cubicBezTo>
                  <a:cubicBezTo>
                    <a:pt x="20768" y="57184"/>
                    <a:pt x="21831" y="57105"/>
                    <a:pt x="22880" y="56950"/>
                  </a:cubicBezTo>
                  <a:cubicBezTo>
                    <a:pt x="23718" y="56827"/>
                    <a:pt x="24550" y="56653"/>
                    <a:pt x="25352" y="56436"/>
                  </a:cubicBezTo>
                  <a:cubicBezTo>
                    <a:pt x="26721" y="56063"/>
                    <a:pt x="27522" y="55696"/>
                    <a:pt x="27555" y="55679"/>
                  </a:cubicBezTo>
                  <a:cubicBezTo>
                    <a:pt x="27638" y="55641"/>
                    <a:pt x="27699" y="55567"/>
                    <a:pt x="27722" y="55478"/>
                  </a:cubicBezTo>
                  <a:lnTo>
                    <a:pt x="30676" y="44103"/>
                  </a:lnTo>
                  <a:lnTo>
                    <a:pt x="30951" y="43051"/>
                  </a:lnTo>
                  <a:cubicBezTo>
                    <a:pt x="31230" y="42917"/>
                    <a:pt x="31464" y="42788"/>
                    <a:pt x="31643" y="42663"/>
                  </a:cubicBezTo>
                  <a:cubicBezTo>
                    <a:pt x="31891" y="42493"/>
                    <a:pt x="32031" y="42338"/>
                    <a:pt x="32084" y="42181"/>
                  </a:cubicBezTo>
                  <a:cubicBezTo>
                    <a:pt x="32125" y="42062"/>
                    <a:pt x="32245" y="41703"/>
                    <a:pt x="32479" y="38610"/>
                  </a:cubicBezTo>
                  <a:cubicBezTo>
                    <a:pt x="32564" y="37521"/>
                    <a:pt x="32622" y="36584"/>
                    <a:pt x="32633" y="36405"/>
                  </a:cubicBezTo>
                  <a:cubicBezTo>
                    <a:pt x="32635" y="36400"/>
                    <a:pt x="32635" y="36392"/>
                    <a:pt x="32635" y="36386"/>
                  </a:cubicBezTo>
                  <a:cubicBezTo>
                    <a:pt x="32637" y="36373"/>
                    <a:pt x="32637" y="36361"/>
                    <a:pt x="32637" y="36352"/>
                  </a:cubicBezTo>
                  <a:lnTo>
                    <a:pt x="32637" y="36341"/>
                  </a:lnTo>
                  <a:lnTo>
                    <a:pt x="32637" y="36336"/>
                  </a:lnTo>
                  <a:cubicBezTo>
                    <a:pt x="32639" y="36306"/>
                    <a:pt x="32639" y="36285"/>
                    <a:pt x="32639" y="36279"/>
                  </a:cubicBezTo>
                  <a:cubicBezTo>
                    <a:pt x="32639" y="35740"/>
                    <a:pt x="32269" y="35240"/>
                    <a:pt x="31541" y="34794"/>
                  </a:cubicBezTo>
                  <a:cubicBezTo>
                    <a:pt x="30904" y="34405"/>
                    <a:pt x="30001" y="34055"/>
                    <a:pt x="28858" y="33757"/>
                  </a:cubicBezTo>
                  <a:cubicBezTo>
                    <a:pt x="26626" y="33175"/>
                    <a:pt x="23674" y="32835"/>
                    <a:pt x="20514" y="32797"/>
                  </a:cubicBezTo>
                  <a:cubicBezTo>
                    <a:pt x="20572" y="32274"/>
                    <a:pt x="20673" y="31775"/>
                    <a:pt x="20817" y="31308"/>
                  </a:cubicBezTo>
                  <a:cubicBezTo>
                    <a:pt x="21216" y="30020"/>
                    <a:pt x="21420" y="28770"/>
                    <a:pt x="21437" y="27484"/>
                  </a:cubicBezTo>
                  <a:cubicBezTo>
                    <a:pt x="21471" y="27241"/>
                    <a:pt x="21563" y="27037"/>
                    <a:pt x="21718" y="26856"/>
                  </a:cubicBezTo>
                  <a:cubicBezTo>
                    <a:pt x="21860" y="26693"/>
                    <a:pt x="22056" y="26551"/>
                    <a:pt x="22303" y="26436"/>
                  </a:cubicBezTo>
                  <a:cubicBezTo>
                    <a:pt x="22709" y="26247"/>
                    <a:pt x="23182" y="26159"/>
                    <a:pt x="23557" y="26118"/>
                  </a:cubicBezTo>
                  <a:cubicBezTo>
                    <a:pt x="23844" y="26628"/>
                    <a:pt x="24234" y="27091"/>
                    <a:pt x="24716" y="27498"/>
                  </a:cubicBezTo>
                  <a:cubicBezTo>
                    <a:pt x="25222" y="27923"/>
                    <a:pt x="25832" y="28287"/>
                    <a:pt x="26532" y="28579"/>
                  </a:cubicBezTo>
                  <a:cubicBezTo>
                    <a:pt x="27838" y="29128"/>
                    <a:pt x="29421" y="29418"/>
                    <a:pt x="31110" y="29418"/>
                  </a:cubicBezTo>
                  <a:cubicBezTo>
                    <a:pt x="33571" y="29418"/>
                    <a:pt x="35984" y="28802"/>
                    <a:pt x="37729" y="27726"/>
                  </a:cubicBezTo>
                  <a:cubicBezTo>
                    <a:pt x="38620" y="27178"/>
                    <a:pt x="39446" y="26822"/>
                    <a:pt x="39982" y="26621"/>
                  </a:cubicBezTo>
                  <a:cubicBezTo>
                    <a:pt x="40565" y="26402"/>
                    <a:pt x="40940" y="26313"/>
                    <a:pt x="40945" y="26311"/>
                  </a:cubicBezTo>
                  <a:cubicBezTo>
                    <a:pt x="41044" y="26288"/>
                    <a:pt x="41125" y="26216"/>
                    <a:pt x="41161" y="26121"/>
                  </a:cubicBezTo>
                  <a:cubicBezTo>
                    <a:pt x="41197" y="26027"/>
                    <a:pt x="41184" y="25919"/>
                    <a:pt x="41127" y="25835"/>
                  </a:cubicBezTo>
                  <a:cubicBezTo>
                    <a:pt x="41122" y="25829"/>
                    <a:pt x="41016" y="25676"/>
                    <a:pt x="40817" y="25413"/>
                  </a:cubicBezTo>
                  <a:cubicBezTo>
                    <a:pt x="39680" y="23919"/>
                    <a:pt x="35581" y="19041"/>
                    <a:pt x="30613" y="19041"/>
                  </a:cubicBezTo>
                  <a:cubicBezTo>
                    <a:pt x="30186" y="19041"/>
                    <a:pt x="29759" y="19078"/>
                    <a:pt x="29341" y="19150"/>
                  </a:cubicBezTo>
                  <a:cubicBezTo>
                    <a:pt x="28027" y="19377"/>
                    <a:pt x="26888" y="19742"/>
                    <a:pt x="25955" y="20238"/>
                  </a:cubicBezTo>
                  <a:cubicBezTo>
                    <a:pt x="25175" y="20654"/>
                    <a:pt x="24531" y="21165"/>
                    <a:pt x="24042" y="21754"/>
                  </a:cubicBezTo>
                  <a:cubicBezTo>
                    <a:pt x="23173" y="22803"/>
                    <a:pt x="23026" y="23819"/>
                    <a:pt x="23002" y="24208"/>
                  </a:cubicBezTo>
                  <a:cubicBezTo>
                    <a:pt x="22997" y="24300"/>
                    <a:pt x="22998" y="24354"/>
                    <a:pt x="22998" y="24365"/>
                  </a:cubicBezTo>
                  <a:cubicBezTo>
                    <a:pt x="22998" y="24372"/>
                    <a:pt x="23000" y="24381"/>
                    <a:pt x="23000" y="24387"/>
                  </a:cubicBezTo>
                  <a:cubicBezTo>
                    <a:pt x="23004" y="24426"/>
                    <a:pt x="23009" y="24465"/>
                    <a:pt x="23015" y="24504"/>
                  </a:cubicBezTo>
                  <a:cubicBezTo>
                    <a:pt x="22679" y="24559"/>
                    <a:pt x="22357" y="24639"/>
                    <a:pt x="22056" y="24742"/>
                  </a:cubicBezTo>
                  <a:cubicBezTo>
                    <a:pt x="21773" y="24840"/>
                    <a:pt x="21514" y="24959"/>
                    <a:pt x="21278" y="25096"/>
                  </a:cubicBezTo>
                  <a:cubicBezTo>
                    <a:pt x="21202" y="24551"/>
                    <a:pt x="21109" y="24025"/>
                    <a:pt x="21014" y="23492"/>
                  </a:cubicBezTo>
                  <a:lnTo>
                    <a:pt x="21005" y="23448"/>
                  </a:lnTo>
                  <a:cubicBezTo>
                    <a:pt x="20825" y="22427"/>
                    <a:pt x="20667" y="21534"/>
                    <a:pt x="20708" y="20687"/>
                  </a:cubicBezTo>
                  <a:cubicBezTo>
                    <a:pt x="20976" y="20622"/>
                    <a:pt x="21322" y="20513"/>
                    <a:pt x="21701" y="20328"/>
                  </a:cubicBezTo>
                  <a:cubicBezTo>
                    <a:pt x="22265" y="20053"/>
                    <a:pt x="22788" y="19670"/>
                    <a:pt x="23256" y="19191"/>
                  </a:cubicBezTo>
                  <a:cubicBezTo>
                    <a:pt x="23837" y="18597"/>
                    <a:pt x="24333" y="17853"/>
                    <a:pt x="24729" y="16978"/>
                  </a:cubicBezTo>
                  <a:cubicBezTo>
                    <a:pt x="25193" y="15958"/>
                    <a:pt x="25530" y="14742"/>
                    <a:pt x="25731" y="13367"/>
                  </a:cubicBezTo>
                  <a:cubicBezTo>
                    <a:pt x="26021" y="11367"/>
                    <a:pt x="25596" y="9292"/>
                    <a:pt x="24463" y="7203"/>
                  </a:cubicBezTo>
                  <a:cubicBezTo>
                    <a:pt x="23936" y="6229"/>
                    <a:pt x="23251" y="5244"/>
                    <a:pt x="22429" y="4281"/>
                  </a:cubicBezTo>
                  <a:cubicBezTo>
                    <a:pt x="21772" y="3513"/>
                    <a:pt x="21027" y="2753"/>
                    <a:pt x="20214" y="2027"/>
                  </a:cubicBezTo>
                  <a:cubicBezTo>
                    <a:pt x="18829" y="788"/>
                    <a:pt x="17739" y="78"/>
                    <a:pt x="17693" y="47"/>
                  </a:cubicBezTo>
                  <a:cubicBezTo>
                    <a:pt x="17649" y="17"/>
                    <a:pt x="17590" y="1"/>
                    <a:pt x="17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5949275" y="630425"/>
              <a:ext cx="30575" cy="87850"/>
            </a:xfrm>
            <a:custGeom>
              <a:rect b="b" l="l" r="r" t="t"/>
              <a:pathLst>
                <a:path extrusionOk="0" h="3514" w="1223">
                  <a:moveTo>
                    <a:pt x="407" y="1"/>
                  </a:moveTo>
                  <a:cubicBezTo>
                    <a:pt x="399" y="1"/>
                    <a:pt x="390" y="2"/>
                    <a:pt x="382" y="3"/>
                  </a:cubicBezTo>
                  <a:cubicBezTo>
                    <a:pt x="126" y="48"/>
                    <a:pt x="1" y="770"/>
                    <a:pt x="85" y="1655"/>
                  </a:cubicBezTo>
                  <a:lnTo>
                    <a:pt x="451" y="1817"/>
                  </a:lnTo>
                  <a:lnTo>
                    <a:pt x="132" y="2036"/>
                  </a:lnTo>
                  <a:cubicBezTo>
                    <a:pt x="265" y="2882"/>
                    <a:pt x="545" y="3514"/>
                    <a:pt x="797" y="3514"/>
                  </a:cubicBezTo>
                  <a:cubicBezTo>
                    <a:pt x="805" y="3514"/>
                    <a:pt x="814" y="3513"/>
                    <a:pt x="822" y="3512"/>
                  </a:cubicBezTo>
                  <a:cubicBezTo>
                    <a:pt x="1097" y="3463"/>
                    <a:pt x="1222" y="2637"/>
                    <a:pt x="1101" y="1668"/>
                  </a:cubicBezTo>
                  <a:cubicBezTo>
                    <a:pt x="984" y="730"/>
                    <a:pt x="677" y="1"/>
                    <a:pt x="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5855525" y="642450"/>
              <a:ext cx="33800" cy="86925"/>
            </a:xfrm>
            <a:custGeom>
              <a:rect b="b" l="l" r="r" t="t"/>
              <a:pathLst>
                <a:path extrusionOk="0" h="3477" w="1352">
                  <a:moveTo>
                    <a:pt x="362" y="0"/>
                  </a:moveTo>
                  <a:cubicBezTo>
                    <a:pt x="350" y="0"/>
                    <a:pt x="338" y="2"/>
                    <a:pt x="326" y="5"/>
                  </a:cubicBezTo>
                  <a:cubicBezTo>
                    <a:pt x="74" y="67"/>
                    <a:pt x="0" y="796"/>
                    <a:pt x="147" y="1672"/>
                  </a:cubicBezTo>
                  <a:lnTo>
                    <a:pt x="524" y="1809"/>
                  </a:lnTo>
                  <a:lnTo>
                    <a:pt x="223" y="2052"/>
                  </a:lnTo>
                  <a:cubicBezTo>
                    <a:pt x="411" y="2872"/>
                    <a:pt x="731" y="3477"/>
                    <a:pt x="979" y="3477"/>
                  </a:cubicBezTo>
                  <a:cubicBezTo>
                    <a:pt x="991" y="3477"/>
                    <a:pt x="1003" y="3475"/>
                    <a:pt x="1016" y="3472"/>
                  </a:cubicBezTo>
                  <a:cubicBezTo>
                    <a:pt x="1286" y="3405"/>
                    <a:pt x="1351" y="2574"/>
                    <a:pt x="1162" y="1616"/>
                  </a:cubicBezTo>
                  <a:cubicBezTo>
                    <a:pt x="979" y="700"/>
                    <a:pt x="629" y="0"/>
                    <a:pt x="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5916900" y="1319600"/>
              <a:ext cx="6300" cy="62975"/>
            </a:xfrm>
            <a:custGeom>
              <a:rect b="b" l="l" r="r" t="t"/>
              <a:pathLst>
                <a:path extrusionOk="0" fill="none" h="2519" w="252">
                  <a:moveTo>
                    <a:pt x="64" y="1"/>
                  </a:moveTo>
                  <a:cubicBezTo>
                    <a:pt x="64" y="1"/>
                    <a:pt x="1" y="1845"/>
                    <a:pt x="252" y="2518"/>
                  </a:cubicBezTo>
                </a:path>
              </a:pathLst>
            </a:custGeom>
            <a:noFill/>
            <a:ln cap="rnd" cmpd="sng" w="7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5948700" y="1319600"/>
              <a:ext cx="4500" cy="60475"/>
            </a:xfrm>
            <a:custGeom>
              <a:rect b="b" l="l" r="r" t="t"/>
              <a:pathLst>
                <a:path extrusionOk="0" fill="none" h="2419" w="180">
                  <a:moveTo>
                    <a:pt x="145" y="1"/>
                  </a:moveTo>
                  <a:cubicBezTo>
                    <a:pt x="145" y="1"/>
                    <a:pt x="1" y="1371"/>
                    <a:pt x="179" y="2419"/>
                  </a:cubicBezTo>
                </a:path>
              </a:pathLst>
            </a:custGeom>
            <a:noFill/>
            <a:ln cap="rnd" cmpd="sng" w="7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44"/>
          <p:cNvGrpSpPr/>
          <p:nvPr/>
        </p:nvGrpSpPr>
        <p:grpSpPr>
          <a:xfrm flipH="1">
            <a:off x="7617063" y="1441929"/>
            <a:ext cx="1049184" cy="323946"/>
            <a:chOff x="3365625" y="629625"/>
            <a:chExt cx="408975" cy="126275"/>
          </a:xfrm>
        </p:grpSpPr>
        <p:sp>
          <p:nvSpPr>
            <p:cNvPr id="1284" name="Google Shape;1284;p4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flipH="1">
            <a:off x="6752088" y="1046179"/>
            <a:ext cx="1049184" cy="323946"/>
            <a:chOff x="3365625" y="629625"/>
            <a:chExt cx="408975" cy="126275"/>
          </a:xfrm>
        </p:grpSpPr>
        <p:sp>
          <p:nvSpPr>
            <p:cNvPr id="1287" name="Google Shape;1287;p4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44"/>
          <p:cNvGrpSpPr/>
          <p:nvPr/>
        </p:nvGrpSpPr>
        <p:grpSpPr>
          <a:xfrm>
            <a:off x="5004697" y="2044587"/>
            <a:ext cx="1145989" cy="353848"/>
            <a:chOff x="3365625" y="629625"/>
            <a:chExt cx="408975" cy="126275"/>
          </a:xfrm>
        </p:grpSpPr>
        <p:sp>
          <p:nvSpPr>
            <p:cNvPr id="1290" name="Google Shape;1290;p44"/>
            <p:cNvSpPr/>
            <p:nvPr/>
          </p:nvSpPr>
          <p:spPr>
            <a:xfrm>
              <a:off x="3365625" y="629625"/>
              <a:ext cx="408975" cy="126275"/>
            </a:xfrm>
            <a:custGeom>
              <a:rect b="b" l="l" r="r" t="t"/>
              <a:pathLst>
                <a:path extrusionOk="0" h="5051" w="16359">
                  <a:moveTo>
                    <a:pt x="7322" y="0"/>
                  </a:moveTo>
                  <a:cubicBezTo>
                    <a:pt x="5555" y="0"/>
                    <a:pt x="5692" y="2248"/>
                    <a:pt x="4706" y="2248"/>
                  </a:cubicBezTo>
                  <a:cubicBezTo>
                    <a:pt x="4290" y="2248"/>
                    <a:pt x="3731" y="1990"/>
                    <a:pt x="3089" y="1990"/>
                  </a:cubicBezTo>
                  <a:cubicBezTo>
                    <a:pt x="2278" y="1990"/>
                    <a:pt x="1334" y="2400"/>
                    <a:pt x="375" y="4253"/>
                  </a:cubicBezTo>
                  <a:cubicBezTo>
                    <a:pt x="252" y="4493"/>
                    <a:pt x="125" y="4759"/>
                    <a:pt x="0" y="5051"/>
                  </a:cubicBezTo>
                  <a:lnTo>
                    <a:pt x="16358" y="5051"/>
                  </a:lnTo>
                  <a:cubicBezTo>
                    <a:pt x="16358" y="5051"/>
                    <a:pt x="15801" y="3803"/>
                    <a:pt x="14981" y="2778"/>
                  </a:cubicBezTo>
                  <a:cubicBezTo>
                    <a:pt x="14411" y="2067"/>
                    <a:pt x="13712" y="1460"/>
                    <a:pt x="12987" y="1460"/>
                  </a:cubicBezTo>
                  <a:cubicBezTo>
                    <a:pt x="12972" y="1460"/>
                    <a:pt x="12957" y="1461"/>
                    <a:pt x="12943" y="1461"/>
                  </a:cubicBezTo>
                  <a:cubicBezTo>
                    <a:pt x="11200" y="1516"/>
                    <a:pt x="11308" y="2418"/>
                    <a:pt x="10546" y="2418"/>
                  </a:cubicBezTo>
                  <a:cubicBezTo>
                    <a:pt x="10524" y="2418"/>
                    <a:pt x="10501" y="2417"/>
                    <a:pt x="10477" y="2416"/>
                  </a:cubicBezTo>
                  <a:cubicBezTo>
                    <a:pt x="9635" y="2360"/>
                    <a:pt x="9355" y="115"/>
                    <a:pt x="7450" y="4"/>
                  </a:cubicBezTo>
                  <a:cubicBezTo>
                    <a:pt x="7406" y="2"/>
                    <a:pt x="7363" y="0"/>
                    <a:pt x="7322" y="0"/>
                  </a:cubicBezTo>
                  <a:close/>
                </a:path>
              </a:pathLst>
            </a:cu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4"/>
            <p:cNvSpPr/>
            <p:nvPr/>
          </p:nvSpPr>
          <p:spPr>
            <a:xfrm>
              <a:off x="3365625" y="699100"/>
              <a:ext cx="408975" cy="56800"/>
            </a:xfrm>
            <a:custGeom>
              <a:rect b="b" l="l" r="r" t="t"/>
              <a:pathLst>
                <a:path extrusionOk="0" h="2272" w="16359">
                  <a:moveTo>
                    <a:pt x="14981" y="0"/>
                  </a:moveTo>
                  <a:cubicBezTo>
                    <a:pt x="14088" y="892"/>
                    <a:pt x="11905" y="1822"/>
                    <a:pt x="6692" y="1822"/>
                  </a:cubicBezTo>
                  <a:cubicBezTo>
                    <a:pt x="4947" y="1822"/>
                    <a:pt x="2863" y="1718"/>
                    <a:pt x="375" y="1474"/>
                  </a:cubicBezTo>
                  <a:cubicBezTo>
                    <a:pt x="252" y="1714"/>
                    <a:pt x="125" y="1980"/>
                    <a:pt x="0" y="2272"/>
                  </a:cubicBezTo>
                  <a:lnTo>
                    <a:pt x="16358" y="2272"/>
                  </a:lnTo>
                  <a:cubicBezTo>
                    <a:pt x="16358" y="2272"/>
                    <a:pt x="15801" y="1024"/>
                    <a:pt x="149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45"/>
          <p:cNvSpPr txBox="1"/>
          <p:nvPr>
            <p:ph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planet Earth</a:t>
            </a:r>
            <a:endParaRPr/>
          </a:p>
        </p:txBody>
      </p:sp>
      <p:sp>
        <p:nvSpPr>
          <p:cNvPr id="1297" name="Google Shape;1297;p45"/>
          <p:cNvSpPr txBox="1"/>
          <p:nvPr>
            <p:ph idx="3" type="subTitle"/>
          </p:nvPr>
        </p:nvSpPr>
        <p:spPr>
          <a:xfrm>
            <a:off x="1599825" y="2937450"/>
            <a:ext cx="2548500" cy="10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298" name="Google Shape;1298;p45"/>
          <p:cNvSpPr txBox="1"/>
          <p:nvPr>
            <p:ph idx="4" type="subTitle"/>
          </p:nvPr>
        </p:nvSpPr>
        <p:spPr>
          <a:xfrm>
            <a:off x="4995506" y="2937450"/>
            <a:ext cx="2548500" cy="10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299" name="Google Shape;1299;p45"/>
          <p:cNvSpPr txBox="1"/>
          <p:nvPr>
            <p:ph idx="1" type="subTitle"/>
          </p:nvPr>
        </p:nvSpPr>
        <p:spPr>
          <a:xfrm>
            <a:off x="1599836" y="2571750"/>
            <a:ext cx="2548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1300" name="Google Shape;1300;p45"/>
          <p:cNvSpPr txBox="1"/>
          <p:nvPr>
            <p:ph idx="2" type="subTitle"/>
          </p:nvPr>
        </p:nvSpPr>
        <p:spPr>
          <a:xfrm>
            <a:off x="4995517" y="2571750"/>
            <a:ext cx="2548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t>
            </a:r>
            <a:endParaRPr/>
          </a:p>
        </p:txBody>
      </p:sp>
      <p:grpSp>
        <p:nvGrpSpPr>
          <p:cNvPr id="1301" name="Google Shape;1301;p45"/>
          <p:cNvGrpSpPr/>
          <p:nvPr/>
        </p:nvGrpSpPr>
        <p:grpSpPr>
          <a:xfrm>
            <a:off x="2550282" y="1815854"/>
            <a:ext cx="647603" cy="640066"/>
            <a:chOff x="3411251" y="2100386"/>
            <a:chExt cx="424965" cy="423969"/>
          </a:xfrm>
        </p:grpSpPr>
        <p:sp>
          <p:nvSpPr>
            <p:cNvPr id="1302" name="Google Shape;1302;p45"/>
            <p:cNvSpPr/>
            <p:nvPr/>
          </p:nvSpPr>
          <p:spPr>
            <a:xfrm>
              <a:off x="3417766" y="2106539"/>
              <a:ext cx="411451" cy="411481"/>
            </a:xfrm>
            <a:custGeom>
              <a:rect b="b" l="l" r="r" t="t"/>
              <a:pathLst>
                <a:path extrusionOk="0" h="13641" w="13640">
                  <a:moveTo>
                    <a:pt x="6823" y="1"/>
                  </a:moveTo>
                  <a:cubicBezTo>
                    <a:pt x="6822" y="1"/>
                    <a:pt x="6821" y="1"/>
                    <a:pt x="6820" y="1"/>
                  </a:cubicBezTo>
                  <a:cubicBezTo>
                    <a:pt x="3052" y="1"/>
                    <a:pt x="0" y="3055"/>
                    <a:pt x="0" y="6821"/>
                  </a:cubicBezTo>
                  <a:cubicBezTo>
                    <a:pt x="0" y="8630"/>
                    <a:pt x="717" y="10365"/>
                    <a:pt x="1997" y="11643"/>
                  </a:cubicBezTo>
                  <a:cubicBezTo>
                    <a:pt x="3276" y="12921"/>
                    <a:pt x="5010" y="13640"/>
                    <a:pt x="6819" y="13640"/>
                  </a:cubicBezTo>
                  <a:cubicBezTo>
                    <a:pt x="10586" y="13640"/>
                    <a:pt x="13639" y="10587"/>
                    <a:pt x="13639" y="6820"/>
                  </a:cubicBezTo>
                  <a:cubicBezTo>
                    <a:pt x="13639" y="3055"/>
                    <a:pt x="10588" y="1"/>
                    <a:pt x="6823"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3417676" y="2106539"/>
              <a:ext cx="260143" cy="411571"/>
            </a:xfrm>
            <a:custGeom>
              <a:rect b="b" l="l" r="r" t="t"/>
              <a:pathLst>
                <a:path extrusionOk="0" h="13644" w="8624">
                  <a:moveTo>
                    <a:pt x="6822" y="1"/>
                  </a:moveTo>
                  <a:cubicBezTo>
                    <a:pt x="3055" y="1"/>
                    <a:pt x="0" y="3054"/>
                    <a:pt x="0" y="6823"/>
                  </a:cubicBezTo>
                  <a:cubicBezTo>
                    <a:pt x="0" y="10589"/>
                    <a:pt x="3053" y="13643"/>
                    <a:pt x="6822" y="13643"/>
                  </a:cubicBezTo>
                  <a:cubicBezTo>
                    <a:pt x="7446" y="13643"/>
                    <a:pt x="8050" y="13557"/>
                    <a:pt x="8624" y="13401"/>
                  </a:cubicBezTo>
                  <a:cubicBezTo>
                    <a:pt x="6642" y="11886"/>
                    <a:pt x="5362" y="9500"/>
                    <a:pt x="5362" y="6812"/>
                  </a:cubicBezTo>
                  <a:cubicBezTo>
                    <a:pt x="5362" y="4134"/>
                    <a:pt x="6637" y="1752"/>
                    <a:pt x="8609" y="238"/>
                  </a:cubicBezTo>
                  <a:cubicBezTo>
                    <a:pt x="8039" y="85"/>
                    <a:pt x="7440" y="1"/>
                    <a:pt x="6822"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3417766" y="2309967"/>
              <a:ext cx="155501" cy="197641"/>
            </a:xfrm>
            <a:custGeom>
              <a:rect b="b" l="l" r="r" t="t"/>
              <a:pathLst>
                <a:path extrusionOk="0" h="6552" w="5155">
                  <a:moveTo>
                    <a:pt x="2" y="0"/>
                  </a:moveTo>
                  <a:cubicBezTo>
                    <a:pt x="2" y="24"/>
                    <a:pt x="0" y="51"/>
                    <a:pt x="0" y="74"/>
                  </a:cubicBezTo>
                  <a:cubicBezTo>
                    <a:pt x="0" y="3092"/>
                    <a:pt x="1960" y="5652"/>
                    <a:pt x="4677" y="6552"/>
                  </a:cubicBezTo>
                  <a:cubicBezTo>
                    <a:pt x="4972" y="6257"/>
                    <a:pt x="5155" y="5850"/>
                    <a:pt x="5155" y="5401"/>
                  </a:cubicBezTo>
                  <a:cubicBezTo>
                    <a:pt x="5155" y="4504"/>
                    <a:pt x="4426" y="3778"/>
                    <a:pt x="3528" y="3778"/>
                  </a:cubicBezTo>
                  <a:lnTo>
                    <a:pt x="2664" y="3778"/>
                  </a:lnTo>
                  <a:cubicBezTo>
                    <a:pt x="2790" y="3574"/>
                    <a:pt x="2862" y="3336"/>
                    <a:pt x="2862" y="3081"/>
                  </a:cubicBezTo>
                  <a:cubicBezTo>
                    <a:pt x="2862" y="2934"/>
                    <a:pt x="2837" y="2793"/>
                    <a:pt x="2793" y="2660"/>
                  </a:cubicBezTo>
                  <a:lnTo>
                    <a:pt x="3509" y="2660"/>
                  </a:lnTo>
                  <a:cubicBezTo>
                    <a:pt x="4242" y="2660"/>
                    <a:pt x="4838" y="2064"/>
                    <a:pt x="4838" y="1330"/>
                  </a:cubicBezTo>
                  <a:cubicBezTo>
                    <a:pt x="4838" y="596"/>
                    <a:pt x="4242" y="0"/>
                    <a:pt x="3509"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3681703" y="2293678"/>
              <a:ext cx="147507" cy="189436"/>
            </a:xfrm>
            <a:custGeom>
              <a:rect b="b" l="l" r="r" t="t"/>
              <a:pathLst>
                <a:path extrusionOk="0" h="6280" w="4890">
                  <a:moveTo>
                    <a:pt x="4032" y="0"/>
                  </a:moveTo>
                  <a:cubicBezTo>
                    <a:pt x="3375" y="0"/>
                    <a:pt x="2844" y="532"/>
                    <a:pt x="2844" y="1190"/>
                  </a:cubicBezTo>
                  <a:lnTo>
                    <a:pt x="2844" y="1465"/>
                  </a:lnTo>
                  <a:cubicBezTo>
                    <a:pt x="2844" y="1511"/>
                    <a:pt x="2848" y="1558"/>
                    <a:pt x="2851" y="1602"/>
                  </a:cubicBezTo>
                  <a:lnTo>
                    <a:pt x="1422" y="1602"/>
                  </a:lnTo>
                  <a:cubicBezTo>
                    <a:pt x="638" y="1602"/>
                    <a:pt x="1" y="2238"/>
                    <a:pt x="1" y="3024"/>
                  </a:cubicBezTo>
                  <a:lnTo>
                    <a:pt x="1" y="4858"/>
                  </a:lnTo>
                  <a:cubicBezTo>
                    <a:pt x="1" y="5642"/>
                    <a:pt x="637" y="6279"/>
                    <a:pt x="1422" y="6279"/>
                  </a:cubicBezTo>
                  <a:lnTo>
                    <a:pt x="1872" y="6279"/>
                  </a:lnTo>
                  <a:cubicBezTo>
                    <a:pt x="3691" y="5056"/>
                    <a:pt x="4889" y="2975"/>
                    <a:pt x="4889" y="619"/>
                  </a:cubicBezTo>
                  <a:cubicBezTo>
                    <a:pt x="4889" y="409"/>
                    <a:pt x="4880" y="205"/>
                    <a:pt x="4861" y="0"/>
                  </a:cubicBezTo>
                  <a:lnTo>
                    <a:pt x="4034" y="0"/>
                  </a:lnTo>
                  <a:cubicBezTo>
                    <a:pt x="4033" y="0"/>
                    <a:pt x="4033" y="0"/>
                    <a:pt x="4032"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3716483" y="2159327"/>
              <a:ext cx="104190" cy="94054"/>
            </a:xfrm>
            <a:custGeom>
              <a:rect b="b" l="l" r="r" t="t"/>
              <a:pathLst>
                <a:path extrusionOk="0" h="3118" w="3454">
                  <a:moveTo>
                    <a:pt x="778" y="1"/>
                  </a:moveTo>
                  <a:cubicBezTo>
                    <a:pt x="348" y="1"/>
                    <a:pt x="0" y="350"/>
                    <a:pt x="0" y="779"/>
                  </a:cubicBezTo>
                  <a:cubicBezTo>
                    <a:pt x="0" y="1209"/>
                    <a:pt x="349" y="1557"/>
                    <a:pt x="778" y="1557"/>
                  </a:cubicBezTo>
                  <a:lnTo>
                    <a:pt x="800" y="1557"/>
                  </a:lnTo>
                  <a:cubicBezTo>
                    <a:pt x="757" y="1680"/>
                    <a:pt x="734" y="1811"/>
                    <a:pt x="734" y="1947"/>
                  </a:cubicBezTo>
                  <a:cubicBezTo>
                    <a:pt x="734" y="2592"/>
                    <a:pt x="1257" y="3116"/>
                    <a:pt x="1902" y="3116"/>
                  </a:cubicBezTo>
                  <a:lnTo>
                    <a:pt x="3454" y="3117"/>
                  </a:lnTo>
                  <a:cubicBezTo>
                    <a:pt x="3091" y="1901"/>
                    <a:pt x="2398" y="829"/>
                    <a:pt x="1479" y="1"/>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3526659" y="2251418"/>
              <a:ext cx="52246" cy="41537"/>
            </a:xfrm>
            <a:custGeom>
              <a:rect b="b" l="l" r="r" t="t"/>
              <a:pathLst>
                <a:path extrusionOk="0" h="1377" w="1732">
                  <a:moveTo>
                    <a:pt x="866" y="1"/>
                  </a:moveTo>
                  <a:cubicBezTo>
                    <a:pt x="387" y="1"/>
                    <a:pt x="1" y="307"/>
                    <a:pt x="1" y="689"/>
                  </a:cubicBezTo>
                  <a:cubicBezTo>
                    <a:pt x="1" y="1067"/>
                    <a:pt x="387" y="1376"/>
                    <a:pt x="866" y="1376"/>
                  </a:cubicBezTo>
                  <a:cubicBezTo>
                    <a:pt x="1345" y="1376"/>
                    <a:pt x="1731" y="1069"/>
                    <a:pt x="1731" y="689"/>
                  </a:cubicBezTo>
                  <a:cubicBezTo>
                    <a:pt x="1731" y="307"/>
                    <a:pt x="1345" y="1"/>
                    <a:pt x="8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3667979" y="2251418"/>
              <a:ext cx="52216" cy="41537"/>
            </a:xfrm>
            <a:custGeom>
              <a:rect b="b" l="l" r="r" t="t"/>
              <a:pathLst>
                <a:path extrusionOk="0" h="1377" w="1731">
                  <a:moveTo>
                    <a:pt x="872" y="1"/>
                  </a:moveTo>
                  <a:cubicBezTo>
                    <a:pt x="870" y="1"/>
                    <a:pt x="868" y="1"/>
                    <a:pt x="865" y="1"/>
                  </a:cubicBezTo>
                  <a:cubicBezTo>
                    <a:pt x="388" y="1"/>
                    <a:pt x="0" y="307"/>
                    <a:pt x="0" y="689"/>
                  </a:cubicBezTo>
                  <a:cubicBezTo>
                    <a:pt x="0" y="1067"/>
                    <a:pt x="389" y="1376"/>
                    <a:pt x="865" y="1376"/>
                  </a:cubicBezTo>
                  <a:cubicBezTo>
                    <a:pt x="1345" y="1376"/>
                    <a:pt x="1731" y="1069"/>
                    <a:pt x="1731" y="689"/>
                  </a:cubicBezTo>
                  <a:cubicBezTo>
                    <a:pt x="1731" y="309"/>
                    <a:pt x="1348" y="1"/>
                    <a:pt x="8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3470101" y="2117489"/>
              <a:ext cx="117131" cy="81174"/>
            </a:xfrm>
            <a:custGeom>
              <a:rect b="b" l="l" r="r" t="t"/>
              <a:pathLst>
                <a:path extrusionOk="0" h="2691" w="3883">
                  <a:moveTo>
                    <a:pt x="2883" y="0"/>
                  </a:moveTo>
                  <a:cubicBezTo>
                    <a:pt x="1765" y="382"/>
                    <a:pt x="774" y="1048"/>
                    <a:pt x="0" y="1911"/>
                  </a:cubicBezTo>
                  <a:lnTo>
                    <a:pt x="676" y="1911"/>
                  </a:lnTo>
                  <a:lnTo>
                    <a:pt x="676" y="1913"/>
                  </a:lnTo>
                  <a:cubicBezTo>
                    <a:pt x="676" y="2343"/>
                    <a:pt x="1025" y="2691"/>
                    <a:pt x="1454" y="2691"/>
                  </a:cubicBezTo>
                  <a:lnTo>
                    <a:pt x="3105" y="2691"/>
                  </a:lnTo>
                  <a:cubicBezTo>
                    <a:pt x="3535" y="2691"/>
                    <a:pt x="3883" y="2342"/>
                    <a:pt x="3883" y="1913"/>
                  </a:cubicBezTo>
                  <a:cubicBezTo>
                    <a:pt x="3883" y="1481"/>
                    <a:pt x="3534" y="1135"/>
                    <a:pt x="3105" y="1135"/>
                  </a:cubicBezTo>
                  <a:lnTo>
                    <a:pt x="3083" y="1135"/>
                  </a:lnTo>
                  <a:cubicBezTo>
                    <a:pt x="3126" y="1012"/>
                    <a:pt x="3149" y="880"/>
                    <a:pt x="3149" y="744"/>
                  </a:cubicBezTo>
                  <a:cubicBezTo>
                    <a:pt x="3149" y="462"/>
                    <a:pt x="3050" y="203"/>
                    <a:pt x="2883" y="0"/>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3561770" y="2235280"/>
              <a:ext cx="12428" cy="23106"/>
            </a:xfrm>
            <a:custGeom>
              <a:rect b="b" l="l" r="r" t="t"/>
              <a:pathLst>
                <a:path extrusionOk="0" h="766" w="412">
                  <a:moveTo>
                    <a:pt x="206" y="0"/>
                  </a:moveTo>
                  <a:cubicBezTo>
                    <a:pt x="94" y="0"/>
                    <a:pt x="1" y="93"/>
                    <a:pt x="1" y="206"/>
                  </a:cubicBezTo>
                  <a:lnTo>
                    <a:pt x="1" y="559"/>
                  </a:lnTo>
                  <a:cubicBezTo>
                    <a:pt x="1" y="673"/>
                    <a:pt x="94" y="765"/>
                    <a:pt x="206" y="765"/>
                  </a:cubicBezTo>
                  <a:cubicBezTo>
                    <a:pt x="207" y="765"/>
                    <a:pt x="208" y="765"/>
                    <a:pt x="209" y="765"/>
                  </a:cubicBezTo>
                  <a:cubicBezTo>
                    <a:pt x="320" y="765"/>
                    <a:pt x="412" y="672"/>
                    <a:pt x="412" y="559"/>
                  </a:cubicBezTo>
                  <a:lnTo>
                    <a:pt x="412" y="206"/>
                  </a:lnTo>
                  <a:cubicBezTo>
                    <a:pt x="412" y="92"/>
                    <a:pt x="319"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3672775" y="2235280"/>
              <a:ext cx="12398" cy="23106"/>
            </a:xfrm>
            <a:custGeom>
              <a:rect b="b" l="l" r="r" t="t"/>
              <a:pathLst>
                <a:path extrusionOk="0" h="766" w="411">
                  <a:moveTo>
                    <a:pt x="207" y="0"/>
                  </a:moveTo>
                  <a:cubicBezTo>
                    <a:pt x="93" y="0"/>
                    <a:pt x="1" y="93"/>
                    <a:pt x="1" y="206"/>
                  </a:cubicBezTo>
                  <a:lnTo>
                    <a:pt x="1" y="559"/>
                  </a:lnTo>
                  <a:cubicBezTo>
                    <a:pt x="1" y="673"/>
                    <a:pt x="93" y="765"/>
                    <a:pt x="207" y="765"/>
                  </a:cubicBezTo>
                  <a:cubicBezTo>
                    <a:pt x="207" y="765"/>
                    <a:pt x="208" y="765"/>
                    <a:pt x="209" y="765"/>
                  </a:cubicBezTo>
                  <a:cubicBezTo>
                    <a:pt x="320" y="765"/>
                    <a:pt x="411" y="672"/>
                    <a:pt x="411" y="559"/>
                  </a:cubicBezTo>
                  <a:lnTo>
                    <a:pt x="411" y="206"/>
                  </a:lnTo>
                  <a:cubicBezTo>
                    <a:pt x="411" y="92"/>
                    <a:pt x="319"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3601949" y="2245657"/>
              <a:ext cx="43076" cy="19094"/>
            </a:xfrm>
            <a:custGeom>
              <a:rect b="b" l="l" r="r" t="t"/>
              <a:pathLst>
                <a:path extrusionOk="0" h="633" w="1428">
                  <a:moveTo>
                    <a:pt x="1197" y="0"/>
                  </a:moveTo>
                  <a:cubicBezTo>
                    <a:pt x="1140" y="0"/>
                    <a:pt x="1083" y="24"/>
                    <a:pt x="1043" y="70"/>
                  </a:cubicBezTo>
                  <a:cubicBezTo>
                    <a:pt x="960" y="167"/>
                    <a:pt x="840" y="221"/>
                    <a:pt x="714" y="221"/>
                  </a:cubicBezTo>
                  <a:cubicBezTo>
                    <a:pt x="589" y="221"/>
                    <a:pt x="469" y="165"/>
                    <a:pt x="385" y="70"/>
                  </a:cubicBezTo>
                  <a:cubicBezTo>
                    <a:pt x="344" y="25"/>
                    <a:pt x="287" y="1"/>
                    <a:pt x="229" y="1"/>
                  </a:cubicBezTo>
                  <a:cubicBezTo>
                    <a:pt x="181" y="1"/>
                    <a:pt x="133" y="18"/>
                    <a:pt x="95" y="51"/>
                  </a:cubicBezTo>
                  <a:cubicBezTo>
                    <a:pt x="10" y="125"/>
                    <a:pt x="0" y="255"/>
                    <a:pt x="74" y="341"/>
                  </a:cubicBezTo>
                  <a:cubicBezTo>
                    <a:pt x="235" y="526"/>
                    <a:pt x="469" y="633"/>
                    <a:pt x="714" y="633"/>
                  </a:cubicBezTo>
                  <a:cubicBezTo>
                    <a:pt x="960" y="633"/>
                    <a:pt x="1194" y="527"/>
                    <a:pt x="1353" y="341"/>
                  </a:cubicBezTo>
                  <a:cubicBezTo>
                    <a:pt x="1427" y="255"/>
                    <a:pt x="1420" y="125"/>
                    <a:pt x="1334" y="51"/>
                  </a:cubicBezTo>
                  <a:cubicBezTo>
                    <a:pt x="1295" y="17"/>
                    <a:pt x="1246" y="0"/>
                    <a:pt x="119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3411251" y="2100386"/>
              <a:ext cx="424965" cy="423969"/>
            </a:xfrm>
            <a:custGeom>
              <a:rect b="b" l="l" r="r" t="t"/>
              <a:pathLst>
                <a:path extrusionOk="0" h="14055" w="14088">
                  <a:moveTo>
                    <a:pt x="4759" y="814"/>
                  </a:moveTo>
                  <a:cubicBezTo>
                    <a:pt x="4849" y="964"/>
                    <a:pt x="4898" y="1135"/>
                    <a:pt x="4898" y="1311"/>
                  </a:cubicBezTo>
                  <a:cubicBezTo>
                    <a:pt x="4898" y="1422"/>
                    <a:pt x="4878" y="1529"/>
                    <a:pt x="4841" y="1632"/>
                  </a:cubicBezTo>
                  <a:cubicBezTo>
                    <a:pt x="4819" y="1696"/>
                    <a:pt x="4828" y="1765"/>
                    <a:pt x="4868" y="1820"/>
                  </a:cubicBezTo>
                  <a:cubicBezTo>
                    <a:pt x="4906" y="1875"/>
                    <a:pt x="4969" y="1906"/>
                    <a:pt x="5035" y="1906"/>
                  </a:cubicBezTo>
                  <a:lnTo>
                    <a:pt x="5057" y="1906"/>
                  </a:lnTo>
                  <a:cubicBezTo>
                    <a:pt x="5374" y="1906"/>
                    <a:pt x="5631" y="2163"/>
                    <a:pt x="5631" y="2480"/>
                  </a:cubicBezTo>
                  <a:cubicBezTo>
                    <a:pt x="5631" y="2796"/>
                    <a:pt x="5374" y="3052"/>
                    <a:pt x="5057" y="3052"/>
                  </a:cubicBezTo>
                  <a:lnTo>
                    <a:pt x="3407" y="3052"/>
                  </a:lnTo>
                  <a:cubicBezTo>
                    <a:pt x="3090" y="3052"/>
                    <a:pt x="2836" y="2798"/>
                    <a:pt x="2834" y="2481"/>
                  </a:cubicBezTo>
                  <a:lnTo>
                    <a:pt x="2834" y="2478"/>
                  </a:lnTo>
                  <a:cubicBezTo>
                    <a:pt x="2834" y="2364"/>
                    <a:pt x="2741" y="2273"/>
                    <a:pt x="2629" y="2273"/>
                  </a:cubicBezTo>
                  <a:lnTo>
                    <a:pt x="2436" y="2273"/>
                  </a:lnTo>
                  <a:cubicBezTo>
                    <a:pt x="3099" y="1629"/>
                    <a:pt x="3893" y="1129"/>
                    <a:pt x="4759" y="814"/>
                  </a:cubicBezTo>
                  <a:close/>
                  <a:moveTo>
                    <a:pt x="11512" y="2163"/>
                  </a:moveTo>
                  <a:cubicBezTo>
                    <a:pt x="12310" y="2897"/>
                    <a:pt x="12925" y="3824"/>
                    <a:pt x="13287" y="4869"/>
                  </a:cubicBezTo>
                  <a:lnTo>
                    <a:pt x="12020" y="4867"/>
                  </a:lnTo>
                  <a:cubicBezTo>
                    <a:pt x="11489" y="4867"/>
                    <a:pt x="11058" y="4435"/>
                    <a:pt x="11058" y="3906"/>
                  </a:cubicBezTo>
                  <a:cubicBezTo>
                    <a:pt x="11058" y="3795"/>
                    <a:pt x="11076" y="3687"/>
                    <a:pt x="11113" y="3583"/>
                  </a:cubicBezTo>
                  <a:cubicBezTo>
                    <a:pt x="11135" y="3521"/>
                    <a:pt x="11126" y="3450"/>
                    <a:pt x="11088" y="3397"/>
                  </a:cubicBezTo>
                  <a:cubicBezTo>
                    <a:pt x="11048" y="3341"/>
                    <a:pt x="10986" y="3310"/>
                    <a:pt x="10919" y="3310"/>
                  </a:cubicBezTo>
                  <a:lnTo>
                    <a:pt x="10897" y="3310"/>
                  </a:lnTo>
                  <a:cubicBezTo>
                    <a:pt x="10580" y="3310"/>
                    <a:pt x="10323" y="3052"/>
                    <a:pt x="10323" y="2737"/>
                  </a:cubicBezTo>
                  <a:cubicBezTo>
                    <a:pt x="10323" y="2421"/>
                    <a:pt x="10580" y="2163"/>
                    <a:pt x="10897" y="2163"/>
                  </a:cubicBezTo>
                  <a:close/>
                  <a:moveTo>
                    <a:pt x="3722" y="7151"/>
                  </a:moveTo>
                  <a:cubicBezTo>
                    <a:pt x="4344" y="7155"/>
                    <a:pt x="4847" y="7658"/>
                    <a:pt x="4847" y="8278"/>
                  </a:cubicBezTo>
                  <a:cubicBezTo>
                    <a:pt x="4847" y="8898"/>
                    <a:pt x="4344" y="9401"/>
                    <a:pt x="3725" y="9401"/>
                  </a:cubicBezTo>
                  <a:lnTo>
                    <a:pt x="3009" y="9401"/>
                  </a:lnTo>
                  <a:cubicBezTo>
                    <a:pt x="2942" y="9401"/>
                    <a:pt x="2882" y="9432"/>
                    <a:pt x="2843" y="9485"/>
                  </a:cubicBezTo>
                  <a:cubicBezTo>
                    <a:pt x="2805" y="9538"/>
                    <a:pt x="2793" y="9608"/>
                    <a:pt x="2815" y="9670"/>
                  </a:cubicBezTo>
                  <a:cubicBezTo>
                    <a:pt x="2853" y="9785"/>
                    <a:pt x="2873" y="9905"/>
                    <a:pt x="2873" y="10026"/>
                  </a:cubicBezTo>
                  <a:cubicBezTo>
                    <a:pt x="2873" y="10237"/>
                    <a:pt x="2815" y="10439"/>
                    <a:pt x="2705" y="10615"/>
                  </a:cubicBezTo>
                  <a:cubicBezTo>
                    <a:pt x="2667" y="10677"/>
                    <a:pt x="2666" y="10757"/>
                    <a:pt x="2701" y="10824"/>
                  </a:cubicBezTo>
                  <a:cubicBezTo>
                    <a:pt x="2738" y="10889"/>
                    <a:pt x="2806" y="10929"/>
                    <a:pt x="2880" y="10929"/>
                  </a:cubicBezTo>
                  <a:lnTo>
                    <a:pt x="3744" y="10929"/>
                  </a:lnTo>
                  <a:cubicBezTo>
                    <a:pt x="4525" y="10929"/>
                    <a:pt x="5164" y="11565"/>
                    <a:pt x="5164" y="12349"/>
                  </a:cubicBezTo>
                  <a:cubicBezTo>
                    <a:pt x="5164" y="12686"/>
                    <a:pt x="5047" y="13004"/>
                    <a:pt x="4833" y="13258"/>
                  </a:cubicBezTo>
                  <a:cubicBezTo>
                    <a:pt x="2524" y="12442"/>
                    <a:pt x="797" y="10374"/>
                    <a:pt x="475" y="7873"/>
                  </a:cubicBezTo>
                  <a:cubicBezTo>
                    <a:pt x="447" y="7657"/>
                    <a:pt x="431" y="7439"/>
                    <a:pt x="423" y="7222"/>
                  </a:cubicBezTo>
                  <a:cubicBezTo>
                    <a:pt x="423" y="7207"/>
                    <a:pt x="420" y="7192"/>
                    <a:pt x="420" y="7176"/>
                  </a:cubicBezTo>
                  <a:lnTo>
                    <a:pt x="420" y="7151"/>
                  </a:lnTo>
                  <a:close/>
                  <a:moveTo>
                    <a:pt x="7036" y="1"/>
                  </a:moveTo>
                  <a:cubicBezTo>
                    <a:pt x="4634" y="1"/>
                    <a:pt x="2424" y="1208"/>
                    <a:pt x="1123" y="3230"/>
                  </a:cubicBezTo>
                  <a:cubicBezTo>
                    <a:pt x="1062" y="3326"/>
                    <a:pt x="1090" y="3455"/>
                    <a:pt x="1185" y="3515"/>
                  </a:cubicBezTo>
                  <a:cubicBezTo>
                    <a:pt x="1219" y="3537"/>
                    <a:pt x="1258" y="3547"/>
                    <a:pt x="1296" y="3547"/>
                  </a:cubicBezTo>
                  <a:cubicBezTo>
                    <a:pt x="1364" y="3547"/>
                    <a:pt x="1430" y="3514"/>
                    <a:pt x="1469" y="3455"/>
                  </a:cubicBezTo>
                  <a:cubicBezTo>
                    <a:pt x="1645" y="3182"/>
                    <a:pt x="1837" y="2927"/>
                    <a:pt x="2044" y="2687"/>
                  </a:cubicBezTo>
                  <a:lnTo>
                    <a:pt x="2444" y="2687"/>
                  </a:lnTo>
                  <a:cubicBezTo>
                    <a:pt x="2538" y="3132"/>
                    <a:pt x="2933" y="3469"/>
                    <a:pt x="3407" y="3469"/>
                  </a:cubicBezTo>
                  <a:lnTo>
                    <a:pt x="5057" y="3469"/>
                  </a:lnTo>
                  <a:cubicBezTo>
                    <a:pt x="5602" y="3469"/>
                    <a:pt x="6044" y="3027"/>
                    <a:pt x="6044" y="2483"/>
                  </a:cubicBezTo>
                  <a:cubicBezTo>
                    <a:pt x="6044" y="2021"/>
                    <a:pt x="5723" y="1632"/>
                    <a:pt x="5293" y="1527"/>
                  </a:cubicBezTo>
                  <a:cubicBezTo>
                    <a:pt x="5304" y="1458"/>
                    <a:pt x="5309" y="1387"/>
                    <a:pt x="5309" y="1314"/>
                  </a:cubicBezTo>
                  <a:cubicBezTo>
                    <a:pt x="5309" y="1095"/>
                    <a:pt x="5256" y="878"/>
                    <a:pt x="5156" y="684"/>
                  </a:cubicBezTo>
                  <a:cubicBezTo>
                    <a:pt x="5757" y="507"/>
                    <a:pt x="6389" y="415"/>
                    <a:pt x="7035" y="415"/>
                  </a:cubicBezTo>
                  <a:cubicBezTo>
                    <a:pt x="8530" y="415"/>
                    <a:pt x="9912" y="913"/>
                    <a:pt x="11021" y="1754"/>
                  </a:cubicBezTo>
                  <a:lnTo>
                    <a:pt x="10897" y="1754"/>
                  </a:lnTo>
                  <a:cubicBezTo>
                    <a:pt x="10353" y="1754"/>
                    <a:pt x="9912" y="2194"/>
                    <a:pt x="9912" y="2739"/>
                  </a:cubicBezTo>
                  <a:cubicBezTo>
                    <a:pt x="9912" y="3200"/>
                    <a:pt x="10231" y="3589"/>
                    <a:pt x="10662" y="3694"/>
                  </a:cubicBezTo>
                  <a:cubicBezTo>
                    <a:pt x="10651" y="3765"/>
                    <a:pt x="10646" y="3835"/>
                    <a:pt x="10646" y="3907"/>
                  </a:cubicBezTo>
                  <a:cubicBezTo>
                    <a:pt x="10646" y="4665"/>
                    <a:pt x="11261" y="5281"/>
                    <a:pt x="12020" y="5281"/>
                  </a:cubicBezTo>
                  <a:lnTo>
                    <a:pt x="13415" y="5281"/>
                  </a:lnTo>
                  <a:cubicBezTo>
                    <a:pt x="13496" y="5580"/>
                    <a:pt x="13560" y="5889"/>
                    <a:pt x="13598" y="6203"/>
                  </a:cubicBezTo>
                  <a:lnTo>
                    <a:pt x="13000" y="6203"/>
                  </a:lnTo>
                  <a:cubicBezTo>
                    <a:pt x="12230" y="6203"/>
                    <a:pt x="11603" y="6830"/>
                    <a:pt x="11603" y="7601"/>
                  </a:cubicBezTo>
                  <a:lnTo>
                    <a:pt x="11603" y="7808"/>
                  </a:lnTo>
                  <a:lnTo>
                    <a:pt x="10388" y="7808"/>
                  </a:lnTo>
                  <a:cubicBezTo>
                    <a:pt x="9492" y="7808"/>
                    <a:pt x="8761" y="8538"/>
                    <a:pt x="8761" y="9435"/>
                  </a:cubicBezTo>
                  <a:lnTo>
                    <a:pt x="8761" y="11269"/>
                  </a:lnTo>
                  <a:cubicBezTo>
                    <a:pt x="8761" y="12080"/>
                    <a:pt x="9357" y="12754"/>
                    <a:pt x="10134" y="12877"/>
                  </a:cubicBezTo>
                  <a:cubicBezTo>
                    <a:pt x="9195" y="13375"/>
                    <a:pt x="8137" y="13643"/>
                    <a:pt x="7035" y="13643"/>
                  </a:cubicBezTo>
                  <a:cubicBezTo>
                    <a:pt x="6415" y="13643"/>
                    <a:pt x="5818" y="13559"/>
                    <a:pt x="5248" y="13397"/>
                  </a:cubicBezTo>
                  <a:cubicBezTo>
                    <a:pt x="5458" y="13094"/>
                    <a:pt x="5574" y="12733"/>
                    <a:pt x="5574" y="12355"/>
                  </a:cubicBezTo>
                  <a:cubicBezTo>
                    <a:pt x="5574" y="11346"/>
                    <a:pt x="4753" y="10525"/>
                    <a:pt x="3744" y="10525"/>
                  </a:cubicBezTo>
                  <a:lnTo>
                    <a:pt x="3201" y="10525"/>
                  </a:lnTo>
                  <a:cubicBezTo>
                    <a:pt x="3254" y="10367"/>
                    <a:pt x="3282" y="10201"/>
                    <a:pt x="3282" y="10032"/>
                  </a:cubicBezTo>
                  <a:cubicBezTo>
                    <a:pt x="3282" y="9960"/>
                    <a:pt x="3276" y="9889"/>
                    <a:pt x="3268" y="9816"/>
                  </a:cubicBezTo>
                  <a:lnTo>
                    <a:pt x="3725" y="9816"/>
                  </a:lnTo>
                  <a:cubicBezTo>
                    <a:pt x="4571" y="9816"/>
                    <a:pt x="5259" y="9129"/>
                    <a:pt x="5259" y="8281"/>
                  </a:cubicBezTo>
                  <a:cubicBezTo>
                    <a:pt x="5259" y="7435"/>
                    <a:pt x="4571" y="6747"/>
                    <a:pt x="3725" y="6747"/>
                  </a:cubicBezTo>
                  <a:lnTo>
                    <a:pt x="428" y="6747"/>
                  </a:lnTo>
                  <a:cubicBezTo>
                    <a:pt x="463" y="5917"/>
                    <a:pt x="648" y="5113"/>
                    <a:pt x="984" y="4354"/>
                  </a:cubicBezTo>
                  <a:cubicBezTo>
                    <a:pt x="1031" y="4250"/>
                    <a:pt x="982" y="4129"/>
                    <a:pt x="879" y="4083"/>
                  </a:cubicBezTo>
                  <a:cubicBezTo>
                    <a:pt x="852" y="4071"/>
                    <a:pt x="824" y="4065"/>
                    <a:pt x="796" y="4065"/>
                  </a:cubicBezTo>
                  <a:cubicBezTo>
                    <a:pt x="717" y="4065"/>
                    <a:pt x="642" y="4112"/>
                    <a:pt x="607" y="4188"/>
                  </a:cubicBezTo>
                  <a:cubicBezTo>
                    <a:pt x="221" y="5061"/>
                    <a:pt x="21" y="5988"/>
                    <a:pt x="10" y="6950"/>
                  </a:cubicBezTo>
                  <a:cubicBezTo>
                    <a:pt x="0" y="7635"/>
                    <a:pt x="93" y="8318"/>
                    <a:pt x="281" y="8976"/>
                  </a:cubicBezTo>
                  <a:cubicBezTo>
                    <a:pt x="561" y="9950"/>
                    <a:pt x="1049" y="10852"/>
                    <a:pt x="1723" y="11628"/>
                  </a:cubicBezTo>
                  <a:cubicBezTo>
                    <a:pt x="2201" y="12177"/>
                    <a:pt x="2759" y="12652"/>
                    <a:pt x="3379" y="13031"/>
                  </a:cubicBezTo>
                  <a:cubicBezTo>
                    <a:pt x="4470" y="13699"/>
                    <a:pt x="5723" y="14054"/>
                    <a:pt x="7033" y="14054"/>
                  </a:cubicBezTo>
                  <a:cubicBezTo>
                    <a:pt x="8133" y="14054"/>
                    <a:pt x="9184" y="13807"/>
                    <a:pt x="10160" y="13322"/>
                  </a:cubicBezTo>
                  <a:cubicBezTo>
                    <a:pt x="11091" y="12859"/>
                    <a:pt x="11919" y="12177"/>
                    <a:pt x="12566" y="11359"/>
                  </a:cubicBezTo>
                  <a:cubicBezTo>
                    <a:pt x="12686" y="11200"/>
                    <a:pt x="12550" y="11026"/>
                    <a:pt x="12401" y="11026"/>
                  </a:cubicBezTo>
                  <a:cubicBezTo>
                    <a:pt x="12346" y="11026"/>
                    <a:pt x="12290" y="11050"/>
                    <a:pt x="12243" y="11106"/>
                  </a:cubicBezTo>
                  <a:cubicBezTo>
                    <a:pt x="12111" y="11273"/>
                    <a:pt x="11972" y="11433"/>
                    <a:pt x="11826" y="11587"/>
                  </a:cubicBezTo>
                  <a:cubicBezTo>
                    <a:pt x="11509" y="11921"/>
                    <a:pt x="11156" y="12222"/>
                    <a:pt x="10774" y="12483"/>
                  </a:cubicBezTo>
                  <a:lnTo>
                    <a:pt x="10388" y="12483"/>
                  </a:lnTo>
                  <a:cubicBezTo>
                    <a:pt x="9720" y="12483"/>
                    <a:pt x="9174" y="11939"/>
                    <a:pt x="9174" y="11269"/>
                  </a:cubicBezTo>
                  <a:lnTo>
                    <a:pt x="9174" y="9435"/>
                  </a:lnTo>
                  <a:cubicBezTo>
                    <a:pt x="9174" y="8766"/>
                    <a:pt x="9720" y="8220"/>
                    <a:pt x="10388" y="8220"/>
                  </a:cubicBezTo>
                  <a:lnTo>
                    <a:pt x="11817" y="8220"/>
                  </a:lnTo>
                  <a:cubicBezTo>
                    <a:pt x="11876" y="8220"/>
                    <a:pt x="11932" y="8195"/>
                    <a:pt x="11971" y="8152"/>
                  </a:cubicBezTo>
                  <a:cubicBezTo>
                    <a:pt x="12009" y="8108"/>
                    <a:pt x="12029" y="8050"/>
                    <a:pt x="12021" y="7991"/>
                  </a:cubicBezTo>
                  <a:cubicBezTo>
                    <a:pt x="12017" y="7953"/>
                    <a:pt x="12014" y="7914"/>
                    <a:pt x="12014" y="7877"/>
                  </a:cubicBezTo>
                  <a:lnTo>
                    <a:pt x="12014" y="7601"/>
                  </a:lnTo>
                  <a:cubicBezTo>
                    <a:pt x="12014" y="7058"/>
                    <a:pt x="12456" y="6616"/>
                    <a:pt x="12999" y="6616"/>
                  </a:cubicBezTo>
                  <a:lnTo>
                    <a:pt x="13633" y="6616"/>
                  </a:lnTo>
                  <a:cubicBezTo>
                    <a:pt x="13676" y="7281"/>
                    <a:pt x="13614" y="7953"/>
                    <a:pt x="13457" y="8599"/>
                  </a:cubicBezTo>
                  <a:cubicBezTo>
                    <a:pt x="13375" y="8942"/>
                    <a:pt x="13264" y="9277"/>
                    <a:pt x="13126" y="9600"/>
                  </a:cubicBezTo>
                  <a:cubicBezTo>
                    <a:pt x="13021" y="9852"/>
                    <a:pt x="12900" y="10096"/>
                    <a:pt x="12762" y="10333"/>
                  </a:cubicBezTo>
                  <a:cubicBezTo>
                    <a:pt x="12683" y="10508"/>
                    <a:pt x="12809" y="10636"/>
                    <a:pt x="12944" y="10636"/>
                  </a:cubicBezTo>
                  <a:cubicBezTo>
                    <a:pt x="13028" y="10636"/>
                    <a:pt x="13115" y="10587"/>
                    <a:pt x="13159" y="10470"/>
                  </a:cubicBezTo>
                  <a:cubicBezTo>
                    <a:pt x="13775" y="9379"/>
                    <a:pt x="14088" y="8117"/>
                    <a:pt x="14058" y="6864"/>
                  </a:cubicBezTo>
                  <a:cubicBezTo>
                    <a:pt x="14020" y="5135"/>
                    <a:pt x="13360" y="3509"/>
                    <a:pt x="12185" y="2246"/>
                  </a:cubicBezTo>
                  <a:cubicBezTo>
                    <a:pt x="12066" y="2117"/>
                    <a:pt x="11941" y="1993"/>
                    <a:pt x="11813" y="1873"/>
                  </a:cubicBezTo>
                  <a:cubicBezTo>
                    <a:pt x="10508" y="663"/>
                    <a:pt x="8825" y="1"/>
                    <a:pt x="703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5"/>
          <p:cNvGrpSpPr/>
          <p:nvPr/>
        </p:nvGrpSpPr>
        <p:grpSpPr>
          <a:xfrm>
            <a:off x="5946320" y="1850154"/>
            <a:ext cx="646914" cy="571483"/>
            <a:chOff x="2742028" y="2123009"/>
            <a:chExt cx="424512" cy="378541"/>
          </a:xfrm>
        </p:grpSpPr>
        <p:sp>
          <p:nvSpPr>
            <p:cNvPr id="1315" name="Google Shape;1315;p45"/>
            <p:cNvSpPr/>
            <p:nvPr/>
          </p:nvSpPr>
          <p:spPr>
            <a:xfrm>
              <a:off x="2748573" y="2376388"/>
              <a:ext cx="132786" cy="118910"/>
            </a:xfrm>
            <a:custGeom>
              <a:rect b="b" l="l" r="r" t="t"/>
              <a:pathLst>
                <a:path extrusionOk="0" h="3942" w="4402">
                  <a:moveTo>
                    <a:pt x="2202" y="1"/>
                  </a:moveTo>
                  <a:cubicBezTo>
                    <a:pt x="1391" y="1002"/>
                    <a:pt x="1538" y="2220"/>
                    <a:pt x="1538" y="2220"/>
                  </a:cubicBezTo>
                  <a:cubicBezTo>
                    <a:pt x="1053" y="1521"/>
                    <a:pt x="541" y="1402"/>
                    <a:pt x="248" y="1402"/>
                  </a:cubicBezTo>
                  <a:cubicBezTo>
                    <a:pt x="95" y="1402"/>
                    <a:pt x="1" y="1434"/>
                    <a:pt x="1" y="1434"/>
                  </a:cubicBezTo>
                  <a:cubicBezTo>
                    <a:pt x="894" y="2296"/>
                    <a:pt x="844" y="3693"/>
                    <a:pt x="859" y="3941"/>
                  </a:cubicBezTo>
                  <a:lnTo>
                    <a:pt x="3543" y="3941"/>
                  </a:lnTo>
                  <a:cubicBezTo>
                    <a:pt x="3560" y="3693"/>
                    <a:pt x="3508" y="2296"/>
                    <a:pt x="4401" y="1434"/>
                  </a:cubicBezTo>
                  <a:cubicBezTo>
                    <a:pt x="4401" y="1434"/>
                    <a:pt x="4308" y="1402"/>
                    <a:pt x="4157" y="1402"/>
                  </a:cubicBezTo>
                  <a:cubicBezTo>
                    <a:pt x="3863" y="1402"/>
                    <a:pt x="3350" y="1521"/>
                    <a:pt x="2864" y="2220"/>
                  </a:cubicBezTo>
                  <a:cubicBezTo>
                    <a:pt x="2864" y="2220"/>
                    <a:pt x="3011" y="1001"/>
                    <a:pt x="2202" y="1"/>
                  </a:cubicBezTo>
                  <a:close/>
                </a:path>
              </a:pathLst>
            </a:custGeom>
            <a:solidFill>
              <a:srgbClr val="5292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2887299" y="2399675"/>
              <a:ext cx="129378" cy="95563"/>
            </a:xfrm>
            <a:custGeom>
              <a:rect b="b" l="l" r="r" t="t"/>
              <a:pathLst>
                <a:path extrusionOk="0" h="3168" w="4289">
                  <a:moveTo>
                    <a:pt x="1250" y="1"/>
                  </a:moveTo>
                  <a:cubicBezTo>
                    <a:pt x="1080" y="1"/>
                    <a:pt x="941" y="140"/>
                    <a:pt x="941" y="310"/>
                  </a:cubicBezTo>
                  <a:lnTo>
                    <a:pt x="941" y="2353"/>
                  </a:lnTo>
                  <a:lnTo>
                    <a:pt x="308" y="2353"/>
                  </a:lnTo>
                  <a:cubicBezTo>
                    <a:pt x="139" y="2353"/>
                    <a:pt x="0" y="2492"/>
                    <a:pt x="0" y="2662"/>
                  </a:cubicBezTo>
                  <a:lnTo>
                    <a:pt x="0" y="2860"/>
                  </a:lnTo>
                  <a:cubicBezTo>
                    <a:pt x="0" y="3030"/>
                    <a:pt x="139" y="3168"/>
                    <a:pt x="308" y="3168"/>
                  </a:cubicBezTo>
                  <a:lnTo>
                    <a:pt x="3976" y="3168"/>
                  </a:lnTo>
                  <a:cubicBezTo>
                    <a:pt x="4147" y="3168"/>
                    <a:pt x="4286" y="3030"/>
                    <a:pt x="4286" y="2860"/>
                  </a:cubicBezTo>
                  <a:lnTo>
                    <a:pt x="4286" y="2662"/>
                  </a:lnTo>
                  <a:cubicBezTo>
                    <a:pt x="4289" y="2493"/>
                    <a:pt x="4149" y="2353"/>
                    <a:pt x="3979" y="2353"/>
                  </a:cubicBezTo>
                  <a:lnTo>
                    <a:pt x="2466" y="2353"/>
                  </a:lnTo>
                  <a:lnTo>
                    <a:pt x="2466" y="310"/>
                  </a:lnTo>
                  <a:cubicBezTo>
                    <a:pt x="2466" y="140"/>
                    <a:pt x="2327" y="1"/>
                    <a:pt x="2157"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2790833" y="2129223"/>
              <a:ext cx="306959" cy="314530"/>
            </a:xfrm>
            <a:custGeom>
              <a:rect b="b" l="l" r="r" t="t"/>
              <a:pathLst>
                <a:path extrusionOk="0" h="10427" w="10176">
                  <a:moveTo>
                    <a:pt x="5006" y="0"/>
                  </a:moveTo>
                  <a:cubicBezTo>
                    <a:pt x="3701" y="0"/>
                    <a:pt x="2551" y="786"/>
                    <a:pt x="1879" y="1976"/>
                  </a:cubicBezTo>
                  <a:cubicBezTo>
                    <a:pt x="811" y="2207"/>
                    <a:pt x="1" y="3291"/>
                    <a:pt x="1" y="4593"/>
                  </a:cubicBezTo>
                  <a:cubicBezTo>
                    <a:pt x="1" y="5563"/>
                    <a:pt x="450" y="6412"/>
                    <a:pt x="1123" y="6878"/>
                  </a:cubicBezTo>
                  <a:cubicBezTo>
                    <a:pt x="888" y="7213"/>
                    <a:pt x="758" y="7594"/>
                    <a:pt x="758" y="7998"/>
                  </a:cubicBezTo>
                  <a:cubicBezTo>
                    <a:pt x="758" y="9340"/>
                    <a:pt x="2216" y="10427"/>
                    <a:pt x="4013" y="10427"/>
                  </a:cubicBezTo>
                  <a:cubicBezTo>
                    <a:pt x="4571" y="10427"/>
                    <a:pt x="5099" y="10320"/>
                    <a:pt x="5558" y="10135"/>
                  </a:cubicBezTo>
                  <a:cubicBezTo>
                    <a:pt x="5796" y="10209"/>
                    <a:pt x="6061" y="10251"/>
                    <a:pt x="6336" y="10251"/>
                  </a:cubicBezTo>
                  <a:cubicBezTo>
                    <a:pt x="7451" y="10251"/>
                    <a:pt x="8355" y="9579"/>
                    <a:pt x="8355" y="8752"/>
                  </a:cubicBezTo>
                  <a:cubicBezTo>
                    <a:pt x="8355" y="8692"/>
                    <a:pt x="8349" y="8633"/>
                    <a:pt x="8340" y="8573"/>
                  </a:cubicBezTo>
                  <a:cubicBezTo>
                    <a:pt x="9377" y="8434"/>
                    <a:pt x="10176" y="7508"/>
                    <a:pt x="10176" y="6389"/>
                  </a:cubicBezTo>
                  <a:cubicBezTo>
                    <a:pt x="10176" y="5726"/>
                    <a:pt x="9898" y="5132"/>
                    <a:pt x="9455" y="4728"/>
                  </a:cubicBezTo>
                  <a:cubicBezTo>
                    <a:pt x="9590" y="4416"/>
                    <a:pt x="9665" y="4061"/>
                    <a:pt x="9665" y="3683"/>
                  </a:cubicBezTo>
                  <a:cubicBezTo>
                    <a:pt x="9665" y="2436"/>
                    <a:pt x="8837" y="1426"/>
                    <a:pt x="7813" y="1426"/>
                  </a:cubicBezTo>
                  <a:lnTo>
                    <a:pt x="7768" y="1426"/>
                  </a:lnTo>
                  <a:cubicBezTo>
                    <a:pt x="7083" y="549"/>
                    <a:pt x="6099" y="0"/>
                    <a:pt x="5006" y="0"/>
                  </a:cubicBezTo>
                  <a:close/>
                </a:path>
              </a:pathLst>
            </a:custGeom>
            <a:solidFill>
              <a:srgbClr val="9EC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2790803" y="2129163"/>
              <a:ext cx="189195" cy="314500"/>
            </a:xfrm>
            <a:custGeom>
              <a:rect b="b" l="l" r="r" t="t"/>
              <a:pathLst>
                <a:path extrusionOk="0" h="10426" w="6272">
                  <a:moveTo>
                    <a:pt x="5005" y="1"/>
                  </a:moveTo>
                  <a:cubicBezTo>
                    <a:pt x="3701" y="1"/>
                    <a:pt x="2550" y="786"/>
                    <a:pt x="1879" y="1977"/>
                  </a:cubicBezTo>
                  <a:cubicBezTo>
                    <a:pt x="811" y="2208"/>
                    <a:pt x="0" y="3292"/>
                    <a:pt x="0" y="4594"/>
                  </a:cubicBezTo>
                  <a:cubicBezTo>
                    <a:pt x="0" y="5564"/>
                    <a:pt x="450" y="6413"/>
                    <a:pt x="1123" y="6879"/>
                  </a:cubicBezTo>
                  <a:cubicBezTo>
                    <a:pt x="888" y="7213"/>
                    <a:pt x="756" y="7593"/>
                    <a:pt x="756" y="7999"/>
                  </a:cubicBezTo>
                  <a:cubicBezTo>
                    <a:pt x="756" y="9339"/>
                    <a:pt x="2216" y="10426"/>
                    <a:pt x="4013" y="10426"/>
                  </a:cubicBezTo>
                  <a:cubicBezTo>
                    <a:pt x="4571" y="10426"/>
                    <a:pt x="5097" y="10321"/>
                    <a:pt x="5557" y="10136"/>
                  </a:cubicBezTo>
                  <a:cubicBezTo>
                    <a:pt x="5779" y="10204"/>
                    <a:pt x="6019" y="10245"/>
                    <a:pt x="6272" y="10251"/>
                  </a:cubicBezTo>
                  <a:cubicBezTo>
                    <a:pt x="4710" y="9046"/>
                    <a:pt x="3701" y="7148"/>
                    <a:pt x="3701" y="5017"/>
                  </a:cubicBezTo>
                  <a:cubicBezTo>
                    <a:pt x="3701" y="3075"/>
                    <a:pt x="4538" y="1329"/>
                    <a:pt x="5869" y="119"/>
                  </a:cubicBezTo>
                  <a:cubicBezTo>
                    <a:pt x="5591" y="41"/>
                    <a:pt x="5303" y="1"/>
                    <a:pt x="500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2849804" y="2354640"/>
              <a:ext cx="55805" cy="49229"/>
            </a:xfrm>
            <a:custGeom>
              <a:rect b="b" l="l" r="r" t="t"/>
              <a:pathLst>
                <a:path extrusionOk="0" h="1632" w="1850">
                  <a:moveTo>
                    <a:pt x="923" y="1"/>
                  </a:moveTo>
                  <a:cubicBezTo>
                    <a:pt x="818" y="1"/>
                    <a:pt x="711" y="21"/>
                    <a:pt x="607" y="65"/>
                  </a:cubicBezTo>
                  <a:cubicBezTo>
                    <a:pt x="193" y="241"/>
                    <a:pt x="1" y="719"/>
                    <a:pt x="174" y="1134"/>
                  </a:cubicBezTo>
                  <a:cubicBezTo>
                    <a:pt x="305" y="1445"/>
                    <a:pt x="607" y="1631"/>
                    <a:pt x="924" y="1631"/>
                  </a:cubicBezTo>
                  <a:cubicBezTo>
                    <a:pt x="1030" y="1631"/>
                    <a:pt x="1138" y="1611"/>
                    <a:pt x="1242" y="1566"/>
                  </a:cubicBezTo>
                  <a:cubicBezTo>
                    <a:pt x="1656" y="1393"/>
                    <a:pt x="1850" y="914"/>
                    <a:pt x="1674" y="500"/>
                  </a:cubicBezTo>
                  <a:cubicBezTo>
                    <a:pt x="1542" y="189"/>
                    <a:pt x="1240" y="1"/>
                    <a:pt x="923" y="1"/>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2941775" y="2162283"/>
              <a:ext cx="52457" cy="52457"/>
            </a:xfrm>
            <a:custGeom>
              <a:rect b="b" l="l" r="r" t="t"/>
              <a:pathLst>
                <a:path extrusionOk="0" h="1739" w="1739">
                  <a:moveTo>
                    <a:pt x="871" y="0"/>
                  </a:moveTo>
                  <a:cubicBezTo>
                    <a:pt x="871" y="0"/>
                    <a:pt x="870" y="0"/>
                    <a:pt x="869" y="0"/>
                  </a:cubicBezTo>
                  <a:cubicBezTo>
                    <a:pt x="391" y="0"/>
                    <a:pt x="0" y="389"/>
                    <a:pt x="0" y="870"/>
                  </a:cubicBezTo>
                  <a:cubicBezTo>
                    <a:pt x="0" y="1348"/>
                    <a:pt x="388" y="1738"/>
                    <a:pt x="869" y="1738"/>
                  </a:cubicBezTo>
                  <a:cubicBezTo>
                    <a:pt x="1348" y="1738"/>
                    <a:pt x="1738" y="1351"/>
                    <a:pt x="1738" y="870"/>
                  </a:cubicBezTo>
                  <a:cubicBezTo>
                    <a:pt x="1738" y="390"/>
                    <a:pt x="1349" y="0"/>
                    <a:pt x="871"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2966450" y="2308308"/>
              <a:ext cx="51220" cy="45097"/>
            </a:xfrm>
            <a:custGeom>
              <a:rect b="b" l="l" r="r" t="t"/>
              <a:pathLst>
                <a:path extrusionOk="0" h="1495" w="1698">
                  <a:moveTo>
                    <a:pt x="850" y="0"/>
                  </a:moveTo>
                  <a:cubicBezTo>
                    <a:pt x="752" y="0"/>
                    <a:pt x="653" y="19"/>
                    <a:pt x="558" y="60"/>
                  </a:cubicBezTo>
                  <a:cubicBezTo>
                    <a:pt x="178" y="218"/>
                    <a:pt x="0" y="656"/>
                    <a:pt x="160" y="1038"/>
                  </a:cubicBezTo>
                  <a:cubicBezTo>
                    <a:pt x="280" y="1323"/>
                    <a:pt x="557" y="1494"/>
                    <a:pt x="849" y="1494"/>
                  </a:cubicBezTo>
                  <a:cubicBezTo>
                    <a:pt x="946" y="1494"/>
                    <a:pt x="1044" y="1475"/>
                    <a:pt x="1139" y="1435"/>
                  </a:cubicBezTo>
                  <a:cubicBezTo>
                    <a:pt x="1520" y="1276"/>
                    <a:pt x="1697" y="838"/>
                    <a:pt x="1536" y="456"/>
                  </a:cubicBezTo>
                  <a:cubicBezTo>
                    <a:pt x="1417" y="171"/>
                    <a:pt x="1141" y="0"/>
                    <a:pt x="850" y="0"/>
                  </a:cubicBezTo>
                  <a:close/>
                </a:path>
              </a:pathLst>
            </a:custGeom>
            <a:solidFill>
              <a:srgbClr val="D25A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2958245" y="2314431"/>
              <a:ext cx="201925" cy="180869"/>
            </a:xfrm>
            <a:custGeom>
              <a:rect b="b" l="l" r="r" t="t"/>
              <a:pathLst>
                <a:path extrusionOk="0" h="5996" w="6694">
                  <a:moveTo>
                    <a:pt x="3345" y="0"/>
                  </a:moveTo>
                  <a:cubicBezTo>
                    <a:pt x="2113" y="1524"/>
                    <a:pt x="2334" y="3377"/>
                    <a:pt x="2334" y="3377"/>
                  </a:cubicBezTo>
                  <a:cubicBezTo>
                    <a:pt x="1596" y="2315"/>
                    <a:pt x="817" y="2134"/>
                    <a:pt x="372" y="2134"/>
                  </a:cubicBezTo>
                  <a:cubicBezTo>
                    <a:pt x="141" y="2134"/>
                    <a:pt x="0" y="2182"/>
                    <a:pt x="0" y="2182"/>
                  </a:cubicBezTo>
                  <a:cubicBezTo>
                    <a:pt x="1358" y="3497"/>
                    <a:pt x="1281" y="5618"/>
                    <a:pt x="1305" y="5995"/>
                  </a:cubicBezTo>
                  <a:lnTo>
                    <a:pt x="5387" y="5995"/>
                  </a:lnTo>
                  <a:cubicBezTo>
                    <a:pt x="5411" y="5618"/>
                    <a:pt x="5334" y="3495"/>
                    <a:pt x="6693" y="2182"/>
                  </a:cubicBezTo>
                  <a:cubicBezTo>
                    <a:pt x="6692" y="2182"/>
                    <a:pt x="6550" y="2134"/>
                    <a:pt x="6319" y="2134"/>
                  </a:cubicBezTo>
                  <a:cubicBezTo>
                    <a:pt x="5872" y="2134"/>
                    <a:pt x="5092" y="2315"/>
                    <a:pt x="4353" y="3377"/>
                  </a:cubicBezTo>
                  <a:cubicBezTo>
                    <a:pt x="4353" y="3377"/>
                    <a:pt x="4575" y="1524"/>
                    <a:pt x="3345" y="0"/>
                  </a:cubicBezTo>
                  <a:close/>
                </a:path>
              </a:pathLst>
            </a:custGeom>
            <a:solidFill>
              <a:srgbClr val="97D7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2742028" y="2123009"/>
              <a:ext cx="424512" cy="378541"/>
            </a:xfrm>
            <a:custGeom>
              <a:rect b="b" l="l" r="r" t="t"/>
              <a:pathLst>
                <a:path extrusionOk="0" h="12549" w="14073">
                  <a:moveTo>
                    <a:pt x="7489" y="10627"/>
                  </a:moveTo>
                  <a:cubicBezTo>
                    <a:pt x="7643" y="10651"/>
                    <a:pt x="7798" y="10664"/>
                    <a:pt x="7958" y="10664"/>
                  </a:cubicBezTo>
                  <a:cubicBezTo>
                    <a:pt x="7970" y="10664"/>
                    <a:pt x="7982" y="10665"/>
                    <a:pt x="7994" y="10665"/>
                  </a:cubicBezTo>
                  <a:cubicBezTo>
                    <a:pt x="8022" y="10665"/>
                    <a:pt x="8052" y="10663"/>
                    <a:pt x="8081" y="10662"/>
                  </a:cubicBezTo>
                  <a:cubicBezTo>
                    <a:pt x="8137" y="10893"/>
                    <a:pt x="8174" y="11115"/>
                    <a:pt x="8199" y="11321"/>
                  </a:cubicBezTo>
                  <a:lnTo>
                    <a:pt x="7489" y="11321"/>
                  </a:lnTo>
                  <a:lnTo>
                    <a:pt x="7489" y="10627"/>
                  </a:lnTo>
                  <a:close/>
                  <a:moveTo>
                    <a:pt x="2308" y="8941"/>
                  </a:moveTo>
                  <a:cubicBezTo>
                    <a:pt x="2416" y="9228"/>
                    <a:pt x="2589" y="9498"/>
                    <a:pt x="2820" y="9745"/>
                  </a:cubicBezTo>
                  <a:cubicBezTo>
                    <a:pt x="2919" y="10228"/>
                    <a:pt x="2879" y="10596"/>
                    <a:pt x="2879" y="10599"/>
                  </a:cubicBezTo>
                  <a:cubicBezTo>
                    <a:pt x="2867" y="10693"/>
                    <a:pt x="2922" y="10782"/>
                    <a:pt x="3010" y="10815"/>
                  </a:cubicBezTo>
                  <a:cubicBezTo>
                    <a:pt x="3034" y="10825"/>
                    <a:pt x="3058" y="10828"/>
                    <a:pt x="3084" y="10828"/>
                  </a:cubicBezTo>
                  <a:cubicBezTo>
                    <a:pt x="3151" y="10828"/>
                    <a:pt x="3213" y="10797"/>
                    <a:pt x="3251" y="10739"/>
                  </a:cubicBezTo>
                  <a:cubicBezTo>
                    <a:pt x="3361" y="10583"/>
                    <a:pt x="3478" y="10449"/>
                    <a:pt x="3599" y="10340"/>
                  </a:cubicBezTo>
                  <a:cubicBezTo>
                    <a:pt x="3700" y="10395"/>
                    <a:pt x="3805" y="10448"/>
                    <a:pt x="3913" y="10494"/>
                  </a:cubicBezTo>
                  <a:cubicBezTo>
                    <a:pt x="3618" y="11128"/>
                    <a:pt x="3574" y="11791"/>
                    <a:pt x="3561" y="12136"/>
                  </a:cubicBezTo>
                  <a:lnTo>
                    <a:pt x="1275" y="12136"/>
                  </a:lnTo>
                  <a:cubicBezTo>
                    <a:pt x="1261" y="11702"/>
                    <a:pt x="1193" y="10776"/>
                    <a:pt x="656" y="10028"/>
                  </a:cubicBezTo>
                  <a:lnTo>
                    <a:pt x="656" y="10028"/>
                  </a:lnTo>
                  <a:cubicBezTo>
                    <a:pt x="906" y="10080"/>
                    <a:pt x="1247" y="10250"/>
                    <a:pt x="1586" y="10738"/>
                  </a:cubicBezTo>
                  <a:cubicBezTo>
                    <a:pt x="1625" y="10794"/>
                    <a:pt x="1689" y="10827"/>
                    <a:pt x="1756" y="10827"/>
                  </a:cubicBezTo>
                  <a:cubicBezTo>
                    <a:pt x="1780" y="10827"/>
                    <a:pt x="1805" y="10822"/>
                    <a:pt x="1829" y="10813"/>
                  </a:cubicBezTo>
                  <a:cubicBezTo>
                    <a:pt x="1917" y="10781"/>
                    <a:pt x="1971" y="10692"/>
                    <a:pt x="1960" y="10597"/>
                  </a:cubicBezTo>
                  <a:cubicBezTo>
                    <a:pt x="1957" y="10588"/>
                    <a:pt x="1867" y="9757"/>
                    <a:pt x="2308" y="8941"/>
                  </a:cubicBezTo>
                  <a:close/>
                  <a:moveTo>
                    <a:pt x="7078" y="10600"/>
                  </a:moveTo>
                  <a:lnTo>
                    <a:pt x="7078" y="11525"/>
                  </a:lnTo>
                  <a:cubicBezTo>
                    <a:pt x="7078" y="11637"/>
                    <a:pt x="7170" y="11730"/>
                    <a:pt x="7282" y="11730"/>
                  </a:cubicBezTo>
                  <a:lnTo>
                    <a:pt x="8239" y="11730"/>
                  </a:lnTo>
                  <a:cubicBezTo>
                    <a:pt x="8250" y="11890"/>
                    <a:pt x="8255" y="12026"/>
                    <a:pt x="8257" y="12133"/>
                  </a:cubicBezTo>
                  <a:lnTo>
                    <a:pt x="5124" y="12133"/>
                  </a:lnTo>
                  <a:lnTo>
                    <a:pt x="5124" y="12136"/>
                  </a:lnTo>
                  <a:cubicBezTo>
                    <a:pt x="5069" y="12136"/>
                    <a:pt x="5021" y="12087"/>
                    <a:pt x="5021" y="12032"/>
                  </a:cubicBezTo>
                  <a:lnTo>
                    <a:pt x="5021" y="11834"/>
                  </a:lnTo>
                  <a:cubicBezTo>
                    <a:pt x="5021" y="11779"/>
                    <a:pt x="5069" y="11730"/>
                    <a:pt x="5124" y="11730"/>
                  </a:cubicBezTo>
                  <a:lnTo>
                    <a:pt x="5757" y="11730"/>
                  </a:lnTo>
                  <a:cubicBezTo>
                    <a:pt x="5871" y="11730"/>
                    <a:pt x="5963" y="11637"/>
                    <a:pt x="5963" y="11525"/>
                  </a:cubicBezTo>
                  <a:lnTo>
                    <a:pt x="5963" y="10828"/>
                  </a:lnTo>
                  <a:cubicBezTo>
                    <a:pt x="6341" y="10800"/>
                    <a:pt x="6719" y="10726"/>
                    <a:pt x="7078" y="10600"/>
                  </a:cubicBezTo>
                  <a:close/>
                  <a:moveTo>
                    <a:pt x="6624" y="1"/>
                  </a:moveTo>
                  <a:cubicBezTo>
                    <a:pt x="6149" y="1"/>
                    <a:pt x="5683" y="98"/>
                    <a:pt x="5244" y="289"/>
                  </a:cubicBezTo>
                  <a:cubicBezTo>
                    <a:pt x="5140" y="335"/>
                    <a:pt x="5092" y="456"/>
                    <a:pt x="5136" y="560"/>
                  </a:cubicBezTo>
                  <a:cubicBezTo>
                    <a:pt x="5170" y="637"/>
                    <a:pt x="5246" y="683"/>
                    <a:pt x="5326" y="683"/>
                  </a:cubicBezTo>
                  <a:cubicBezTo>
                    <a:pt x="5354" y="683"/>
                    <a:pt x="5381" y="678"/>
                    <a:pt x="5408" y="666"/>
                  </a:cubicBezTo>
                  <a:cubicBezTo>
                    <a:pt x="5799" y="496"/>
                    <a:pt x="6207" y="412"/>
                    <a:pt x="6625" y="412"/>
                  </a:cubicBezTo>
                  <a:cubicBezTo>
                    <a:pt x="7608" y="412"/>
                    <a:pt x="8554" y="902"/>
                    <a:pt x="9224" y="1758"/>
                  </a:cubicBezTo>
                  <a:cubicBezTo>
                    <a:pt x="9262" y="1807"/>
                    <a:pt x="9322" y="1837"/>
                    <a:pt x="9385" y="1837"/>
                  </a:cubicBezTo>
                  <a:cubicBezTo>
                    <a:pt x="9388" y="1837"/>
                    <a:pt x="9391" y="1836"/>
                    <a:pt x="9394" y="1836"/>
                  </a:cubicBezTo>
                  <a:lnTo>
                    <a:pt x="9433" y="1836"/>
                  </a:lnTo>
                  <a:cubicBezTo>
                    <a:pt x="10341" y="1836"/>
                    <a:pt x="11078" y="2758"/>
                    <a:pt x="11078" y="3889"/>
                  </a:cubicBezTo>
                  <a:cubicBezTo>
                    <a:pt x="11078" y="4224"/>
                    <a:pt x="11011" y="4558"/>
                    <a:pt x="10884" y="4852"/>
                  </a:cubicBezTo>
                  <a:cubicBezTo>
                    <a:pt x="10850" y="4934"/>
                    <a:pt x="10869" y="5027"/>
                    <a:pt x="10934" y="5086"/>
                  </a:cubicBezTo>
                  <a:cubicBezTo>
                    <a:pt x="11350" y="5466"/>
                    <a:pt x="11588" y="6015"/>
                    <a:pt x="11588" y="6595"/>
                  </a:cubicBezTo>
                  <a:cubicBezTo>
                    <a:pt x="11588" y="6905"/>
                    <a:pt x="11521" y="7203"/>
                    <a:pt x="11394" y="7475"/>
                  </a:cubicBezTo>
                  <a:cubicBezTo>
                    <a:pt x="11233" y="7061"/>
                    <a:pt x="11004" y="6627"/>
                    <a:pt x="10671" y="6218"/>
                  </a:cubicBezTo>
                  <a:cubicBezTo>
                    <a:pt x="10632" y="6169"/>
                    <a:pt x="10573" y="6141"/>
                    <a:pt x="10511" y="6141"/>
                  </a:cubicBezTo>
                  <a:cubicBezTo>
                    <a:pt x="10448" y="6141"/>
                    <a:pt x="10390" y="6169"/>
                    <a:pt x="10350" y="6218"/>
                  </a:cubicBezTo>
                  <a:cubicBezTo>
                    <a:pt x="9510" y="7254"/>
                    <a:pt x="9316" y="8426"/>
                    <a:pt x="9283" y="9126"/>
                  </a:cubicBezTo>
                  <a:cubicBezTo>
                    <a:pt x="8789" y="8600"/>
                    <a:pt x="8304" y="8395"/>
                    <a:pt x="7955" y="8319"/>
                  </a:cubicBezTo>
                  <a:cubicBezTo>
                    <a:pt x="7800" y="8285"/>
                    <a:pt x="7659" y="8273"/>
                    <a:pt x="7539" y="8273"/>
                  </a:cubicBezTo>
                  <a:cubicBezTo>
                    <a:pt x="7275" y="8273"/>
                    <a:pt x="7107" y="8330"/>
                    <a:pt x="7097" y="8334"/>
                  </a:cubicBezTo>
                  <a:cubicBezTo>
                    <a:pt x="7029" y="8358"/>
                    <a:pt x="6979" y="8414"/>
                    <a:pt x="6964" y="8484"/>
                  </a:cubicBezTo>
                  <a:cubicBezTo>
                    <a:pt x="6949" y="8555"/>
                    <a:pt x="6970" y="8626"/>
                    <a:pt x="7022" y="8676"/>
                  </a:cubicBezTo>
                  <a:cubicBezTo>
                    <a:pt x="7495" y="9134"/>
                    <a:pt x="7785" y="9702"/>
                    <a:pt x="7966" y="10253"/>
                  </a:cubicBezTo>
                  <a:lnTo>
                    <a:pt x="7954" y="10253"/>
                  </a:lnTo>
                  <a:cubicBezTo>
                    <a:pt x="7741" y="10253"/>
                    <a:pt x="7532" y="10228"/>
                    <a:pt x="7332" y="10174"/>
                  </a:cubicBezTo>
                  <a:cubicBezTo>
                    <a:pt x="7263" y="10149"/>
                    <a:pt x="7216" y="10139"/>
                    <a:pt x="7176" y="10139"/>
                  </a:cubicBezTo>
                  <a:cubicBezTo>
                    <a:pt x="7104" y="10139"/>
                    <a:pt x="7054" y="10172"/>
                    <a:pt x="6941" y="10211"/>
                  </a:cubicBezTo>
                  <a:cubicBezTo>
                    <a:pt x="6529" y="10355"/>
                    <a:pt x="6074" y="10427"/>
                    <a:pt x="5631" y="10427"/>
                  </a:cubicBezTo>
                  <a:cubicBezTo>
                    <a:pt x="5151" y="10427"/>
                    <a:pt x="4692" y="10347"/>
                    <a:pt x="4265" y="10192"/>
                  </a:cubicBezTo>
                  <a:cubicBezTo>
                    <a:pt x="4056" y="10117"/>
                    <a:pt x="3861" y="10022"/>
                    <a:pt x="3682" y="9912"/>
                  </a:cubicBezTo>
                  <a:cubicBezTo>
                    <a:pt x="3482" y="9791"/>
                    <a:pt x="3303" y="9652"/>
                    <a:pt x="3152" y="9497"/>
                  </a:cubicBezTo>
                  <a:cubicBezTo>
                    <a:pt x="2836" y="9176"/>
                    <a:pt x="2642" y="8800"/>
                    <a:pt x="2593" y="8408"/>
                  </a:cubicBezTo>
                  <a:cubicBezTo>
                    <a:pt x="2584" y="8342"/>
                    <a:pt x="2581" y="8274"/>
                    <a:pt x="2581" y="8204"/>
                  </a:cubicBezTo>
                  <a:cubicBezTo>
                    <a:pt x="2581" y="7854"/>
                    <a:pt x="2692" y="7515"/>
                    <a:pt x="2910" y="7203"/>
                  </a:cubicBezTo>
                  <a:cubicBezTo>
                    <a:pt x="2941" y="7158"/>
                    <a:pt x="2954" y="7102"/>
                    <a:pt x="2944" y="7049"/>
                  </a:cubicBezTo>
                  <a:cubicBezTo>
                    <a:pt x="2933" y="6996"/>
                    <a:pt x="2902" y="6947"/>
                    <a:pt x="2858" y="6916"/>
                  </a:cubicBezTo>
                  <a:cubicBezTo>
                    <a:pt x="2221" y="6476"/>
                    <a:pt x="1824" y="5664"/>
                    <a:pt x="1824" y="4801"/>
                  </a:cubicBezTo>
                  <a:cubicBezTo>
                    <a:pt x="1824" y="3617"/>
                    <a:pt x="2546" y="2601"/>
                    <a:pt x="3540" y="2387"/>
                  </a:cubicBezTo>
                  <a:cubicBezTo>
                    <a:pt x="3598" y="2373"/>
                    <a:pt x="3648" y="2338"/>
                    <a:pt x="3676" y="2286"/>
                  </a:cubicBezTo>
                  <a:cubicBezTo>
                    <a:pt x="3930" y="1833"/>
                    <a:pt x="4253" y="1449"/>
                    <a:pt x="4632" y="1141"/>
                  </a:cubicBezTo>
                  <a:cubicBezTo>
                    <a:pt x="4720" y="1070"/>
                    <a:pt x="4734" y="940"/>
                    <a:pt x="4663" y="851"/>
                  </a:cubicBezTo>
                  <a:cubicBezTo>
                    <a:pt x="4621" y="801"/>
                    <a:pt x="4562" y="775"/>
                    <a:pt x="4502" y="775"/>
                  </a:cubicBezTo>
                  <a:cubicBezTo>
                    <a:pt x="4457" y="775"/>
                    <a:pt x="4411" y="790"/>
                    <a:pt x="4373" y="820"/>
                  </a:cubicBezTo>
                  <a:cubicBezTo>
                    <a:pt x="3975" y="1141"/>
                    <a:pt x="3635" y="1539"/>
                    <a:pt x="3361" y="2005"/>
                  </a:cubicBezTo>
                  <a:cubicBezTo>
                    <a:pt x="2226" y="2301"/>
                    <a:pt x="1413" y="3460"/>
                    <a:pt x="1413" y="4801"/>
                  </a:cubicBezTo>
                  <a:cubicBezTo>
                    <a:pt x="1413" y="5740"/>
                    <a:pt x="1802" y="6598"/>
                    <a:pt x="2465" y="7136"/>
                  </a:cubicBezTo>
                  <a:cubicBezTo>
                    <a:pt x="2271" y="7470"/>
                    <a:pt x="2169" y="7837"/>
                    <a:pt x="2169" y="8207"/>
                  </a:cubicBezTo>
                  <a:cubicBezTo>
                    <a:pt x="2169" y="8262"/>
                    <a:pt x="2170" y="8319"/>
                    <a:pt x="2176" y="8374"/>
                  </a:cubicBezTo>
                  <a:cubicBezTo>
                    <a:pt x="1734" y="8972"/>
                    <a:pt x="1592" y="9617"/>
                    <a:pt x="1550" y="10068"/>
                  </a:cubicBezTo>
                  <a:cubicBezTo>
                    <a:pt x="1136" y="9680"/>
                    <a:pt x="733" y="9598"/>
                    <a:pt x="466" y="9598"/>
                  </a:cubicBezTo>
                  <a:cubicBezTo>
                    <a:pt x="282" y="9598"/>
                    <a:pt x="163" y="9637"/>
                    <a:pt x="150" y="9642"/>
                  </a:cubicBezTo>
                  <a:cubicBezTo>
                    <a:pt x="82" y="9665"/>
                    <a:pt x="31" y="9720"/>
                    <a:pt x="15" y="9791"/>
                  </a:cubicBezTo>
                  <a:cubicBezTo>
                    <a:pt x="0" y="9861"/>
                    <a:pt x="20" y="9933"/>
                    <a:pt x="71" y="9983"/>
                  </a:cubicBezTo>
                  <a:cubicBezTo>
                    <a:pt x="823" y="10710"/>
                    <a:pt x="854" y="11869"/>
                    <a:pt x="863" y="12253"/>
                  </a:cubicBezTo>
                  <a:cubicBezTo>
                    <a:pt x="866" y="12294"/>
                    <a:pt x="866" y="12329"/>
                    <a:pt x="867" y="12356"/>
                  </a:cubicBezTo>
                  <a:cubicBezTo>
                    <a:pt x="874" y="12464"/>
                    <a:pt x="963" y="12548"/>
                    <a:pt x="1073" y="12548"/>
                  </a:cubicBezTo>
                  <a:lnTo>
                    <a:pt x="3754" y="12548"/>
                  </a:lnTo>
                  <a:cubicBezTo>
                    <a:pt x="3864" y="12548"/>
                    <a:pt x="3953" y="12463"/>
                    <a:pt x="3960" y="12356"/>
                  </a:cubicBezTo>
                  <a:cubicBezTo>
                    <a:pt x="3961" y="12329"/>
                    <a:pt x="3961" y="12294"/>
                    <a:pt x="3964" y="12250"/>
                  </a:cubicBezTo>
                  <a:cubicBezTo>
                    <a:pt x="3972" y="11974"/>
                    <a:pt x="3990" y="11276"/>
                    <a:pt x="4293" y="10637"/>
                  </a:cubicBezTo>
                  <a:cubicBezTo>
                    <a:pt x="4691" y="10763"/>
                    <a:pt x="5111" y="10833"/>
                    <a:pt x="5547" y="10840"/>
                  </a:cubicBezTo>
                  <a:lnTo>
                    <a:pt x="5547" y="11321"/>
                  </a:lnTo>
                  <a:lnTo>
                    <a:pt x="5121" y="11321"/>
                  </a:lnTo>
                  <a:cubicBezTo>
                    <a:pt x="4837" y="11321"/>
                    <a:pt x="4608" y="11551"/>
                    <a:pt x="4608" y="11834"/>
                  </a:cubicBezTo>
                  <a:lnTo>
                    <a:pt x="4608" y="12032"/>
                  </a:lnTo>
                  <a:cubicBezTo>
                    <a:pt x="4608" y="12315"/>
                    <a:pt x="4839" y="12545"/>
                    <a:pt x="5121" y="12545"/>
                  </a:cubicBezTo>
                  <a:lnTo>
                    <a:pt x="12548" y="12545"/>
                  </a:lnTo>
                  <a:cubicBezTo>
                    <a:pt x="12657" y="12545"/>
                    <a:pt x="12746" y="12461"/>
                    <a:pt x="12754" y="12353"/>
                  </a:cubicBezTo>
                  <a:cubicBezTo>
                    <a:pt x="12755" y="12315"/>
                    <a:pt x="12758" y="12263"/>
                    <a:pt x="12759" y="12198"/>
                  </a:cubicBezTo>
                  <a:cubicBezTo>
                    <a:pt x="12765" y="11969"/>
                    <a:pt x="12776" y="11582"/>
                    <a:pt x="12848" y="11122"/>
                  </a:cubicBezTo>
                  <a:cubicBezTo>
                    <a:pt x="12866" y="11010"/>
                    <a:pt x="12789" y="10904"/>
                    <a:pt x="12677" y="10887"/>
                  </a:cubicBezTo>
                  <a:cubicBezTo>
                    <a:pt x="12666" y="10886"/>
                    <a:pt x="12655" y="10885"/>
                    <a:pt x="12644" y="10885"/>
                  </a:cubicBezTo>
                  <a:cubicBezTo>
                    <a:pt x="12543" y="10885"/>
                    <a:pt x="12456" y="10957"/>
                    <a:pt x="12441" y="11059"/>
                  </a:cubicBezTo>
                  <a:cubicBezTo>
                    <a:pt x="12370" y="11510"/>
                    <a:pt x="12356" y="11900"/>
                    <a:pt x="12348" y="12136"/>
                  </a:cubicBezTo>
                  <a:lnTo>
                    <a:pt x="8671" y="12136"/>
                  </a:lnTo>
                  <a:cubicBezTo>
                    <a:pt x="8668" y="11980"/>
                    <a:pt x="8659" y="11764"/>
                    <a:pt x="8636" y="11508"/>
                  </a:cubicBezTo>
                  <a:lnTo>
                    <a:pt x="8636" y="11501"/>
                  </a:lnTo>
                  <a:cubicBezTo>
                    <a:pt x="8562" y="10725"/>
                    <a:pt x="8337" y="9586"/>
                    <a:pt x="7591" y="8683"/>
                  </a:cubicBezTo>
                  <a:lnTo>
                    <a:pt x="7591" y="8683"/>
                  </a:lnTo>
                  <a:cubicBezTo>
                    <a:pt x="7992" y="8697"/>
                    <a:pt x="8671" y="8884"/>
                    <a:pt x="9335" y="9841"/>
                  </a:cubicBezTo>
                  <a:cubicBezTo>
                    <a:pt x="9374" y="9898"/>
                    <a:pt x="9439" y="9930"/>
                    <a:pt x="9506" y="9930"/>
                  </a:cubicBezTo>
                  <a:cubicBezTo>
                    <a:pt x="9530" y="9930"/>
                    <a:pt x="9554" y="9926"/>
                    <a:pt x="9578" y="9917"/>
                  </a:cubicBezTo>
                  <a:cubicBezTo>
                    <a:pt x="9667" y="9883"/>
                    <a:pt x="9720" y="9794"/>
                    <a:pt x="9708" y="9701"/>
                  </a:cubicBezTo>
                  <a:cubicBezTo>
                    <a:pt x="9707" y="9683"/>
                    <a:pt x="9533" y="8081"/>
                    <a:pt x="10513" y="6691"/>
                  </a:cubicBezTo>
                  <a:cubicBezTo>
                    <a:pt x="11493" y="8081"/>
                    <a:pt x="11320" y="9683"/>
                    <a:pt x="11319" y="9701"/>
                  </a:cubicBezTo>
                  <a:cubicBezTo>
                    <a:pt x="11308" y="9794"/>
                    <a:pt x="11362" y="9883"/>
                    <a:pt x="11450" y="9917"/>
                  </a:cubicBezTo>
                  <a:cubicBezTo>
                    <a:pt x="11474" y="9926"/>
                    <a:pt x="11498" y="9930"/>
                    <a:pt x="11522" y="9930"/>
                  </a:cubicBezTo>
                  <a:cubicBezTo>
                    <a:pt x="11589" y="9930"/>
                    <a:pt x="11653" y="9898"/>
                    <a:pt x="11693" y="9841"/>
                  </a:cubicBezTo>
                  <a:cubicBezTo>
                    <a:pt x="12356" y="8884"/>
                    <a:pt x="13036" y="8697"/>
                    <a:pt x="13435" y="8683"/>
                  </a:cubicBezTo>
                  <a:lnTo>
                    <a:pt x="13435" y="8683"/>
                  </a:lnTo>
                  <a:cubicBezTo>
                    <a:pt x="13113" y="9077"/>
                    <a:pt x="12857" y="9550"/>
                    <a:pt x="12677" y="10096"/>
                  </a:cubicBezTo>
                  <a:cubicBezTo>
                    <a:pt x="12641" y="10204"/>
                    <a:pt x="12699" y="10319"/>
                    <a:pt x="12807" y="10356"/>
                  </a:cubicBezTo>
                  <a:cubicBezTo>
                    <a:pt x="12828" y="10363"/>
                    <a:pt x="12850" y="10367"/>
                    <a:pt x="12872" y="10367"/>
                  </a:cubicBezTo>
                  <a:cubicBezTo>
                    <a:pt x="12958" y="10367"/>
                    <a:pt x="13039" y="10312"/>
                    <a:pt x="13069" y="10226"/>
                  </a:cubicBezTo>
                  <a:cubicBezTo>
                    <a:pt x="13276" y="9594"/>
                    <a:pt x="13591" y="9074"/>
                    <a:pt x="14002" y="8676"/>
                  </a:cubicBezTo>
                  <a:cubicBezTo>
                    <a:pt x="14054" y="8626"/>
                    <a:pt x="14073" y="8555"/>
                    <a:pt x="14060" y="8484"/>
                  </a:cubicBezTo>
                  <a:cubicBezTo>
                    <a:pt x="14045" y="8414"/>
                    <a:pt x="13993" y="8358"/>
                    <a:pt x="13924" y="8334"/>
                  </a:cubicBezTo>
                  <a:cubicBezTo>
                    <a:pt x="13913" y="8330"/>
                    <a:pt x="13746" y="8274"/>
                    <a:pt x="13482" y="8274"/>
                  </a:cubicBezTo>
                  <a:cubicBezTo>
                    <a:pt x="13361" y="8274"/>
                    <a:pt x="13221" y="8286"/>
                    <a:pt x="13066" y="8319"/>
                  </a:cubicBezTo>
                  <a:cubicBezTo>
                    <a:pt x="12717" y="8395"/>
                    <a:pt x="12233" y="8600"/>
                    <a:pt x="11739" y="9126"/>
                  </a:cubicBezTo>
                  <a:cubicBezTo>
                    <a:pt x="11724" y="8822"/>
                    <a:pt x="11680" y="8432"/>
                    <a:pt x="11564" y="8001"/>
                  </a:cubicBezTo>
                  <a:cubicBezTo>
                    <a:pt x="11850" y="7590"/>
                    <a:pt x="11999" y="7107"/>
                    <a:pt x="11999" y="6595"/>
                  </a:cubicBezTo>
                  <a:cubicBezTo>
                    <a:pt x="11999" y="5948"/>
                    <a:pt x="11752" y="5333"/>
                    <a:pt x="11313" y="4882"/>
                  </a:cubicBezTo>
                  <a:cubicBezTo>
                    <a:pt x="11428" y="4571"/>
                    <a:pt x="11487" y="4231"/>
                    <a:pt x="11487" y="3889"/>
                  </a:cubicBezTo>
                  <a:cubicBezTo>
                    <a:pt x="11487" y="2552"/>
                    <a:pt x="10593" y="1459"/>
                    <a:pt x="9483" y="1427"/>
                  </a:cubicBezTo>
                  <a:cubicBezTo>
                    <a:pt x="8739" y="518"/>
                    <a:pt x="7702" y="1"/>
                    <a:pt x="662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2846788" y="2348517"/>
              <a:ext cx="61597" cy="61597"/>
            </a:xfrm>
            <a:custGeom>
              <a:rect b="b" l="l" r="r" t="t"/>
              <a:pathLst>
                <a:path extrusionOk="0" h="2042" w="2042">
                  <a:moveTo>
                    <a:pt x="1021" y="413"/>
                  </a:moveTo>
                  <a:cubicBezTo>
                    <a:pt x="1358" y="413"/>
                    <a:pt x="1630" y="687"/>
                    <a:pt x="1630" y="1021"/>
                  </a:cubicBezTo>
                  <a:cubicBezTo>
                    <a:pt x="1630" y="1357"/>
                    <a:pt x="1355" y="1629"/>
                    <a:pt x="1021" y="1629"/>
                  </a:cubicBezTo>
                  <a:cubicBezTo>
                    <a:pt x="687" y="1629"/>
                    <a:pt x="413" y="1355"/>
                    <a:pt x="413" y="1021"/>
                  </a:cubicBezTo>
                  <a:cubicBezTo>
                    <a:pt x="413" y="684"/>
                    <a:pt x="687" y="413"/>
                    <a:pt x="1021" y="413"/>
                  </a:cubicBezTo>
                  <a:close/>
                  <a:moveTo>
                    <a:pt x="1021" y="0"/>
                  </a:moveTo>
                  <a:cubicBezTo>
                    <a:pt x="459" y="0"/>
                    <a:pt x="0" y="459"/>
                    <a:pt x="0" y="1021"/>
                  </a:cubicBezTo>
                  <a:cubicBezTo>
                    <a:pt x="0" y="1583"/>
                    <a:pt x="459" y="2042"/>
                    <a:pt x="1021" y="2042"/>
                  </a:cubicBezTo>
                  <a:cubicBezTo>
                    <a:pt x="1583" y="2042"/>
                    <a:pt x="2042" y="1583"/>
                    <a:pt x="2042" y="1021"/>
                  </a:cubicBezTo>
                  <a:cubicBezTo>
                    <a:pt x="2040" y="459"/>
                    <a:pt x="1583" y="0"/>
                    <a:pt x="102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2935471" y="2156039"/>
              <a:ext cx="64975" cy="64945"/>
            </a:xfrm>
            <a:custGeom>
              <a:rect b="b" l="l" r="r" t="t"/>
              <a:pathLst>
                <a:path extrusionOk="0" h="2153" w="2154">
                  <a:moveTo>
                    <a:pt x="1076" y="413"/>
                  </a:moveTo>
                  <a:cubicBezTo>
                    <a:pt x="1443" y="413"/>
                    <a:pt x="1740" y="710"/>
                    <a:pt x="1740" y="1077"/>
                  </a:cubicBezTo>
                  <a:cubicBezTo>
                    <a:pt x="1740" y="1442"/>
                    <a:pt x="1443" y="1740"/>
                    <a:pt x="1076" y="1740"/>
                  </a:cubicBezTo>
                  <a:cubicBezTo>
                    <a:pt x="711" y="1740"/>
                    <a:pt x="414" y="1442"/>
                    <a:pt x="414" y="1077"/>
                  </a:cubicBezTo>
                  <a:cubicBezTo>
                    <a:pt x="414" y="710"/>
                    <a:pt x="711" y="413"/>
                    <a:pt x="1076" y="413"/>
                  </a:cubicBezTo>
                  <a:close/>
                  <a:moveTo>
                    <a:pt x="1076" y="0"/>
                  </a:moveTo>
                  <a:cubicBezTo>
                    <a:pt x="483" y="0"/>
                    <a:pt x="1" y="483"/>
                    <a:pt x="1" y="1077"/>
                  </a:cubicBezTo>
                  <a:cubicBezTo>
                    <a:pt x="1" y="1670"/>
                    <a:pt x="483" y="2152"/>
                    <a:pt x="1076" y="2152"/>
                  </a:cubicBezTo>
                  <a:cubicBezTo>
                    <a:pt x="1669" y="2152"/>
                    <a:pt x="2153" y="1670"/>
                    <a:pt x="2153" y="1077"/>
                  </a:cubicBezTo>
                  <a:cubicBezTo>
                    <a:pt x="2153" y="483"/>
                    <a:pt x="1669" y="0"/>
                    <a:pt x="107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2963373" y="2302124"/>
              <a:ext cx="57464" cy="57434"/>
            </a:xfrm>
            <a:custGeom>
              <a:rect b="b" l="l" r="r" t="t"/>
              <a:pathLst>
                <a:path extrusionOk="0" h="1904" w="1905">
                  <a:moveTo>
                    <a:pt x="951" y="410"/>
                  </a:moveTo>
                  <a:cubicBezTo>
                    <a:pt x="1252" y="410"/>
                    <a:pt x="1494" y="654"/>
                    <a:pt x="1494" y="953"/>
                  </a:cubicBezTo>
                  <a:cubicBezTo>
                    <a:pt x="1494" y="1250"/>
                    <a:pt x="1252" y="1494"/>
                    <a:pt x="951" y="1494"/>
                  </a:cubicBezTo>
                  <a:cubicBezTo>
                    <a:pt x="653" y="1494"/>
                    <a:pt x="410" y="1251"/>
                    <a:pt x="410" y="953"/>
                  </a:cubicBezTo>
                  <a:cubicBezTo>
                    <a:pt x="410" y="654"/>
                    <a:pt x="653" y="410"/>
                    <a:pt x="951" y="410"/>
                  </a:cubicBezTo>
                  <a:close/>
                  <a:moveTo>
                    <a:pt x="953" y="0"/>
                  </a:moveTo>
                  <a:cubicBezTo>
                    <a:pt x="428" y="0"/>
                    <a:pt x="0" y="428"/>
                    <a:pt x="0" y="953"/>
                  </a:cubicBezTo>
                  <a:cubicBezTo>
                    <a:pt x="0" y="1478"/>
                    <a:pt x="428" y="1904"/>
                    <a:pt x="953" y="1904"/>
                  </a:cubicBezTo>
                  <a:cubicBezTo>
                    <a:pt x="1478" y="1904"/>
                    <a:pt x="1904" y="1478"/>
                    <a:pt x="1904" y="953"/>
                  </a:cubicBezTo>
                  <a:cubicBezTo>
                    <a:pt x="1904" y="428"/>
                    <a:pt x="1478" y="0"/>
                    <a:pt x="95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2879697" y="2252413"/>
              <a:ext cx="33815" cy="23137"/>
            </a:xfrm>
            <a:custGeom>
              <a:rect b="b" l="l" r="r" t="t"/>
              <a:pathLst>
                <a:path extrusionOk="0" h="767" w="1121">
                  <a:moveTo>
                    <a:pt x="560" y="0"/>
                  </a:moveTo>
                  <a:cubicBezTo>
                    <a:pt x="252" y="0"/>
                    <a:pt x="1" y="252"/>
                    <a:pt x="1" y="561"/>
                  </a:cubicBezTo>
                  <a:cubicBezTo>
                    <a:pt x="1" y="673"/>
                    <a:pt x="93" y="766"/>
                    <a:pt x="207" y="766"/>
                  </a:cubicBezTo>
                  <a:cubicBezTo>
                    <a:pt x="320" y="766"/>
                    <a:pt x="411" y="673"/>
                    <a:pt x="411" y="561"/>
                  </a:cubicBezTo>
                  <a:cubicBezTo>
                    <a:pt x="411" y="480"/>
                    <a:pt x="477" y="413"/>
                    <a:pt x="559" y="413"/>
                  </a:cubicBezTo>
                  <a:cubicBezTo>
                    <a:pt x="640" y="413"/>
                    <a:pt x="707" y="480"/>
                    <a:pt x="707" y="561"/>
                  </a:cubicBezTo>
                  <a:cubicBezTo>
                    <a:pt x="707" y="673"/>
                    <a:pt x="800" y="766"/>
                    <a:pt x="912" y="766"/>
                  </a:cubicBezTo>
                  <a:cubicBezTo>
                    <a:pt x="1029" y="766"/>
                    <a:pt x="1121" y="673"/>
                    <a:pt x="1121" y="561"/>
                  </a:cubicBezTo>
                  <a:cubicBezTo>
                    <a:pt x="1121" y="252"/>
                    <a:pt x="869" y="0"/>
                    <a:pt x="56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2975197" y="2252413"/>
              <a:ext cx="33815" cy="23137"/>
            </a:xfrm>
            <a:custGeom>
              <a:rect b="b" l="l" r="r" t="t"/>
              <a:pathLst>
                <a:path extrusionOk="0" h="767" w="1121">
                  <a:moveTo>
                    <a:pt x="561" y="0"/>
                  </a:moveTo>
                  <a:cubicBezTo>
                    <a:pt x="252" y="0"/>
                    <a:pt x="0" y="252"/>
                    <a:pt x="0" y="561"/>
                  </a:cubicBezTo>
                  <a:cubicBezTo>
                    <a:pt x="0" y="673"/>
                    <a:pt x="92" y="766"/>
                    <a:pt x="206" y="766"/>
                  </a:cubicBezTo>
                  <a:cubicBezTo>
                    <a:pt x="318" y="766"/>
                    <a:pt x="410" y="673"/>
                    <a:pt x="410" y="561"/>
                  </a:cubicBezTo>
                  <a:cubicBezTo>
                    <a:pt x="410" y="480"/>
                    <a:pt x="477" y="413"/>
                    <a:pt x="558" y="413"/>
                  </a:cubicBezTo>
                  <a:cubicBezTo>
                    <a:pt x="639" y="413"/>
                    <a:pt x="706" y="480"/>
                    <a:pt x="706" y="561"/>
                  </a:cubicBezTo>
                  <a:cubicBezTo>
                    <a:pt x="706" y="673"/>
                    <a:pt x="799" y="766"/>
                    <a:pt x="912" y="766"/>
                  </a:cubicBezTo>
                  <a:cubicBezTo>
                    <a:pt x="1027" y="766"/>
                    <a:pt x="1117" y="673"/>
                    <a:pt x="1117" y="561"/>
                  </a:cubicBezTo>
                  <a:cubicBezTo>
                    <a:pt x="1120" y="252"/>
                    <a:pt x="870" y="0"/>
                    <a:pt x="561"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2926120" y="2275580"/>
              <a:ext cx="36469" cy="17647"/>
            </a:xfrm>
            <a:custGeom>
              <a:rect b="b" l="l" r="r" t="t"/>
              <a:pathLst>
                <a:path extrusionOk="0" h="585" w="1209">
                  <a:moveTo>
                    <a:pt x="229" y="1"/>
                  </a:moveTo>
                  <a:cubicBezTo>
                    <a:pt x="181" y="1"/>
                    <a:pt x="132" y="17"/>
                    <a:pt x="93" y="52"/>
                  </a:cubicBezTo>
                  <a:cubicBezTo>
                    <a:pt x="9" y="126"/>
                    <a:pt x="0" y="257"/>
                    <a:pt x="74" y="342"/>
                  </a:cubicBezTo>
                  <a:cubicBezTo>
                    <a:pt x="207" y="495"/>
                    <a:pt x="401" y="584"/>
                    <a:pt x="604" y="584"/>
                  </a:cubicBezTo>
                  <a:cubicBezTo>
                    <a:pt x="808" y="584"/>
                    <a:pt x="1002" y="495"/>
                    <a:pt x="1135" y="342"/>
                  </a:cubicBezTo>
                  <a:cubicBezTo>
                    <a:pt x="1209" y="257"/>
                    <a:pt x="1201" y="126"/>
                    <a:pt x="1114" y="52"/>
                  </a:cubicBezTo>
                  <a:cubicBezTo>
                    <a:pt x="1076" y="18"/>
                    <a:pt x="1027" y="1"/>
                    <a:pt x="979" y="1"/>
                  </a:cubicBezTo>
                  <a:cubicBezTo>
                    <a:pt x="922" y="1"/>
                    <a:pt x="864" y="25"/>
                    <a:pt x="824" y="72"/>
                  </a:cubicBezTo>
                  <a:cubicBezTo>
                    <a:pt x="769" y="136"/>
                    <a:pt x="688" y="172"/>
                    <a:pt x="604" y="172"/>
                  </a:cubicBezTo>
                  <a:cubicBezTo>
                    <a:pt x="519" y="172"/>
                    <a:pt x="440" y="135"/>
                    <a:pt x="385" y="72"/>
                  </a:cubicBezTo>
                  <a:cubicBezTo>
                    <a:pt x="344" y="25"/>
                    <a:pt x="286"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3" name="Shape 1333"/>
        <p:cNvGrpSpPr/>
        <p:nvPr/>
      </p:nvGrpSpPr>
      <p:grpSpPr>
        <a:xfrm>
          <a:off x="0" y="0"/>
          <a:ext cx="0" cy="0"/>
          <a:chOff x="0" y="0"/>
          <a:chExt cx="0" cy="0"/>
        </a:xfrm>
      </p:grpSpPr>
      <p:sp>
        <p:nvSpPr>
          <p:cNvPr id="1334" name="Google Shape;1334;p46"/>
          <p:cNvSpPr txBox="1"/>
          <p:nvPr>
            <p:ph idx="6"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Animals by feed</a:t>
            </a:r>
            <a:endParaRPr/>
          </a:p>
        </p:txBody>
      </p:sp>
      <p:sp>
        <p:nvSpPr>
          <p:cNvPr id="1335" name="Google Shape;1335;p46"/>
          <p:cNvSpPr txBox="1"/>
          <p:nvPr>
            <p:ph type="title"/>
          </p:nvPr>
        </p:nvSpPr>
        <p:spPr>
          <a:xfrm>
            <a:off x="720000" y="2571738"/>
            <a:ext cx="233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Omnivores</a:t>
            </a:r>
            <a:endParaRPr/>
          </a:p>
        </p:txBody>
      </p:sp>
      <p:sp>
        <p:nvSpPr>
          <p:cNvPr id="1336" name="Google Shape;1336;p46"/>
          <p:cNvSpPr txBox="1"/>
          <p:nvPr>
            <p:ph idx="1" type="subTitle"/>
          </p:nvPr>
        </p:nvSpPr>
        <p:spPr>
          <a:xfrm>
            <a:off x="720000" y="29374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in the Solar System</a:t>
            </a:r>
            <a:endParaRPr/>
          </a:p>
        </p:txBody>
      </p:sp>
      <p:sp>
        <p:nvSpPr>
          <p:cNvPr id="1337" name="Google Shape;1337;p46"/>
          <p:cNvSpPr txBox="1"/>
          <p:nvPr>
            <p:ph idx="2" type="title"/>
          </p:nvPr>
        </p:nvSpPr>
        <p:spPr>
          <a:xfrm>
            <a:off x="3403800" y="2571738"/>
            <a:ext cx="233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Herbivores</a:t>
            </a:r>
            <a:endParaRPr/>
          </a:p>
        </p:txBody>
      </p:sp>
      <p:sp>
        <p:nvSpPr>
          <p:cNvPr id="1338" name="Google Shape;1338;p46"/>
          <p:cNvSpPr txBox="1"/>
          <p:nvPr>
            <p:ph idx="3" type="subTitle"/>
          </p:nvPr>
        </p:nvSpPr>
        <p:spPr>
          <a:xfrm>
            <a:off x="3403800" y="29374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339" name="Google Shape;1339;p46"/>
          <p:cNvSpPr txBox="1"/>
          <p:nvPr>
            <p:ph idx="4" type="title"/>
          </p:nvPr>
        </p:nvSpPr>
        <p:spPr>
          <a:xfrm>
            <a:off x="6087600" y="2571738"/>
            <a:ext cx="23364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Carnivores</a:t>
            </a:r>
            <a:endParaRPr/>
          </a:p>
        </p:txBody>
      </p:sp>
      <p:sp>
        <p:nvSpPr>
          <p:cNvPr id="1340" name="Google Shape;1340;p46"/>
          <p:cNvSpPr txBox="1"/>
          <p:nvPr>
            <p:ph idx="5" type="subTitle"/>
          </p:nvPr>
        </p:nvSpPr>
        <p:spPr>
          <a:xfrm>
            <a:off x="6087600" y="29374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1341" name="Google Shape;1341;p46"/>
          <p:cNvGrpSpPr/>
          <p:nvPr/>
        </p:nvGrpSpPr>
        <p:grpSpPr>
          <a:xfrm>
            <a:off x="4268750" y="1802326"/>
            <a:ext cx="606497" cy="640088"/>
            <a:chOff x="5419192" y="2772957"/>
            <a:chExt cx="398932" cy="423843"/>
          </a:xfrm>
        </p:grpSpPr>
        <p:sp>
          <p:nvSpPr>
            <p:cNvPr id="1342" name="Google Shape;1342;p46"/>
            <p:cNvSpPr/>
            <p:nvPr/>
          </p:nvSpPr>
          <p:spPr>
            <a:xfrm>
              <a:off x="5425134" y="2779201"/>
              <a:ext cx="135773" cy="172212"/>
            </a:xfrm>
            <a:custGeom>
              <a:rect b="b" l="l" r="r" t="t"/>
              <a:pathLst>
                <a:path extrusionOk="0" h="5709" w="4501">
                  <a:moveTo>
                    <a:pt x="821" y="0"/>
                  </a:moveTo>
                  <a:cubicBezTo>
                    <a:pt x="729" y="0"/>
                    <a:pt x="641" y="10"/>
                    <a:pt x="555" y="32"/>
                  </a:cubicBezTo>
                  <a:cubicBezTo>
                    <a:pt x="467" y="110"/>
                    <a:pt x="393" y="203"/>
                    <a:pt x="329" y="310"/>
                  </a:cubicBezTo>
                  <a:cubicBezTo>
                    <a:pt x="171" y="582"/>
                    <a:pt x="86" y="943"/>
                    <a:pt x="49" y="1387"/>
                  </a:cubicBezTo>
                  <a:cubicBezTo>
                    <a:pt x="1" y="2117"/>
                    <a:pt x="80" y="3076"/>
                    <a:pt x="403" y="4006"/>
                  </a:cubicBezTo>
                  <a:cubicBezTo>
                    <a:pt x="721" y="4944"/>
                    <a:pt x="1429" y="5439"/>
                    <a:pt x="2051" y="5620"/>
                  </a:cubicBezTo>
                  <a:cubicBezTo>
                    <a:pt x="2265" y="5682"/>
                    <a:pt x="2468" y="5709"/>
                    <a:pt x="2660" y="5709"/>
                  </a:cubicBezTo>
                  <a:cubicBezTo>
                    <a:pt x="2824" y="5709"/>
                    <a:pt x="2981" y="5689"/>
                    <a:pt x="3129" y="5655"/>
                  </a:cubicBezTo>
                  <a:cubicBezTo>
                    <a:pt x="3240" y="5630"/>
                    <a:pt x="3346" y="5596"/>
                    <a:pt x="3450" y="5558"/>
                  </a:cubicBezTo>
                  <a:cubicBezTo>
                    <a:pt x="3540" y="5497"/>
                    <a:pt x="3627" y="5426"/>
                    <a:pt x="3713" y="5349"/>
                  </a:cubicBezTo>
                  <a:cubicBezTo>
                    <a:pt x="3957" y="5124"/>
                    <a:pt x="4167" y="4833"/>
                    <a:pt x="4298" y="4442"/>
                  </a:cubicBezTo>
                  <a:cubicBezTo>
                    <a:pt x="4500" y="3830"/>
                    <a:pt x="4496" y="2965"/>
                    <a:pt x="3907" y="2170"/>
                  </a:cubicBezTo>
                  <a:cubicBezTo>
                    <a:pt x="3329" y="1375"/>
                    <a:pt x="2583" y="764"/>
                    <a:pt x="1955" y="388"/>
                  </a:cubicBezTo>
                  <a:cubicBezTo>
                    <a:pt x="1570" y="165"/>
                    <a:pt x="1227" y="27"/>
                    <a:pt x="912" y="3"/>
                  </a:cubicBezTo>
                  <a:cubicBezTo>
                    <a:pt x="881" y="1"/>
                    <a:pt x="851" y="0"/>
                    <a:pt x="821"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5677217" y="2779201"/>
              <a:ext cx="135712" cy="172212"/>
            </a:xfrm>
            <a:custGeom>
              <a:rect b="b" l="l" r="r" t="t"/>
              <a:pathLst>
                <a:path extrusionOk="0" h="5709" w="4499">
                  <a:moveTo>
                    <a:pt x="3679" y="0"/>
                  </a:moveTo>
                  <a:cubicBezTo>
                    <a:pt x="3649" y="0"/>
                    <a:pt x="3619" y="1"/>
                    <a:pt x="3588" y="3"/>
                  </a:cubicBezTo>
                  <a:cubicBezTo>
                    <a:pt x="3273" y="27"/>
                    <a:pt x="2930" y="165"/>
                    <a:pt x="2545" y="388"/>
                  </a:cubicBezTo>
                  <a:cubicBezTo>
                    <a:pt x="1916" y="764"/>
                    <a:pt x="1171" y="1375"/>
                    <a:pt x="592" y="2170"/>
                  </a:cubicBezTo>
                  <a:cubicBezTo>
                    <a:pt x="4" y="2965"/>
                    <a:pt x="1" y="3830"/>
                    <a:pt x="202" y="4444"/>
                  </a:cubicBezTo>
                  <a:cubicBezTo>
                    <a:pt x="332" y="4834"/>
                    <a:pt x="542" y="5127"/>
                    <a:pt x="786" y="5351"/>
                  </a:cubicBezTo>
                  <a:cubicBezTo>
                    <a:pt x="872" y="5426"/>
                    <a:pt x="958" y="5497"/>
                    <a:pt x="1050" y="5558"/>
                  </a:cubicBezTo>
                  <a:cubicBezTo>
                    <a:pt x="1153" y="5596"/>
                    <a:pt x="1260" y="5630"/>
                    <a:pt x="1371" y="5655"/>
                  </a:cubicBezTo>
                  <a:cubicBezTo>
                    <a:pt x="1519" y="5689"/>
                    <a:pt x="1675" y="5709"/>
                    <a:pt x="1840" y="5709"/>
                  </a:cubicBezTo>
                  <a:cubicBezTo>
                    <a:pt x="2032" y="5709"/>
                    <a:pt x="2235" y="5682"/>
                    <a:pt x="2449" y="5620"/>
                  </a:cubicBezTo>
                  <a:cubicBezTo>
                    <a:pt x="3070" y="5439"/>
                    <a:pt x="3779" y="4944"/>
                    <a:pt x="4097" y="4006"/>
                  </a:cubicBezTo>
                  <a:cubicBezTo>
                    <a:pt x="4419" y="3076"/>
                    <a:pt x="4499" y="2117"/>
                    <a:pt x="4449" y="1387"/>
                  </a:cubicBezTo>
                  <a:cubicBezTo>
                    <a:pt x="4412" y="943"/>
                    <a:pt x="4329" y="582"/>
                    <a:pt x="4171" y="310"/>
                  </a:cubicBezTo>
                  <a:cubicBezTo>
                    <a:pt x="4107" y="203"/>
                    <a:pt x="4033" y="110"/>
                    <a:pt x="3944" y="32"/>
                  </a:cubicBezTo>
                  <a:cubicBezTo>
                    <a:pt x="3859" y="10"/>
                    <a:pt x="3770" y="0"/>
                    <a:pt x="3679"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5727289" y="2785506"/>
              <a:ext cx="85699" cy="165847"/>
            </a:xfrm>
            <a:custGeom>
              <a:rect b="b" l="l" r="r" t="t"/>
              <a:pathLst>
                <a:path extrusionOk="0" h="5498" w="2841">
                  <a:moveTo>
                    <a:pt x="2445" y="0"/>
                  </a:moveTo>
                  <a:cubicBezTo>
                    <a:pt x="1031" y="611"/>
                    <a:pt x="0" y="2488"/>
                    <a:pt x="0" y="4710"/>
                  </a:cubicBezTo>
                  <a:cubicBezTo>
                    <a:pt x="0" y="4977"/>
                    <a:pt x="15" y="5238"/>
                    <a:pt x="43" y="5492"/>
                  </a:cubicBezTo>
                  <a:cubicBezTo>
                    <a:pt x="91" y="5495"/>
                    <a:pt x="139" y="5497"/>
                    <a:pt x="187" y="5497"/>
                  </a:cubicBezTo>
                  <a:cubicBezTo>
                    <a:pt x="379" y="5497"/>
                    <a:pt x="579" y="5471"/>
                    <a:pt x="790" y="5409"/>
                  </a:cubicBezTo>
                  <a:cubicBezTo>
                    <a:pt x="1412" y="5227"/>
                    <a:pt x="2120" y="4732"/>
                    <a:pt x="2438" y="3796"/>
                  </a:cubicBezTo>
                  <a:cubicBezTo>
                    <a:pt x="2762" y="2865"/>
                    <a:pt x="2840" y="1905"/>
                    <a:pt x="2792" y="1175"/>
                  </a:cubicBezTo>
                  <a:cubicBezTo>
                    <a:pt x="2755" y="731"/>
                    <a:pt x="2670" y="371"/>
                    <a:pt x="2512" y="99"/>
                  </a:cubicBezTo>
                  <a:cubicBezTo>
                    <a:pt x="2491" y="64"/>
                    <a:pt x="2469" y="31"/>
                    <a:pt x="2445"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5425044" y="2785506"/>
              <a:ext cx="85789" cy="165847"/>
            </a:xfrm>
            <a:custGeom>
              <a:rect b="b" l="l" r="r" t="t"/>
              <a:pathLst>
                <a:path extrusionOk="0" h="5498" w="2844">
                  <a:moveTo>
                    <a:pt x="397" y="0"/>
                  </a:moveTo>
                  <a:cubicBezTo>
                    <a:pt x="373" y="31"/>
                    <a:pt x="351" y="64"/>
                    <a:pt x="331" y="99"/>
                  </a:cubicBezTo>
                  <a:cubicBezTo>
                    <a:pt x="171" y="371"/>
                    <a:pt x="88" y="731"/>
                    <a:pt x="51" y="1175"/>
                  </a:cubicBezTo>
                  <a:cubicBezTo>
                    <a:pt x="1" y="1905"/>
                    <a:pt x="81" y="2865"/>
                    <a:pt x="404" y="3796"/>
                  </a:cubicBezTo>
                  <a:cubicBezTo>
                    <a:pt x="722" y="4732"/>
                    <a:pt x="1431" y="5227"/>
                    <a:pt x="2052" y="5409"/>
                  </a:cubicBezTo>
                  <a:cubicBezTo>
                    <a:pt x="2262" y="5471"/>
                    <a:pt x="2464" y="5497"/>
                    <a:pt x="2655" y="5497"/>
                  </a:cubicBezTo>
                  <a:cubicBezTo>
                    <a:pt x="2704" y="5497"/>
                    <a:pt x="2752" y="5495"/>
                    <a:pt x="2799" y="5492"/>
                  </a:cubicBezTo>
                  <a:cubicBezTo>
                    <a:pt x="2826" y="5238"/>
                    <a:pt x="2844" y="4977"/>
                    <a:pt x="2844" y="4710"/>
                  </a:cubicBezTo>
                  <a:cubicBezTo>
                    <a:pt x="2844" y="2488"/>
                    <a:pt x="1811" y="611"/>
                    <a:pt x="397"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5434606" y="2819320"/>
              <a:ext cx="368918" cy="371331"/>
            </a:xfrm>
            <a:custGeom>
              <a:rect b="b" l="l" r="r" t="t"/>
              <a:pathLst>
                <a:path extrusionOk="0" h="12310" w="12230">
                  <a:moveTo>
                    <a:pt x="6113" y="0"/>
                  </a:moveTo>
                  <a:cubicBezTo>
                    <a:pt x="3112" y="0"/>
                    <a:pt x="722" y="2690"/>
                    <a:pt x="219" y="5964"/>
                  </a:cubicBezTo>
                  <a:cubicBezTo>
                    <a:pt x="0" y="7600"/>
                    <a:pt x="503" y="9112"/>
                    <a:pt x="1575" y="10298"/>
                  </a:cubicBezTo>
                  <a:cubicBezTo>
                    <a:pt x="2636" y="11467"/>
                    <a:pt x="4262" y="12310"/>
                    <a:pt x="6101" y="12310"/>
                  </a:cubicBezTo>
                  <a:cubicBezTo>
                    <a:pt x="6105" y="12310"/>
                    <a:pt x="6110" y="12310"/>
                    <a:pt x="6115" y="12310"/>
                  </a:cubicBezTo>
                  <a:cubicBezTo>
                    <a:pt x="6121" y="12310"/>
                    <a:pt x="6128" y="12310"/>
                    <a:pt x="6134" y="12310"/>
                  </a:cubicBezTo>
                  <a:cubicBezTo>
                    <a:pt x="7972" y="12310"/>
                    <a:pt x="9595" y="11466"/>
                    <a:pt x="10655" y="10298"/>
                  </a:cubicBezTo>
                  <a:cubicBezTo>
                    <a:pt x="11725" y="9112"/>
                    <a:pt x="12230" y="7600"/>
                    <a:pt x="12011" y="5964"/>
                  </a:cubicBezTo>
                  <a:cubicBezTo>
                    <a:pt x="11508" y="2690"/>
                    <a:pt x="9118" y="0"/>
                    <a:pt x="6117" y="0"/>
                  </a:cubicBezTo>
                  <a:cubicBezTo>
                    <a:pt x="6117" y="0"/>
                    <a:pt x="6116" y="0"/>
                    <a:pt x="6115" y="0"/>
                  </a:cubicBezTo>
                  <a:cubicBezTo>
                    <a:pt x="6114" y="0"/>
                    <a:pt x="6113" y="0"/>
                    <a:pt x="6113" y="0"/>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5434546" y="2819320"/>
              <a:ext cx="231426" cy="371331"/>
            </a:xfrm>
            <a:custGeom>
              <a:rect b="b" l="l" r="r" t="t"/>
              <a:pathLst>
                <a:path extrusionOk="0" h="12310" w="7672">
                  <a:moveTo>
                    <a:pt x="6113" y="0"/>
                  </a:moveTo>
                  <a:cubicBezTo>
                    <a:pt x="3112" y="0"/>
                    <a:pt x="722" y="2690"/>
                    <a:pt x="220" y="5964"/>
                  </a:cubicBezTo>
                  <a:cubicBezTo>
                    <a:pt x="1" y="7600"/>
                    <a:pt x="505" y="9112"/>
                    <a:pt x="1576" y="10298"/>
                  </a:cubicBezTo>
                  <a:cubicBezTo>
                    <a:pt x="2636" y="11466"/>
                    <a:pt x="4258" y="12310"/>
                    <a:pt x="6096" y="12310"/>
                  </a:cubicBezTo>
                  <a:cubicBezTo>
                    <a:pt x="6103" y="12310"/>
                    <a:pt x="6109" y="12310"/>
                    <a:pt x="6116" y="12310"/>
                  </a:cubicBezTo>
                  <a:cubicBezTo>
                    <a:pt x="6121" y="12310"/>
                    <a:pt x="6126" y="12310"/>
                    <a:pt x="6132" y="12310"/>
                  </a:cubicBezTo>
                  <a:cubicBezTo>
                    <a:pt x="6666" y="12310"/>
                    <a:pt x="7181" y="12237"/>
                    <a:pt x="7672" y="12107"/>
                  </a:cubicBezTo>
                  <a:cubicBezTo>
                    <a:pt x="5879" y="10715"/>
                    <a:pt x="4724" y="8536"/>
                    <a:pt x="4724" y="6090"/>
                  </a:cubicBezTo>
                  <a:cubicBezTo>
                    <a:pt x="4724" y="3716"/>
                    <a:pt x="5808" y="1596"/>
                    <a:pt x="7509" y="200"/>
                  </a:cubicBezTo>
                  <a:cubicBezTo>
                    <a:pt x="7064" y="71"/>
                    <a:pt x="6598" y="0"/>
                    <a:pt x="6116" y="0"/>
                  </a:cubicBezTo>
                  <a:cubicBezTo>
                    <a:pt x="6115" y="0"/>
                    <a:pt x="6114" y="0"/>
                    <a:pt x="6113"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5547209" y="2787496"/>
              <a:ext cx="143616" cy="173992"/>
            </a:xfrm>
            <a:custGeom>
              <a:rect b="b" l="l" r="r" t="t"/>
              <a:pathLst>
                <a:path extrusionOk="0" h="5768" w="4761">
                  <a:moveTo>
                    <a:pt x="2381" y="1"/>
                  </a:moveTo>
                  <a:cubicBezTo>
                    <a:pt x="2092" y="1"/>
                    <a:pt x="1907" y="322"/>
                    <a:pt x="1656" y="387"/>
                  </a:cubicBezTo>
                  <a:cubicBezTo>
                    <a:pt x="1602" y="400"/>
                    <a:pt x="1539" y="405"/>
                    <a:pt x="1470" y="405"/>
                  </a:cubicBezTo>
                  <a:cubicBezTo>
                    <a:pt x="1311" y="405"/>
                    <a:pt x="1124" y="380"/>
                    <a:pt x="966" y="380"/>
                  </a:cubicBezTo>
                  <a:cubicBezTo>
                    <a:pt x="857" y="380"/>
                    <a:pt x="763" y="392"/>
                    <a:pt x="699" y="431"/>
                  </a:cubicBezTo>
                  <a:cubicBezTo>
                    <a:pt x="502" y="552"/>
                    <a:pt x="736" y="860"/>
                    <a:pt x="628" y="1021"/>
                  </a:cubicBezTo>
                  <a:cubicBezTo>
                    <a:pt x="521" y="1177"/>
                    <a:pt x="1" y="1289"/>
                    <a:pt x="1" y="1468"/>
                  </a:cubicBezTo>
                  <a:cubicBezTo>
                    <a:pt x="1" y="1821"/>
                    <a:pt x="481" y="1821"/>
                    <a:pt x="481" y="2176"/>
                  </a:cubicBezTo>
                  <a:cubicBezTo>
                    <a:pt x="481" y="2530"/>
                    <a:pt x="1" y="2530"/>
                    <a:pt x="1" y="2885"/>
                  </a:cubicBezTo>
                  <a:cubicBezTo>
                    <a:pt x="1" y="3237"/>
                    <a:pt x="481" y="3237"/>
                    <a:pt x="481" y="3592"/>
                  </a:cubicBezTo>
                  <a:cubicBezTo>
                    <a:pt x="481" y="3946"/>
                    <a:pt x="1" y="3946"/>
                    <a:pt x="1" y="4301"/>
                  </a:cubicBezTo>
                  <a:cubicBezTo>
                    <a:pt x="1" y="4480"/>
                    <a:pt x="521" y="4593"/>
                    <a:pt x="628" y="4749"/>
                  </a:cubicBezTo>
                  <a:cubicBezTo>
                    <a:pt x="736" y="4908"/>
                    <a:pt x="503" y="5216"/>
                    <a:pt x="699" y="5337"/>
                  </a:cubicBezTo>
                  <a:cubicBezTo>
                    <a:pt x="762" y="5377"/>
                    <a:pt x="857" y="5389"/>
                    <a:pt x="965" y="5389"/>
                  </a:cubicBezTo>
                  <a:cubicBezTo>
                    <a:pt x="1123" y="5389"/>
                    <a:pt x="1311" y="5363"/>
                    <a:pt x="1470" y="5363"/>
                  </a:cubicBezTo>
                  <a:cubicBezTo>
                    <a:pt x="1539" y="5363"/>
                    <a:pt x="1602" y="5368"/>
                    <a:pt x="1656" y="5382"/>
                  </a:cubicBezTo>
                  <a:cubicBezTo>
                    <a:pt x="1907" y="5447"/>
                    <a:pt x="2092" y="5768"/>
                    <a:pt x="2381" y="5768"/>
                  </a:cubicBezTo>
                  <a:cubicBezTo>
                    <a:pt x="2669" y="5768"/>
                    <a:pt x="2854" y="5447"/>
                    <a:pt x="3105" y="5382"/>
                  </a:cubicBezTo>
                  <a:cubicBezTo>
                    <a:pt x="3159" y="5368"/>
                    <a:pt x="3222" y="5363"/>
                    <a:pt x="3291" y="5363"/>
                  </a:cubicBezTo>
                  <a:cubicBezTo>
                    <a:pt x="3449" y="5363"/>
                    <a:pt x="3636" y="5389"/>
                    <a:pt x="3794" y="5389"/>
                  </a:cubicBezTo>
                  <a:cubicBezTo>
                    <a:pt x="3902" y="5389"/>
                    <a:pt x="3997" y="5377"/>
                    <a:pt x="4061" y="5337"/>
                  </a:cubicBezTo>
                  <a:cubicBezTo>
                    <a:pt x="4259" y="5216"/>
                    <a:pt x="4024" y="4908"/>
                    <a:pt x="4133" y="4749"/>
                  </a:cubicBezTo>
                  <a:cubicBezTo>
                    <a:pt x="4238" y="4593"/>
                    <a:pt x="4760" y="4480"/>
                    <a:pt x="4760" y="4301"/>
                  </a:cubicBezTo>
                  <a:cubicBezTo>
                    <a:pt x="4760" y="3947"/>
                    <a:pt x="4280" y="3947"/>
                    <a:pt x="4280" y="3592"/>
                  </a:cubicBezTo>
                  <a:cubicBezTo>
                    <a:pt x="4280" y="3237"/>
                    <a:pt x="4760" y="3237"/>
                    <a:pt x="4760" y="2885"/>
                  </a:cubicBezTo>
                  <a:cubicBezTo>
                    <a:pt x="4760" y="2531"/>
                    <a:pt x="4280" y="2531"/>
                    <a:pt x="4280" y="2176"/>
                  </a:cubicBezTo>
                  <a:cubicBezTo>
                    <a:pt x="4280" y="1823"/>
                    <a:pt x="4760" y="1823"/>
                    <a:pt x="4760" y="1468"/>
                  </a:cubicBezTo>
                  <a:cubicBezTo>
                    <a:pt x="4760" y="1290"/>
                    <a:pt x="4238" y="1177"/>
                    <a:pt x="4133" y="1021"/>
                  </a:cubicBezTo>
                  <a:cubicBezTo>
                    <a:pt x="4024" y="860"/>
                    <a:pt x="4258" y="552"/>
                    <a:pt x="4061" y="431"/>
                  </a:cubicBezTo>
                  <a:cubicBezTo>
                    <a:pt x="3998" y="392"/>
                    <a:pt x="3903" y="380"/>
                    <a:pt x="3795" y="380"/>
                  </a:cubicBezTo>
                  <a:cubicBezTo>
                    <a:pt x="3637" y="380"/>
                    <a:pt x="3450" y="405"/>
                    <a:pt x="3291" y="405"/>
                  </a:cubicBezTo>
                  <a:cubicBezTo>
                    <a:pt x="3222" y="405"/>
                    <a:pt x="3159" y="400"/>
                    <a:pt x="3105" y="387"/>
                  </a:cubicBezTo>
                  <a:cubicBezTo>
                    <a:pt x="2854" y="322"/>
                    <a:pt x="2669" y="1"/>
                    <a:pt x="23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5547269" y="2787496"/>
              <a:ext cx="128081" cy="162559"/>
            </a:xfrm>
            <a:custGeom>
              <a:rect b="b" l="l" r="r" t="t"/>
              <a:pathLst>
                <a:path extrusionOk="0" h="5389" w="4246">
                  <a:moveTo>
                    <a:pt x="2380" y="1"/>
                  </a:moveTo>
                  <a:cubicBezTo>
                    <a:pt x="2092" y="1"/>
                    <a:pt x="1907" y="322"/>
                    <a:pt x="1655" y="387"/>
                  </a:cubicBezTo>
                  <a:cubicBezTo>
                    <a:pt x="1602" y="400"/>
                    <a:pt x="1539" y="405"/>
                    <a:pt x="1470" y="405"/>
                  </a:cubicBezTo>
                  <a:cubicBezTo>
                    <a:pt x="1311" y="405"/>
                    <a:pt x="1124" y="380"/>
                    <a:pt x="966" y="380"/>
                  </a:cubicBezTo>
                  <a:cubicBezTo>
                    <a:pt x="858" y="380"/>
                    <a:pt x="763" y="392"/>
                    <a:pt x="700" y="431"/>
                  </a:cubicBezTo>
                  <a:cubicBezTo>
                    <a:pt x="501" y="552"/>
                    <a:pt x="737" y="860"/>
                    <a:pt x="627" y="1021"/>
                  </a:cubicBezTo>
                  <a:cubicBezTo>
                    <a:pt x="522" y="1177"/>
                    <a:pt x="0" y="1289"/>
                    <a:pt x="0" y="1468"/>
                  </a:cubicBezTo>
                  <a:cubicBezTo>
                    <a:pt x="0" y="1821"/>
                    <a:pt x="481" y="1821"/>
                    <a:pt x="481" y="2176"/>
                  </a:cubicBezTo>
                  <a:cubicBezTo>
                    <a:pt x="481" y="2530"/>
                    <a:pt x="0" y="2530"/>
                    <a:pt x="0" y="2885"/>
                  </a:cubicBezTo>
                  <a:cubicBezTo>
                    <a:pt x="0" y="3237"/>
                    <a:pt x="481" y="3237"/>
                    <a:pt x="481" y="3592"/>
                  </a:cubicBezTo>
                  <a:cubicBezTo>
                    <a:pt x="481" y="3946"/>
                    <a:pt x="0" y="3946"/>
                    <a:pt x="0" y="4301"/>
                  </a:cubicBezTo>
                  <a:cubicBezTo>
                    <a:pt x="0" y="4480"/>
                    <a:pt x="522" y="4593"/>
                    <a:pt x="627" y="4749"/>
                  </a:cubicBezTo>
                  <a:cubicBezTo>
                    <a:pt x="737" y="4908"/>
                    <a:pt x="503" y="5216"/>
                    <a:pt x="700" y="5337"/>
                  </a:cubicBezTo>
                  <a:cubicBezTo>
                    <a:pt x="764" y="5377"/>
                    <a:pt x="860" y="5389"/>
                    <a:pt x="970" y="5389"/>
                  </a:cubicBezTo>
                  <a:cubicBezTo>
                    <a:pt x="1041" y="5389"/>
                    <a:pt x="1116" y="5384"/>
                    <a:pt x="1192" y="5379"/>
                  </a:cubicBezTo>
                  <a:cubicBezTo>
                    <a:pt x="1618" y="3588"/>
                    <a:pt x="2676" y="2042"/>
                    <a:pt x="4117" y="989"/>
                  </a:cubicBezTo>
                  <a:cubicBezTo>
                    <a:pt x="4050" y="823"/>
                    <a:pt x="4245" y="544"/>
                    <a:pt x="4060" y="431"/>
                  </a:cubicBezTo>
                  <a:cubicBezTo>
                    <a:pt x="3997" y="392"/>
                    <a:pt x="3902" y="380"/>
                    <a:pt x="3794" y="380"/>
                  </a:cubicBezTo>
                  <a:cubicBezTo>
                    <a:pt x="3636" y="380"/>
                    <a:pt x="3449" y="405"/>
                    <a:pt x="3290" y="405"/>
                  </a:cubicBezTo>
                  <a:cubicBezTo>
                    <a:pt x="3221" y="405"/>
                    <a:pt x="3158" y="400"/>
                    <a:pt x="3105" y="387"/>
                  </a:cubicBezTo>
                  <a:cubicBezTo>
                    <a:pt x="2853" y="322"/>
                    <a:pt x="2668" y="1"/>
                    <a:pt x="238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5495809" y="3077857"/>
              <a:ext cx="73120" cy="97795"/>
            </a:xfrm>
            <a:custGeom>
              <a:rect b="b" l="l" r="r" t="t"/>
              <a:pathLst>
                <a:path extrusionOk="0" h="3242" w="2424">
                  <a:moveTo>
                    <a:pt x="520" y="1"/>
                  </a:moveTo>
                  <a:cubicBezTo>
                    <a:pt x="469" y="44"/>
                    <a:pt x="425" y="96"/>
                    <a:pt x="385" y="156"/>
                  </a:cubicBezTo>
                  <a:cubicBezTo>
                    <a:pt x="166" y="502"/>
                    <a:pt x="1" y="1155"/>
                    <a:pt x="101" y="1875"/>
                  </a:cubicBezTo>
                  <a:cubicBezTo>
                    <a:pt x="203" y="2589"/>
                    <a:pt x="684" y="3159"/>
                    <a:pt x="1347" y="3233"/>
                  </a:cubicBezTo>
                  <a:cubicBezTo>
                    <a:pt x="1395" y="3239"/>
                    <a:pt x="1445" y="3242"/>
                    <a:pt x="1495" y="3242"/>
                  </a:cubicBezTo>
                  <a:cubicBezTo>
                    <a:pt x="1561" y="3242"/>
                    <a:pt x="1628" y="3236"/>
                    <a:pt x="1694" y="3225"/>
                  </a:cubicBezTo>
                  <a:cubicBezTo>
                    <a:pt x="1795" y="3165"/>
                    <a:pt x="1885" y="3091"/>
                    <a:pt x="1963" y="3008"/>
                  </a:cubicBezTo>
                  <a:cubicBezTo>
                    <a:pt x="2422" y="2527"/>
                    <a:pt x="2423" y="1782"/>
                    <a:pt x="2043" y="1168"/>
                  </a:cubicBezTo>
                  <a:cubicBezTo>
                    <a:pt x="1660" y="553"/>
                    <a:pt x="1113" y="161"/>
                    <a:pt x="722" y="35"/>
                  </a:cubicBezTo>
                  <a:cubicBezTo>
                    <a:pt x="653" y="14"/>
                    <a:pt x="585" y="4"/>
                    <a:pt x="520"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5669072" y="3077857"/>
              <a:ext cx="73180" cy="97795"/>
            </a:xfrm>
            <a:custGeom>
              <a:rect b="b" l="l" r="r" t="t"/>
              <a:pathLst>
                <a:path extrusionOk="0" h="3242" w="2426">
                  <a:moveTo>
                    <a:pt x="1907" y="1"/>
                  </a:moveTo>
                  <a:cubicBezTo>
                    <a:pt x="1842" y="4"/>
                    <a:pt x="1774" y="14"/>
                    <a:pt x="1704" y="35"/>
                  </a:cubicBezTo>
                  <a:cubicBezTo>
                    <a:pt x="1314" y="161"/>
                    <a:pt x="766" y="553"/>
                    <a:pt x="382" y="1168"/>
                  </a:cubicBezTo>
                  <a:cubicBezTo>
                    <a:pt x="0" y="1782"/>
                    <a:pt x="3" y="2527"/>
                    <a:pt x="462" y="3008"/>
                  </a:cubicBezTo>
                  <a:cubicBezTo>
                    <a:pt x="539" y="3091"/>
                    <a:pt x="629" y="3165"/>
                    <a:pt x="731" y="3225"/>
                  </a:cubicBezTo>
                  <a:cubicBezTo>
                    <a:pt x="797" y="3236"/>
                    <a:pt x="864" y="3242"/>
                    <a:pt x="930" y="3242"/>
                  </a:cubicBezTo>
                  <a:cubicBezTo>
                    <a:pt x="980" y="3242"/>
                    <a:pt x="1030" y="3239"/>
                    <a:pt x="1078" y="3233"/>
                  </a:cubicBezTo>
                  <a:cubicBezTo>
                    <a:pt x="1741" y="3159"/>
                    <a:pt x="2222" y="2589"/>
                    <a:pt x="2322" y="1875"/>
                  </a:cubicBezTo>
                  <a:cubicBezTo>
                    <a:pt x="2426" y="1155"/>
                    <a:pt x="2260" y="502"/>
                    <a:pt x="2041" y="156"/>
                  </a:cubicBezTo>
                  <a:cubicBezTo>
                    <a:pt x="2001" y="96"/>
                    <a:pt x="1957" y="44"/>
                    <a:pt x="1907"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5551703" y="3043470"/>
              <a:ext cx="134717" cy="124974"/>
            </a:xfrm>
            <a:custGeom>
              <a:rect b="b" l="l" r="r" t="t"/>
              <a:pathLst>
                <a:path extrusionOk="0" h="4143" w="4466">
                  <a:moveTo>
                    <a:pt x="2252" y="0"/>
                  </a:moveTo>
                  <a:cubicBezTo>
                    <a:pt x="2245" y="0"/>
                    <a:pt x="2239" y="0"/>
                    <a:pt x="2233" y="1"/>
                  </a:cubicBezTo>
                  <a:cubicBezTo>
                    <a:pt x="2227" y="0"/>
                    <a:pt x="2221" y="0"/>
                    <a:pt x="2214" y="0"/>
                  </a:cubicBezTo>
                  <a:cubicBezTo>
                    <a:pt x="1587" y="0"/>
                    <a:pt x="1032" y="369"/>
                    <a:pt x="638" y="820"/>
                  </a:cubicBezTo>
                  <a:cubicBezTo>
                    <a:pt x="242" y="1281"/>
                    <a:pt x="7" y="1829"/>
                    <a:pt x="2" y="2321"/>
                  </a:cubicBezTo>
                  <a:cubicBezTo>
                    <a:pt x="1" y="2817"/>
                    <a:pt x="249" y="3238"/>
                    <a:pt x="655" y="3573"/>
                  </a:cubicBezTo>
                  <a:cubicBezTo>
                    <a:pt x="1053" y="3900"/>
                    <a:pt x="1609" y="4142"/>
                    <a:pt x="2217" y="4142"/>
                  </a:cubicBezTo>
                  <a:cubicBezTo>
                    <a:pt x="2222" y="4142"/>
                    <a:pt x="2228" y="4142"/>
                    <a:pt x="2233" y="4142"/>
                  </a:cubicBezTo>
                  <a:cubicBezTo>
                    <a:pt x="2239" y="4142"/>
                    <a:pt x="2244" y="4142"/>
                    <a:pt x="2249" y="4142"/>
                  </a:cubicBezTo>
                  <a:cubicBezTo>
                    <a:pt x="2857" y="4142"/>
                    <a:pt x="3413" y="3900"/>
                    <a:pt x="3811" y="3573"/>
                  </a:cubicBezTo>
                  <a:cubicBezTo>
                    <a:pt x="4217" y="3237"/>
                    <a:pt x="4465" y="2817"/>
                    <a:pt x="4464" y="2321"/>
                  </a:cubicBezTo>
                  <a:cubicBezTo>
                    <a:pt x="4459" y="1829"/>
                    <a:pt x="4224" y="1281"/>
                    <a:pt x="3828" y="820"/>
                  </a:cubicBezTo>
                  <a:cubicBezTo>
                    <a:pt x="3434" y="367"/>
                    <a:pt x="2879" y="0"/>
                    <a:pt x="2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5551703" y="3056531"/>
              <a:ext cx="91521" cy="111912"/>
            </a:xfrm>
            <a:custGeom>
              <a:rect b="b" l="l" r="r" t="t"/>
              <a:pathLst>
                <a:path extrusionOk="0" h="3710" w="3034">
                  <a:moveTo>
                    <a:pt x="1048" y="1"/>
                  </a:moveTo>
                  <a:cubicBezTo>
                    <a:pt x="899" y="115"/>
                    <a:pt x="761" y="248"/>
                    <a:pt x="640" y="387"/>
                  </a:cubicBezTo>
                  <a:cubicBezTo>
                    <a:pt x="241" y="848"/>
                    <a:pt x="5" y="1396"/>
                    <a:pt x="4" y="1888"/>
                  </a:cubicBezTo>
                  <a:cubicBezTo>
                    <a:pt x="1" y="2384"/>
                    <a:pt x="249" y="2804"/>
                    <a:pt x="655" y="3140"/>
                  </a:cubicBezTo>
                  <a:cubicBezTo>
                    <a:pt x="1055" y="3468"/>
                    <a:pt x="1612" y="3709"/>
                    <a:pt x="2222" y="3709"/>
                  </a:cubicBezTo>
                  <a:cubicBezTo>
                    <a:pt x="2226" y="3709"/>
                    <a:pt x="2229" y="3709"/>
                    <a:pt x="2233" y="3709"/>
                  </a:cubicBezTo>
                  <a:cubicBezTo>
                    <a:pt x="2237" y="3709"/>
                    <a:pt x="2241" y="3709"/>
                    <a:pt x="2245" y="3709"/>
                  </a:cubicBezTo>
                  <a:cubicBezTo>
                    <a:pt x="2522" y="3709"/>
                    <a:pt x="2788" y="3659"/>
                    <a:pt x="3033" y="3575"/>
                  </a:cubicBezTo>
                  <a:cubicBezTo>
                    <a:pt x="2075" y="2601"/>
                    <a:pt x="1375" y="1374"/>
                    <a:pt x="1048"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5582290" y="3095714"/>
              <a:ext cx="25670" cy="35957"/>
            </a:xfrm>
            <a:custGeom>
              <a:rect b="b" l="l" r="r" t="t"/>
              <a:pathLst>
                <a:path extrusionOk="0" h="1192" w="851">
                  <a:moveTo>
                    <a:pt x="426" y="1"/>
                  </a:moveTo>
                  <a:cubicBezTo>
                    <a:pt x="191" y="1"/>
                    <a:pt x="0" y="267"/>
                    <a:pt x="0" y="597"/>
                  </a:cubicBezTo>
                  <a:cubicBezTo>
                    <a:pt x="0" y="925"/>
                    <a:pt x="191" y="1191"/>
                    <a:pt x="426" y="1191"/>
                  </a:cubicBezTo>
                  <a:cubicBezTo>
                    <a:pt x="661" y="1191"/>
                    <a:pt x="851" y="925"/>
                    <a:pt x="851" y="597"/>
                  </a:cubicBezTo>
                  <a:cubicBezTo>
                    <a:pt x="851" y="267"/>
                    <a:pt x="658" y="1"/>
                    <a:pt x="426" y="1"/>
                  </a:cubicBezTo>
                  <a:close/>
                </a:path>
              </a:pathLst>
            </a:custGeom>
            <a:solidFill>
              <a:srgbClr val="45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5630161" y="3095714"/>
              <a:ext cx="25670" cy="35957"/>
            </a:xfrm>
            <a:custGeom>
              <a:rect b="b" l="l" r="r" t="t"/>
              <a:pathLst>
                <a:path extrusionOk="0" h="1192" w="851">
                  <a:moveTo>
                    <a:pt x="425" y="1"/>
                  </a:moveTo>
                  <a:cubicBezTo>
                    <a:pt x="191" y="1"/>
                    <a:pt x="0" y="267"/>
                    <a:pt x="0" y="597"/>
                  </a:cubicBezTo>
                  <a:cubicBezTo>
                    <a:pt x="0" y="925"/>
                    <a:pt x="191" y="1191"/>
                    <a:pt x="425" y="1191"/>
                  </a:cubicBezTo>
                  <a:cubicBezTo>
                    <a:pt x="660" y="1191"/>
                    <a:pt x="851" y="925"/>
                    <a:pt x="851" y="597"/>
                  </a:cubicBezTo>
                  <a:cubicBezTo>
                    <a:pt x="851" y="267"/>
                    <a:pt x="660" y="1"/>
                    <a:pt x="425" y="1"/>
                  </a:cubicBezTo>
                  <a:close/>
                </a:path>
              </a:pathLst>
            </a:custGeom>
            <a:solidFill>
              <a:srgbClr val="5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5431620" y="2973368"/>
              <a:ext cx="352357" cy="223432"/>
            </a:xfrm>
            <a:custGeom>
              <a:rect b="b" l="l" r="r" t="t"/>
              <a:pathLst>
                <a:path extrusionOk="0" h="7407" w="11681">
                  <a:moveTo>
                    <a:pt x="6194" y="2531"/>
                  </a:moveTo>
                  <a:cubicBezTo>
                    <a:pt x="6200" y="2531"/>
                    <a:pt x="6206" y="2532"/>
                    <a:pt x="6213" y="2532"/>
                  </a:cubicBezTo>
                  <a:lnTo>
                    <a:pt x="6236" y="2532"/>
                  </a:lnTo>
                  <a:cubicBezTo>
                    <a:pt x="6902" y="2532"/>
                    <a:pt x="7409" y="2999"/>
                    <a:pt x="7653" y="3279"/>
                  </a:cubicBezTo>
                  <a:cubicBezTo>
                    <a:pt x="7959" y="3634"/>
                    <a:pt x="8161" y="4040"/>
                    <a:pt x="8220" y="4425"/>
                  </a:cubicBezTo>
                  <a:cubicBezTo>
                    <a:pt x="8232" y="4499"/>
                    <a:pt x="8239" y="4573"/>
                    <a:pt x="8239" y="4647"/>
                  </a:cubicBezTo>
                  <a:cubicBezTo>
                    <a:pt x="8240" y="4984"/>
                    <a:pt x="8106" y="5296"/>
                    <a:pt x="7841" y="5573"/>
                  </a:cubicBezTo>
                  <a:cubicBezTo>
                    <a:pt x="7786" y="5630"/>
                    <a:pt x="7727" y="5687"/>
                    <a:pt x="7665" y="5738"/>
                  </a:cubicBezTo>
                  <a:cubicBezTo>
                    <a:pt x="7259" y="6070"/>
                    <a:pt x="6738" y="6261"/>
                    <a:pt x="6236" y="6261"/>
                  </a:cubicBezTo>
                  <a:cubicBezTo>
                    <a:pt x="6230" y="6261"/>
                    <a:pt x="6224" y="6261"/>
                    <a:pt x="6218" y="6261"/>
                  </a:cubicBezTo>
                  <a:lnTo>
                    <a:pt x="6201" y="6261"/>
                  </a:lnTo>
                  <a:cubicBezTo>
                    <a:pt x="5696" y="6261"/>
                    <a:pt x="5176" y="6071"/>
                    <a:pt x="4769" y="5740"/>
                  </a:cubicBezTo>
                  <a:cubicBezTo>
                    <a:pt x="4705" y="5688"/>
                    <a:pt x="4646" y="5632"/>
                    <a:pt x="4591" y="5576"/>
                  </a:cubicBezTo>
                  <a:cubicBezTo>
                    <a:pt x="4327" y="5296"/>
                    <a:pt x="4192" y="4986"/>
                    <a:pt x="4193" y="4648"/>
                  </a:cubicBezTo>
                  <a:cubicBezTo>
                    <a:pt x="4193" y="4574"/>
                    <a:pt x="4201" y="4500"/>
                    <a:pt x="4211" y="4426"/>
                  </a:cubicBezTo>
                  <a:cubicBezTo>
                    <a:pt x="4267" y="4040"/>
                    <a:pt x="4469" y="3634"/>
                    <a:pt x="4776" y="3280"/>
                  </a:cubicBezTo>
                  <a:cubicBezTo>
                    <a:pt x="5021" y="3000"/>
                    <a:pt x="5529" y="2531"/>
                    <a:pt x="6194" y="2531"/>
                  </a:cubicBezTo>
                  <a:close/>
                  <a:moveTo>
                    <a:pt x="2725" y="3679"/>
                  </a:moveTo>
                  <a:cubicBezTo>
                    <a:pt x="2745" y="3684"/>
                    <a:pt x="2768" y="3690"/>
                    <a:pt x="2790" y="3694"/>
                  </a:cubicBezTo>
                  <a:cubicBezTo>
                    <a:pt x="3040" y="3776"/>
                    <a:pt x="3441" y="4020"/>
                    <a:pt x="3788" y="4452"/>
                  </a:cubicBezTo>
                  <a:cubicBezTo>
                    <a:pt x="3781" y="4515"/>
                    <a:pt x="3778" y="4580"/>
                    <a:pt x="3778" y="4644"/>
                  </a:cubicBezTo>
                  <a:cubicBezTo>
                    <a:pt x="3775" y="5059"/>
                    <a:pt x="3926" y="5440"/>
                    <a:pt x="4222" y="5780"/>
                  </a:cubicBezTo>
                  <a:cubicBezTo>
                    <a:pt x="4182" y="5991"/>
                    <a:pt x="4086" y="6179"/>
                    <a:pt x="3942" y="6332"/>
                  </a:cubicBezTo>
                  <a:cubicBezTo>
                    <a:pt x="3884" y="6392"/>
                    <a:pt x="3819" y="6445"/>
                    <a:pt x="3750" y="6493"/>
                  </a:cubicBezTo>
                  <a:cubicBezTo>
                    <a:pt x="3708" y="6497"/>
                    <a:pt x="3666" y="6499"/>
                    <a:pt x="3624" y="6499"/>
                  </a:cubicBezTo>
                  <a:cubicBezTo>
                    <a:pt x="3582" y="6499"/>
                    <a:pt x="3540" y="6497"/>
                    <a:pt x="3498" y="6493"/>
                  </a:cubicBezTo>
                  <a:cubicBezTo>
                    <a:pt x="3097" y="6450"/>
                    <a:pt x="2756" y="6184"/>
                    <a:pt x="2566" y="5768"/>
                  </a:cubicBezTo>
                  <a:cubicBezTo>
                    <a:pt x="2565" y="5764"/>
                    <a:pt x="2565" y="5762"/>
                    <a:pt x="2562" y="5758"/>
                  </a:cubicBezTo>
                  <a:cubicBezTo>
                    <a:pt x="2500" y="5620"/>
                    <a:pt x="2457" y="5469"/>
                    <a:pt x="2435" y="5311"/>
                  </a:cubicBezTo>
                  <a:cubicBezTo>
                    <a:pt x="2340" y="4648"/>
                    <a:pt x="2492" y="4042"/>
                    <a:pt x="2686" y="3734"/>
                  </a:cubicBezTo>
                  <a:cubicBezTo>
                    <a:pt x="2700" y="3715"/>
                    <a:pt x="2713" y="3697"/>
                    <a:pt x="2725" y="3679"/>
                  </a:cubicBezTo>
                  <a:close/>
                  <a:moveTo>
                    <a:pt x="9702" y="3682"/>
                  </a:moveTo>
                  <a:cubicBezTo>
                    <a:pt x="9714" y="3699"/>
                    <a:pt x="9728" y="3716"/>
                    <a:pt x="9740" y="3736"/>
                  </a:cubicBezTo>
                  <a:cubicBezTo>
                    <a:pt x="9934" y="4045"/>
                    <a:pt x="10086" y="4651"/>
                    <a:pt x="9992" y="5312"/>
                  </a:cubicBezTo>
                  <a:cubicBezTo>
                    <a:pt x="9970" y="5469"/>
                    <a:pt x="9927" y="5622"/>
                    <a:pt x="9865" y="5761"/>
                  </a:cubicBezTo>
                  <a:cubicBezTo>
                    <a:pt x="9862" y="5764"/>
                    <a:pt x="9860" y="5765"/>
                    <a:pt x="9860" y="5769"/>
                  </a:cubicBezTo>
                  <a:cubicBezTo>
                    <a:pt x="9669" y="6184"/>
                    <a:pt x="9332" y="6450"/>
                    <a:pt x="8928" y="6494"/>
                  </a:cubicBezTo>
                  <a:cubicBezTo>
                    <a:pt x="8887" y="6499"/>
                    <a:pt x="8845" y="6501"/>
                    <a:pt x="8803" y="6501"/>
                  </a:cubicBezTo>
                  <a:cubicBezTo>
                    <a:pt x="8760" y="6501"/>
                    <a:pt x="8718" y="6499"/>
                    <a:pt x="8677" y="6494"/>
                  </a:cubicBezTo>
                  <a:cubicBezTo>
                    <a:pt x="8607" y="6448"/>
                    <a:pt x="8542" y="6394"/>
                    <a:pt x="8483" y="6332"/>
                  </a:cubicBezTo>
                  <a:cubicBezTo>
                    <a:pt x="8338" y="6182"/>
                    <a:pt x="8245" y="5993"/>
                    <a:pt x="8205" y="5783"/>
                  </a:cubicBezTo>
                  <a:cubicBezTo>
                    <a:pt x="8501" y="5444"/>
                    <a:pt x="8649" y="5061"/>
                    <a:pt x="8649" y="4645"/>
                  </a:cubicBezTo>
                  <a:cubicBezTo>
                    <a:pt x="8649" y="4580"/>
                    <a:pt x="8646" y="4518"/>
                    <a:pt x="8638" y="4453"/>
                  </a:cubicBezTo>
                  <a:cubicBezTo>
                    <a:pt x="8986" y="4023"/>
                    <a:pt x="9388" y="3776"/>
                    <a:pt x="9637" y="3697"/>
                  </a:cubicBezTo>
                  <a:cubicBezTo>
                    <a:pt x="9659" y="3690"/>
                    <a:pt x="9681" y="3685"/>
                    <a:pt x="9702" y="3682"/>
                  </a:cubicBezTo>
                  <a:close/>
                  <a:moveTo>
                    <a:pt x="7869" y="6098"/>
                  </a:moveTo>
                  <a:cubicBezTo>
                    <a:pt x="7939" y="6290"/>
                    <a:pt x="8047" y="6465"/>
                    <a:pt x="8187" y="6613"/>
                  </a:cubicBezTo>
                  <a:cubicBezTo>
                    <a:pt x="8198" y="6623"/>
                    <a:pt x="8209" y="6633"/>
                    <a:pt x="8218" y="6644"/>
                  </a:cubicBezTo>
                  <a:cubicBezTo>
                    <a:pt x="7579" y="6879"/>
                    <a:pt x="6914" y="6997"/>
                    <a:pt x="6232" y="6997"/>
                  </a:cubicBezTo>
                  <a:lnTo>
                    <a:pt x="6192" y="6997"/>
                  </a:lnTo>
                  <a:cubicBezTo>
                    <a:pt x="5513" y="6997"/>
                    <a:pt x="4847" y="6879"/>
                    <a:pt x="4208" y="6645"/>
                  </a:cubicBezTo>
                  <a:lnTo>
                    <a:pt x="4239" y="6614"/>
                  </a:lnTo>
                  <a:cubicBezTo>
                    <a:pt x="4381" y="6466"/>
                    <a:pt x="4489" y="6290"/>
                    <a:pt x="4559" y="6098"/>
                  </a:cubicBezTo>
                  <a:cubicBezTo>
                    <a:pt x="5032" y="6463"/>
                    <a:pt x="5624" y="6670"/>
                    <a:pt x="6199" y="6670"/>
                  </a:cubicBezTo>
                  <a:lnTo>
                    <a:pt x="6229" y="6670"/>
                  </a:lnTo>
                  <a:cubicBezTo>
                    <a:pt x="6801" y="6670"/>
                    <a:pt x="7396" y="6463"/>
                    <a:pt x="7869" y="6098"/>
                  </a:cubicBezTo>
                  <a:close/>
                  <a:moveTo>
                    <a:pt x="442" y="0"/>
                  </a:moveTo>
                  <a:cubicBezTo>
                    <a:pt x="348" y="0"/>
                    <a:pt x="263" y="64"/>
                    <a:pt x="240" y="159"/>
                  </a:cubicBezTo>
                  <a:cubicBezTo>
                    <a:pt x="188" y="378"/>
                    <a:pt x="145" y="601"/>
                    <a:pt x="111" y="823"/>
                  </a:cubicBezTo>
                  <a:lnTo>
                    <a:pt x="111" y="826"/>
                  </a:lnTo>
                  <a:cubicBezTo>
                    <a:pt x="0" y="1662"/>
                    <a:pt x="68" y="2480"/>
                    <a:pt x="314" y="3252"/>
                  </a:cubicBezTo>
                  <a:cubicBezTo>
                    <a:pt x="555" y="4011"/>
                    <a:pt x="962" y="4707"/>
                    <a:pt x="1519" y="5327"/>
                  </a:cubicBezTo>
                  <a:cubicBezTo>
                    <a:pt x="1731" y="5559"/>
                    <a:pt x="1963" y="5780"/>
                    <a:pt x="2211" y="5979"/>
                  </a:cubicBezTo>
                  <a:cubicBezTo>
                    <a:pt x="2464" y="6499"/>
                    <a:pt x="2923" y="6842"/>
                    <a:pt x="3448" y="6901"/>
                  </a:cubicBezTo>
                  <a:cubicBezTo>
                    <a:pt x="3506" y="6908"/>
                    <a:pt x="3562" y="6910"/>
                    <a:pt x="3620" y="6910"/>
                  </a:cubicBezTo>
                  <a:cubicBezTo>
                    <a:pt x="3661" y="6910"/>
                    <a:pt x="3702" y="6908"/>
                    <a:pt x="3744" y="6904"/>
                  </a:cubicBezTo>
                  <a:cubicBezTo>
                    <a:pt x="4526" y="7237"/>
                    <a:pt x="5349" y="7407"/>
                    <a:pt x="6187" y="7407"/>
                  </a:cubicBezTo>
                  <a:lnTo>
                    <a:pt x="6230" y="7407"/>
                  </a:lnTo>
                  <a:cubicBezTo>
                    <a:pt x="7072" y="7407"/>
                    <a:pt x="7894" y="7237"/>
                    <a:pt x="8677" y="6904"/>
                  </a:cubicBezTo>
                  <a:cubicBezTo>
                    <a:pt x="8717" y="6908"/>
                    <a:pt x="8760" y="6910"/>
                    <a:pt x="8801" y="6910"/>
                  </a:cubicBezTo>
                  <a:cubicBezTo>
                    <a:pt x="8857" y="6910"/>
                    <a:pt x="8915" y="6905"/>
                    <a:pt x="8971" y="6901"/>
                  </a:cubicBezTo>
                  <a:cubicBezTo>
                    <a:pt x="9496" y="6842"/>
                    <a:pt x="9956" y="6499"/>
                    <a:pt x="10209" y="5979"/>
                  </a:cubicBezTo>
                  <a:cubicBezTo>
                    <a:pt x="10458" y="5778"/>
                    <a:pt x="10690" y="5558"/>
                    <a:pt x="10901" y="5326"/>
                  </a:cubicBezTo>
                  <a:cubicBezTo>
                    <a:pt x="11177" y="5020"/>
                    <a:pt x="11419" y="4690"/>
                    <a:pt x="11620" y="4345"/>
                  </a:cubicBezTo>
                  <a:cubicBezTo>
                    <a:pt x="11681" y="4252"/>
                    <a:pt x="11648" y="4126"/>
                    <a:pt x="11551" y="4068"/>
                  </a:cubicBezTo>
                  <a:cubicBezTo>
                    <a:pt x="11518" y="4049"/>
                    <a:pt x="11482" y="4040"/>
                    <a:pt x="11447" y="4040"/>
                  </a:cubicBezTo>
                  <a:cubicBezTo>
                    <a:pt x="11376" y="4040"/>
                    <a:pt x="11307" y="4077"/>
                    <a:pt x="11268" y="4142"/>
                  </a:cubicBezTo>
                  <a:cubicBezTo>
                    <a:pt x="11082" y="4462"/>
                    <a:pt x="10857" y="4768"/>
                    <a:pt x="10600" y="5054"/>
                  </a:cubicBezTo>
                  <a:cubicBezTo>
                    <a:pt x="10541" y="5120"/>
                    <a:pt x="10477" y="5185"/>
                    <a:pt x="10415" y="5247"/>
                  </a:cubicBezTo>
                  <a:cubicBezTo>
                    <a:pt x="10496" y="4483"/>
                    <a:pt x="10295" y="3841"/>
                    <a:pt x="10088" y="3514"/>
                  </a:cubicBezTo>
                  <a:cubicBezTo>
                    <a:pt x="10088" y="3511"/>
                    <a:pt x="10085" y="3511"/>
                    <a:pt x="10085" y="3509"/>
                  </a:cubicBezTo>
                  <a:cubicBezTo>
                    <a:pt x="10036" y="3435"/>
                    <a:pt x="9981" y="3372"/>
                    <a:pt x="9921" y="3319"/>
                  </a:cubicBezTo>
                  <a:cubicBezTo>
                    <a:pt x="9882" y="3282"/>
                    <a:pt x="9832" y="3262"/>
                    <a:pt x="9779" y="3262"/>
                  </a:cubicBezTo>
                  <a:lnTo>
                    <a:pt x="9777" y="3262"/>
                  </a:lnTo>
                  <a:cubicBezTo>
                    <a:pt x="9696" y="3264"/>
                    <a:pt x="9610" y="3277"/>
                    <a:pt x="9518" y="3302"/>
                  </a:cubicBezTo>
                  <a:cubicBezTo>
                    <a:pt x="9515" y="3302"/>
                    <a:pt x="9514" y="3304"/>
                    <a:pt x="9513" y="3304"/>
                  </a:cubicBezTo>
                  <a:cubicBezTo>
                    <a:pt x="9187" y="3409"/>
                    <a:pt x="8828" y="3650"/>
                    <a:pt x="8523" y="3963"/>
                  </a:cubicBezTo>
                  <a:cubicBezTo>
                    <a:pt x="8406" y="3634"/>
                    <a:pt x="8217" y="3304"/>
                    <a:pt x="7961" y="3011"/>
                  </a:cubicBezTo>
                  <a:cubicBezTo>
                    <a:pt x="7669" y="2676"/>
                    <a:pt x="7059" y="2120"/>
                    <a:pt x="6232" y="2120"/>
                  </a:cubicBezTo>
                  <a:cubicBezTo>
                    <a:pt x="6226" y="2120"/>
                    <a:pt x="6219" y="2120"/>
                    <a:pt x="6213" y="2120"/>
                  </a:cubicBezTo>
                  <a:cubicBezTo>
                    <a:pt x="6206" y="2120"/>
                    <a:pt x="6199" y="2120"/>
                    <a:pt x="6193" y="2120"/>
                  </a:cubicBezTo>
                  <a:cubicBezTo>
                    <a:pt x="5364" y="2120"/>
                    <a:pt x="4755" y="2676"/>
                    <a:pt x="4463" y="3011"/>
                  </a:cubicBezTo>
                  <a:cubicBezTo>
                    <a:pt x="4210" y="3304"/>
                    <a:pt x="4017" y="3632"/>
                    <a:pt x="3902" y="3960"/>
                  </a:cubicBezTo>
                  <a:cubicBezTo>
                    <a:pt x="3596" y="3648"/>
                    <a:pt x="3239" y="3406"/>
                    <a:pt x="2914" y="3302"/>
                  </a:cubicBezTo>
                  <a:cubicBezTo>
                    <a:pt x="2911" y="3302"/>
                    <a:pt x="2910" y="3301"/>
                    <a:pt x="2908" y="3301"/>
                  </a:cubicBezTo>
                  <a:cubicBezTo>
                    <a:pt x="2815" y="3274"/>
                    <a:pt x="2732" y="3259"/>
                    <a:pt x="2649" y="3259"/>
                  </a:cubicBezTo>
                  <a:cubicBezTo>
                    <a:pt x="2597" y="3259"/>
                    <a:pt x="2546" y="3279"/>
                    <a:pt x="2507" y="3316"/>
                  </a:cubicBezTo>
                  <a:cubicBezTo>
                    <a:pt x="2445" y="3369"/>
                    <a:pt x="2390" y="3434"/>
                    <a:pt x="2340" y="3508"/>
                  </a:cubicBezTo>
                  <a:cubicBezTo>
                    <a:pt x="2340" y="3509"/>
                    <a:pt x="2339" y="3509"/>
                    <a:pt x="2339" y="3511"/>
                  </a:cubicBezTo>
                  <a:cubicBezTo>
                    <a:pt x="2132" y="3839"/>
                    <a:pt x="1930" y="4480"/>
                    <a:pt x="2012" y="5246"/>
                  </a:cubicBezTo>
                  <a:cubicBezTo>
                    <a:pt x="1948" y="5182"/>
                    <a:pt x="1886" y="5119"/>
                    <a:pt x="1827" y="5052"/>
                  </a:cubicBezTo>
                  <a:cubicBezTo>
                    <a:pt x="765" y="3878"/>
                    <a:pt x="314" y="2437"/>
                    <a:pt x="519" y="884"/>
                  </a:cubicBezTo>
                  <a:cubicBezTo>
                    <a:pt x="552" y="674"/>
                    <a:pt x="593" y="461"/>
                    <a:pt x="641" y="254"/>
                  </a:cubicBezTo>
                  <a:cubicBezTo>
                    <a:pt x="667" y="143"/>
                    <a:pt x="599" y="32"/>
                    <a:pt x="488" y="5"/>
                  </a:cubicBezTo>
                  <a:cubicBezTo>
                    <a:pt x="473" y="2"/>
                    <a:pt x="457" y="0"/>
                    <a:pt x="44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5576046" y="3089470"/>
              <a:ext cx="38068" cy="48445"/>
            </a:xfrm>
            <a:custGeom>
              <a:rect b="b" l="l" r="r" t="t"/>
              <a:pathLst>
                <a:path extrusionOk="0" h="1606" w="1262">
                  <a:moveTo>
                    <a:pt x="630" y="413"/>
                  </a:moveTo>
                  <a:cubicBezTo>
                    <a:pt x="735" y="413"/>
                    <a:pt x="851" y="580"/>
                    <a:pt x="851" y="804"/>
                  </a:cubicBezTo>
                  <a:cubicBezTo>
                    <a:pt x="851" y="1027"/>
                    <a:pt x="735" y="1194"/>
                    <a:pt x="630" y="1194"/>
                  </a:cubicBezTo>
                  <a:cubicBezTo>
                    <a:pt x="527" y="1194"/>
                    <a:pt x="411" y="1027"/>
                    <a:pt x="411" y="804"/>
                  </a:cubicBezTo>
                  <a:cubicBezTo>
                    <a:pt x="413" y="580"/>
                    <a:pt x="528" y="413"/>
                    <a:pt x="630" y="413"/>
                  </a:cubicBezTo>
                  <a:close/>
                  <a:moveTo>
                    <a:pt x="630" y="1"/>
                  </a:moveTo>
                  <a:cubicBezTo>
                    <a:pt x="278" y="1"/>
                    <a:pt x="0" y="354"/>
                    <a:pt x="0" y="804"/>
                  </a:cubicBezTo>
                  <a:cubicBezTo>
                    <a:pt x="0" y="1252"/>
                    <a:pt x="278" y="1605"/>
                    <a:pt x="630" y="1605"/>
                  </a:cubicBezTo>
                  <a:cubicBezTo>
                    <a:pt x="987" y="1605"/>
                    <a:pt x="1262" y="1252"/>
                    <a:pt x="1262" y="804"/>
                  </a:cubicBezTo>
                  <a:cubicBezTo>
                    <a:pt x="1262" y="354"/>
                    <a:pt x="984" y="1"/>
                    <a:pt x="6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5623947" y="3089470"/>
              <a:ext cx="38129" cy="48445"/>
            </a:xfrm>
            <a:custGeom>
              <a:rect b="b" l="l" r="r" t="t"/>
              <a:pathLst>
                <a:path extrusionOk="0" h="1606" w="1264">
                  <a:moveTo>
                    <a:pt x="631" y="413"/>
                  </a:moveTo>
                  <a:cubicBezTo>
                    <a:pt x="734" y="413"/>
                    <a:pt x="851" y="580"/>
                    <a:pt x="851" y="804"/>
                  </a:cubicBezTo>
                  <a:cubicBezTo>
                    <a:pt x="851" y="1027"/>
                    <a:pt x="734" y="1194"/>
                    <a:pt x="631" y="1194"/>
                  </a:cubicBezTo>
                  <a:cubicBezTo>
                    <a:pt x="527" y="1194"/>
                    <a:pt x="412" y="1027"/>
                    <a:pt x="412" y="804"/>
                  </a:cubicBezTo>
                  <a:cubicBezTo>
                    <a:pt x="410" y="580"/>
                    <a:pt x="527" y="413"/>
                    <a:pt x="631" y="413"/>
                  </a:cubicBezTo>
                  <a:close/>
                  <a:moveTo>
                    <a:pt x="631" y="1"/>
                  </a:moveTo>
                  <a:cubicBezTo>
                    <a:pt x="279" y="1"/>
                    <a:pt x="1" y="354"/>
                    <a:pt x="1" y="804"/>
                  </a:cubicBezTo>
                  <a:cubicBezTo>
                    <a:pt x="1" y="1252"/>
                    <a:pt x="276" y="1605"/>
                    <a:pt x="631" y="1605"/>
                  </a:cubicBezTo>
                  <a:cubicBezTo>
                    <a:pt x="984" y="1605"/>
                    <a:pt x="1264" y="1252"/>
                    <a:pt x="1264" y="804"/>
                  </a:cubicBezTo>
                  <a:cubicBezTo>
                    <a:pt x="1264" y="354"/>
                    <a:pt x="986" y="1"/>
                    <a:pt x="631"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5514119" y="3021842"/>
              <a:ext cx="48505" cy="30497"/>
            </a:xfrm>
            <a:custGeom>
              <a:rect b="b" l="l" r="r" t="t"/>
              <a:pathLst>
                <a:path extrusionOk="0" h="1011" w="1608">
                  <a:moveTo>
                    <a:pt x="803" y="0"/>
                  </a:moveTo>
                  <a:cubicBezTo>
                    <a:pt x="359" y="0"/>
                    <a:pt x="0" y="361"/>
                    <a:pt x="0" y="805"/>
                  </a:cubicBezTo>
                  <a:cubicBezTo>
                    <a:pt x="0" y="917"/>
                    <a:pt x="92" y="1010"/>
                    <a:pt x="204" y="1010"/>
                  </a:cubicBezTo>
                  <a:cubicBezTo>
                    <a:pt x="321" y="1009"/>
                    <a:pt x="414" y="919"/>
                    <a:pt x="414" y="805"/>
                  </a:cubicBezTo>
                  <a:cubicBezTo>
                    <a:pt x="414" y="589"/>
                    <a:pt x="589" y="413"/>
                    <a:pt x="806" y="413"/>
                  </a:cubicBezTo>
                  <a:cubicBezTo>
                    <a:pt x="1022" y="413"/>
                    <a:pt x="1198" y="589"/>
                    <a:pt x="1198" y="805"/>
                  </a:cubicBezTo>
                  <a:cubicBezTo>
                    <a:pt x="1198" y="917"/>
                    <a:pt x="1290" y="1010"/>
                    <a:pt x="1402" y="1010"/>
                  </a:cubicBezTo>
                  <a:cubicBezTo>
                    <a:pt x="1516" y="1010"/>
                    <a:pt x="1608" y="917"/>
                    <a:pt x="1608" y="805"/>
                  </a:cubicBezTo>
                  <a:cubicBezTo>
                    <a:pt x="1608" y="361"/>
                    <a:pt x="1247" y="0"/>
                    <a:pt x="80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5675316" y="3021842"/>
              <a:ext cx="48566" cy="30497"/>
            </a:xfrm>
            <a:custGeom>
              <a:rect b="b" l="l" r="r" t="t"/>
              <a:pathLst>
                <a:path extrusionOk="0" h="1011" w="1610">
                  <a:moveTo>
                    <a:pt x="805" y="0"/>
                  </a:moveTo>
                  <a:cubicBezTo>
                    <a:pt x="361" y="0"/>
                    <a:pt x="0" y="361"/>
                    <a:pt x="0" y="805"/>
                  </a:cubicBezTo>
                  <a:cubicBezTo>
                    <a:pt x="0" y="917"/>
                    <a:pt x="93" y="1010"/>
                    <a:pt x="206" y="1010"/>
                  </a:cubicBezTo>
                  <a:cubicBezTo>
                    <a:pt x="323" y="1009"/>
                    <a:pt x="414" y="919"/>
                    <a:pt x="414" y="805"/>
                  </a:cubicBezTo>
                  <a:cubicBezTo>
                    <a:pt x="414" y="589"/>
                    <a:pt x="590" y="413"/>
                    <a:pt x="806" y="413"/>
                  </a:cubicBezTo>
                  <a:cubicBezTo>
                    <a:pt x="1024" y="413"/>
                    <a:pt x="1198" y="589"/>
                    <a:pt x="1198" y="805"/>
                  </a:cubicBezTo>
                  <a:cubicBezTo>
                    <a:pt x="1198" y="917"/>
                    <a:pt x="1292" y="1010"/>
                    <a:pt x="1404" y="1010"/>
                  </a:cubicBezTo>
                  <a:cubicBezTo>
                    <a:pt x="1516" y="1010"/>
                    <a:pt x="1610" y="917"/>
                    <a:pt x="1610" y="805"/>
                  </a:cubicBezTo>
                  <a:cubicBezTo>
                    <a:pt x="1610" y="361"/>
                    <a:pt x="1249" y="0"/>
                    <a:pt x="80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5419192" y="2772957"/>
              <a:ext cx="398932" cy="308467"/>
            </a:xfrm>
            <a:custGeom>
              <a:rect b="b" l="l" r="r" t="t"/>
              <a:pathLst>
                <a:path extrusionOk="0" h="10226" w="13225">
                  <a:moveTo>
                    <a:pt x="1035" y="413"/>
                  </a:moveTo>
                  <a:cubicBezTo>
                    <a:pt x="1054" y="413"/>
                    <a:pt x="1073" y="416"/>
                    <a:pt x="1094" y="416"/>
                  </a:cubicBezTo>
                  <a:cubicBezTo>
                    <a:pt x="1354" y="435"/>
                    <a:pt x="1668" y="552"/>
                    <a:pt x="2047" y="773"/>
                  </a:cubicBezTo>
                  <a:cubicBezTo>
                    <a:pt x="2412" y="990"/>
                    <a:pt x="3095" y="1459"/>
                    <a:pt x="3717" y="2213"/>
                  </a:cubicBezTo>
                  <a:cubicBezTo>
                    <a:pt x="3422" y="2403"/>
                    <a:pt x="3138" y="2624"/>
                    <a:pt x="2872" y="2871"/>
                  </a:cubicBezTo>
                  <a:cubicBezTo>
                    <a:pt x="2489" y="1762"/>
                    <a:pt x="1837" y="894"/>
                    <a:pt x="1035" y="413"/>
                  </a:cubicBezTo>
                  <a:close/>
                  <a:moveTo>
                    <a:pt x="12217" y="413"/>
                  </a:moveTo>
                  <a:cubicBezTo>
                    <a:pt x="11413" y="894"/>
                    <a:pt x="10765" y="1761"/>
                    <a:pt x="10380" y="2873"/>
                  </a:cubicBezTo>
                  <a:cubicBezTo>
                    <a:pt x="10114" y="2624"/>
                    <a:pt x="9830" y="2404"/>
                    <a:pt x="9537" y="2213"/>
                  </a:cubicBezTo>
                  <a:cubicBezTo>
                    <a:pt x="10155" y="1457"/>
                    <a:pt x="10839" y="990"/>
                    <a:pt x="11203" y="773"/>
                  </a:cubicBezTo>
                  <a:cubicBezTo>
                    <a:pt x="11583" y="552"/>
                    <a:pt x="11895" y="434"/>
                    <a:pt x="12158" y="416"/>
                  </a:cubicBezTo>
                  <a:cubicBezTo>
                    <a:pt x="12179" y="413"/>
                    <a:pt x="12196" y="413"/>
                    <a:pt x="12217" y="413"/>
                  </a:cubicBezTo>
                  <a:close/>
                  <a:moveTo>
                    <a:pt x="671" y="681"/>
                  </a:moveTo>
                  <a:cubicBezTo>
                    <a:pt x="1498" y="1108"/>
                    <a:pt x="2184" y="2031"/>
                    <a:pt x="2547" y="3195"/>
                  </a:cubicBezTo>
                  <a:cubicBezTo>
                    <a:pt x="2054" y="3719"/>
                    <a:pt x="1635" y="4328"/>
                    <a:pt x="1301" y="5004"/>
                  </a:cubicBezTo>
                  <a:cubicBezTo>
                    <a:pt x="1079" y="4765"/>
                    <a:pt x="902" y="4466"/>
                    <a:pt x="795" y="4147"/>
                  </a:cubicBezTo>
                  <a:lnTo>
                    <a:pt x="795" y="4145"/>
                  </a:lnTo>
                  <a:cubicBezTo>
                    <a:pt x="522" y="3361"/>
                    <a:pt x="397" y="2437"/>
                    <a:pt x="452" y="1608"/>
                  </a:cubicBezTo>
                  <a:cubicBezTo>
                    <a:pt x="480" y="1292"/>
                    <a:pt x="526" y="968"/>
                    <a:pt x="671" y="681"/>
                  </a:cubicBezTo>
                  <a:close/>
                  <a:moveTo>
                    <a:pt x="12580" y="684"/>
                  </a:moveTo>
                  <a:cubicBezTo>
                    <a:pt x="12787" y="1119"/>
                    <a:pt x="12809" y="1608"/>
                    <a:pt x="12810" y="2085"/>
                  </a:cubicBezTo>
                  <a:cubicBezTo>
                    <a:pt x="12803" y="2673"/>
                    <a:pt x="12713" y="3287"/>
                    <a:pt x="12551" y="3848"/>
                  </a:cubicBezTo>
                  <a:cubicBezTo>
                    <a:pt x="12522" y="3947"/>
                    <a:pt x="12491" y="4049"/>
                    <a:pt x="12455" y="4147"/>
                  </a:cubicBezTo>
                  <a:cubicBezTo>
                    <a:pt x="12343" y="4478"/>
                    <a:pt x="12173" y="4766"/>
                    <a:pt x="11949" y="5006"/>
                  </a:cubicBezTo>
                  <a:cubicBezTo>
                    <a:pt x="11612" y="4328"/>
                    <a:pt x="11195" y="3722"/>
                    <a:pt x="10703" y="3198"/>
                  </a:cubicBezTo>
                  <a:cubicBezTo>
                    <a:pt x="11065" y="2031"/>
                    <a:pt x="11756" y="1111"/>
                    <a:pt x="12580" y="684"/>
                  </a:cubicBezTo>
                  <a:close/>
                  <a:moveTo>
                    <a:pt x="6630" y="682"/>
                  </a:moveTo>
                  <a:cubicBezTo>
                    <a:pt x="6722" y="682"/>
                    <a:pt x="6815" y="756"/>
                    <a:pt x="6922" y="841"/>
                  </a:cubicBezTo>
                  <a:cubicBezTo>
                    <a:pt x="7028" y="926"/>
                    <a:pt x="7151" y="1023"/>
                    <a:pt x="7303" y="1061"/>
                  </a:cubicBezTo>
                  <a:cubicBezTo>
                    <a:pt x="7377" y="1080"/>
                    <a:pt x="7460" y="1087"/>
                    <a:pt x="7545" y="1087"/>
                  </a:cubicBezTo>
                  <a:cubicBezTo>
                    <a:pt x="7631" y="1087"/>
                    <a:pt x="7721" y="1080"/>
                    <a:pt x="7809" y="1074"/>
                  </a:cubicBezTo>
                  <a:cubicBezTo>
                    <a:pt x="7876" y="1068"/>
                    <a:pt x="7967" y="1062"/>
                    <a:pt x="8045" y="1062"/>
                  </a:cubicBezTo>
                  <a:cubicBezTo>
                    <a:pt x="8104" y="1062"/>
                    <a:pt x="8157" y="1066"/>
                    <a:pt x="8187" y="1076"/>
                  </a:cubicBezTo>
                  <a:cubicBezTo>
                    <a:pt x="8187" y="1104"/>
                    <a:pt x="8178" y="1153"/>
                    <a:pt x="8170" y="1188"/>
                  </a:cubicBezTo>
                  <a:cubicBezTo>
                    <a:pt x="8148" y="1308"/>
                    <a:pt x="8117" y="1471"/>
                    <a:pt x="8212" y="1614"/>
                  </a:cubicBezTo>
                  <a:cubicBezTo>
                    <a:pt x="8290" y="1728"/>
                    <a:pt x="8434" y="1796"/>
                    <a:pt x="8589" y="1870"/>
                  </a:cubicBezTo>
                  <a:cubicBezTo>
                    <a:pt x="8652" y="1900"/>
                    <a:pt x="8752" y="1948"/>
                    <a:pt x="8799" y="1984"/>
                  </a:cubicBezTo>
                  <a:cubicBezTo>
                    <a:pt x="8794" y="1993"/>
                    <a:pt x="8791" y="2000"/>
                    <a:pt x="8789" y="2006"/>
                  </a:cubicBezTo>
                  <a:cubicBezTo>
                    <a:pt x="8757" y="2052"/>
                    <a:pt x="8703" y="2095"/>
                    <a:pt x="8641" y="2139"/>
                  </a:cubicBezTo>
                  <a:cubicBezTo>
                    <a:pt x="8512" y="2232"/>
                    <a:pt x="8318" y="2377"/>
                    <a:pt x="8318" y="2658"/>
                  </a:cubicBezTo>
                  <a:cubicBezTo>
                    <a:pt x="8318" y="2940"/>
                    <a:pt x="8513" y="3083"/>
                    <a:pt x="8644" y="3178"/>
                  </a:cubicBezTo>
                  <a:lnTo>
                    <a:pt x="8669" y="3197"/>
                  </a:lnTo>
                  <a:cubicBezTo>
                    <a:pt x="8780" y="3280"/>
                    <a:pt x="8800" y="3312"/>
                    <a:pt x="8800" y="3364"/>
                  </a:cubicBezTo>
                  <a:cubicBezTo>
                    <a:pt x="8800" y="3382"/>
                    <a:pt x="8799" y="3394"/>
                    <a:pt x="8793" y="3407"/>
                  </a:cubicBezTo>
                  <a:cubicBezTo>
                    <a:pt x="8778" y="3448"/>
                    <a:pt x="8735" y="3482"/>
                    <a:pt x="8644" y="3552"/>
                  </a:cubicBezTo>
                  <a:cubicBezTo>
                    <a:pt x="8607" y="3579"/>
                    <a:pt x="8570" y="3607"/>
                    <a:pt x="8533" y="3638"/>
                  </a:cubicBezTo>
                  <a:cubicBezTo>
                    <a:pt x="8519" y="3650"/>
                    <a:pt x="8509" y="3660"/>
                    <a:pt x="8496" y="3672"/>
                  </a:cubicBezTo>
                  <a:cubicBezTo>
                    <a:pt x="8377" y="3786"/>
                    <a:pt x="8318" y="3917"/>
                    <a:pt x="8318" y="4071"/>
                  </a:cubicBezTo>
                  <a:cubicBezTo>
                    <a:pt x="8318" y="4303"/>
                    <a:pt x="8453" y="4441"/>
                    <a:pt x="8555" y="4524"/>
                  </a:cubicBezTo>
                  <a:cubicBezTo>
                    <a:pt x="8584" y="4547"/>
                    <a:pt x="8614" y="4570"/>
                    <a:pt x="8644" y="4590"/>
                  </a:cubicBezTo>
                  <a:cubicBezTo>
                    <a:pt x="8740" y="4661"/>
                    <a:pt x="8781" y="4698"/>
                    <a:pt x="8794" y="4740"/>
                  </a:cubicBezTo>
                  <a:cubicBezTo>
                    <a:pt x="8787" y="4746"/>
                    <a:pt x="8780" y="4751"/>
                    <a:pt x="8769" y="4757"/>
                  </a:cubicBezTo>
                  <a:cubicBezTo>
                    <a:pt x="8720" y="4788"/>
                    <a:pt x="8652" y="4820"/>
                    <a:pt x="8586" y="4851"/>
                  </a:cubicBezTo>
                  <a:cubicBezTo>
                    <a:pt x="8432" y="4925"/>
                    <a:pt x="8286" y="4996"/>
                    <a:pt x="8209" y="5108"/>
                  </a:cubicBezTo>
                  <a:cubicBezTo>
                    <a:pt x="8113" y="5250"/>
                    <a:pt x="8144" y="5413"/>
                    <a:pt x="8166" y="5534"/>
                  </a:cubicBezTo>
                  <a:cubicBezTo>
                    <a:pt x="8172" y="5568"/>
                    <a:pt x="8184" y="5617"/>
                    <a:pt x="8184" y="5646"/>
                  </a:cubicBezTo>
                  <a:cubicBezTo>
                    <a:pt x="8155" y="5656"/>
                    <a:pt x="8106" y="5659"/>
                    <a:pt x="8051" y="5659"/>
                  </a:cubicBezTo>
                  <a:cubicBezTo>
                    <a:pt x="7970" y="5659"/>
                    <a:pt x="7875" y="5652"/>
                    <a:pt x="7806" y="5648"/>
                  </a:cubicBezTo>
                  <a:cubicBezTo>
                    <a:pt x="7720" y="5641"/>
                    <a:pt x="7631" y="5635"/>
                    <a:pt x="7547" y="5635"/>
                  </a:cubicBezTo>
                  <a:cubicBezTo>
                    <a:pt x="7459" y="5635"/>
                    <a:pt x="7376" y="5642"/>
                    <a:pt x="7301" y="5661"/>
                  </a:cubicBezTo>
                  <a:cubicBezTo>
                    <a:pt x="7150" y="5700"/>
                    <a:pt x="7027" y="5796"/>
                    <a:pt x="6920" y="5882"/>
                  </a:cubicBezTo>
                  <a:cubicBezTo>
                    <a:pt x="6812" y="5966"/>
                    <a:pt x="6719" y="6040"/>
                    <a:pt x="6627" y="6040"/>
                  </a:cubicBezTo>
                  <a:cubicBezTo>
                    <a:pt x="6536" y="6040"/>
                    <a:pt x="6443" y="5966"/>
                    <a:pt x="6336" y="5882"/>
                  </a:cubicBezTo>
                  <a:cubicBezTo>
                    <a:pt x="6228" y="5796"/>
                    <a:pt x="6107" y="5700"/>
                    <a:pt x="5954" y="5661"/>
                  </a:cubicBezTo>
                  <a:cubicBezTo>
                    <a:pt x="5881" y="5642"/>
                    <a:pt x="5799" y="5635"/>
                    <a:pt x="5715" y="5635"/>
                  </a:cubicBezTo>
                  <a:cubicBezTo>
                    <a:pt x="5628" y="5635"/>
                    <a:pt x="5539" y="5642"/>
                    <a:pt x="5450" y="5648"/>
                  </a:cubicBezTo>
                  <a:cubicBezTo>
                    <a:pt x="5382" y="5653"/>
                    <a:pt x="5289" y="5660"/>
                    <a:pt x="5210" y="5660"/>
                  </a:cubicBezTo>
                  <a:cubicBezTo>
                    <a:pt x="5153" y="5660"/>
                    <a:pt x="5103" y="5656"/>
                    <a:pt x="5073" y="5646"/>
                  </a:cubicBezTo>
                  <a:cubicBezTo>
                    <a:pt x="5073" y="5618"/>
                    <a:pt x="5082" y="5568"/>
                    <a:pt x="5089" y="5534"/>
                  </a:cubicBezTo>
                  <a:cubicBezTo>
                    <a:pt x="5111" y="5413"/>
                    <a:pt x="5144" y="5250"/>
                    <a:pt x="5048" y="5108"/>
                  </a:cubicBezTo>
                  <a:cubicBezTo>
                    <a:pt x="4971" y="4996"/>
                    <a:pt x="4826" y="4925"/>
                    <a:pt x="4671" y="4851"/>
                  </a:cubicBezTo>
                  <a:cubicBezTo>
                    <a:pt x="4607" y="4821"/>
                    <a:pt x="4508" y="4774"/>
                    <a:pt x="4461" y="4740"/>
                  </a:cubicBezTo>
                  <a:cubicBezTo>
                    <a:pt x="4474" y="4698"/>
                    <a:pt x="4517" y="4661"/>
                    <a:pt x="4613" y="4590"/>
                  </a:cubicBezTo>
                  <a:cubicBezTo>
                    <a:pt x="4642" y="4570"/>
                    <a:pt x="4672" y="4547"/>
                    <a:pt x="4702" y="4524"/>
                  </a:cubicBezTo>
                  <a:cubicBezTo>
                    <a:pt x="4703" y="4522"/>
                    <a:pt x="4708" y="4521"/>
                    <a:pt x="4709" y="4518"/>
                  </a:cubicBezTo>
                  <a:cubicBezTo>
                    <a:pt x="4811" y="4435"/>
                    <a:pt x="4938" y="4300"/>
                    <a:pt x="4938" y="4071"/>
                  </a:cubicBezTo>
                  <a:cubicBezTo>
                    <a:pt x="4938" y="3919"/>
                    <a:pt x="4882" y="3792"/>
                    <a:pt x="4768" y="3678"/>
                  </a:cubicBezTo>
                  <a:cubicBezTo>
                    <a:pt x="4767" y="3675"/>
                    <a:pt x="4764" y="3672"/>
                    <a:pt x="4761" y="3670"/>
                  </a:cubicBezTo>
                  <a:cubicBezTo>
                    <a:pt x="4712" y="3623"/>
                    <a:pt x="4663" y="3586"/>
                    <a:pt x="4613" y="3549"/>
                  </a:cubicBezTo>
                  <a:cubicBezTo>
                    <a:pt x="4489" y="3459"/>
                    <a:pt x="4456" y="3426"/>
                    <a:pt x="4456" y="3361"/>
                  </a:cubicBezTo>
                  <a:cubicBezTo>
                    <a:pt x="4456" y="3297"/>
                    <a:pt x="4489" y="3263"/>
                    <a:pt x="4613" y="3172"/>
                  </a:cubicBezTo>
                  <a:cubicBezTo>
                    <a:pt x="4742" y="3079"/>
                    <a:pt x="4937" y="2934"/>
                    <a:pt x="4937" y="2653"/>
                  </a:cubicBezTo>
                  <a:cubicBezTo>
                    <a:pt x="4937" y="2372"/>
                    <a:pt x="4740" y="2228"/>
                    <a:pt x="4613" y="2133"/>
                  </a:cubicBezTo>
                  <a:cubicBezTo>
                    <a:pt x="4552" y="2089"/>
                    <a:pt x="4496" y="2046"/>
                    <a:pt x="4471" y="2006"/>
                  </a:cubicBezTo>
                  <a:cubicBezTo>
                    <a:pt x="4466" y="2000"/>
                    <a:pt x="4463" y="1993"/>
                    <a:pt x="4461" y="1984"/>
                  </a:cubicBezTo>
                  <a:cubicBezTo>
                    <a:pt x="4508" y="1950"/>
                    <a:pt x="4607" y="1903"/>
                    <a:pt x="4671" y="1870"/>
                  </a:cubicBezTo>
                  <a:cubicBezTo>
                    <a:pt x="4823" y="1796"/>
                    <a:pt x="4969" y="1727"/>
                    <a:pt x="5048" y="1614"/>
                  </a:cubicBezTo>
                  <a:cubicBezTo>
                    <a:pt x="5144" y="1471"/>
                    <a:pt x="5111" y="1308"/>
                    <a:pt x="5089" y="1188"/>
                  </a:cubicBezTo>
                  <a:cubicBezTo>
                    <a:pt x="5085" y="1153"/>
                    <a:pt x="5073" y="1105"/>
                    <a:pt x="5073" y="1076"/>
                  </a:cubicBezTo>
                  <a:cubicBezTo>
                    <a:pt x="5102" y="1066"/>
                    <a:pt x="5150" y="1063"/>
                    <a:pt x="5205" y="1063"/>
                  </a:cubicBezTo>
                  <a:cubicBezTo>
                    <a:pt x="5286" y="1063"/>
                    <a:pt x="5381" y="1070"/>
                    <a:pt x="5450" y="1074"/>
                  </a:cubicBezTo>
                  <a:cubicBezTo>
                    <a:pt x="5538" y="1080"/>
                    <a:pt x="5627" y="1087"/>
                    <a:pt x="5713" y="1087"/>
                  </a:cubicBezTo>
                  <a:cubicBezTo>
                    <a:pt x="5799" y="1087"/>
                    <a:pt x="5882" y="1080"/>
                    <a:pt x="5957" y="1061"/>
                  </a:cubicBezTo>
                  <a:cubicBezTo>
                    <a:pt x="6108" y="1023"/>
                    <a:pt x="6231" y="926"/>
                    <a:pt x="6338" y="841"/>
                  </a:cubicBezTo>
                  <a:cubicBezTo>
                    <a:pt x="6446" y="756"/>
                    <a:pt x="6539" y="682"/>
                    <a:pt x="6630" y="682"/>
                  </a:cubicBezTo>
                  <a:close/>
                  <a:moveTo>
                    <a:pt x="1015" y="0"/>
                  </a:moveTo>
                  <a:cubicBezTo>
                    <a:pt x="908" y="0"/>
                    <a:pt x="803" y="13"/>
                    <a:pt x="703" y="37"/>
                  </a:cubicBezTo>
                  <a:cubicBezTo>
                    <a:pt x="560" y="85"/>
                    <a:pt x="431" y="286"/>
                    <a:pt x="348" y="412"/>
                  </a:cubicBezTo>
                  <a:cubicBezTo>
                    <a:pt x="183" y="696"/>
                    <a:pt x="85" y="1065"/>
                    <a:pt x="44" y="1576"/>
                  </a:cubicBezTo>
                  <a:lnTo>
                    <a:pt x="44" y="1580"/>
                  </a:lnTo>
                  <a:cubicBezTo>
                    <a:pt x="39" y="1635"/>
                    <a:pt x="36" y="1691"/>
                    <a:pt x="35" y="1746"/>
                  </a:cubicBezTo>
                  <a:cubicBezTo>
                    <a:pt x="1" y="2585"/>
                    <a:pt x="134" y="3497"/>
                    <a:pt x="406" y="4280"/>
                  </a:cubicBezTo>
                  <a:cubicBezTo>
                    <a:pt x="443" y="4386"/>
                    <a:pt x="486" y="4494"/>
                    <a:pt x="533" y="4596"/>
                  </a:cubicBezTo>
                  <a:cubicBezTo>
                    <a:pt x="680" y="4901"/>
                    <a:pt x="880" y="5177"/>
                    <a:pt x="1116" y="5405"/>
                  </a:cubicBezTo>
                  <a:cubicBezTo>
                    <a:pt x="1050" y="5559"/>
                    <a:pt x="989" y="5716"/>
                    <a:pt x="931" y="5874"/>
                  </a:cubicBezTo>
                  <a:cubicBezTo>
                    <a:pt x="893" y="5981"/>
                    <a:pt x="948" y="6099"/>
                    <a:pt x="1056" y="6136"/>
                  </a:cubicBezTo>
                  <a:cubicBezTo>
                    <a:pt x="1078" y="6143"/>
                    <a:pt x="1101" y="6149"/>
                    <a:pt x="1125" y="6149"/>
                  </a:cubicBezTo>
                  <a:cubicBezTo>
                    <a:pt x="1211" y="6149"/>
                    <a:pt x="1288" y="6098"/>
                    <a:pt x="1319" y="6012"/>
                  </a:cubicBezTo>
                  <a:cubicBezTo>
                    <a:pt x="1390" y="5816"/>
                    <a:pt x="1470" y="5624"/>
                    <a:pt x="1553" y="5435"/>
                  </a:cubicBezTo>
                  <a:cubicBezTo>
                    <a:pt x="1906" y="4655"/>
                    <a:pt x="2368" y="3969"/>
                    <a:pt x="2927" y="3397"/>
                  </a:cubicBezTo>
                  <a:lnTo>
                    <a:pt x="2931" y="3391"/>
                  </a:lnTo>
                  <a:cubicBezTo>
                    <a:pt x="3298" y="3015"/>
                    <a:pt x="3700" y="2697"/>
                    <a:pt x="4126" y="2444"/>
                  </a:cubicBezTo>
                  <a:cubicBezTo>
                    <a:pt x="4165" y="2419"/>
                    <a:pt x="4206" y="2398"/>
                    <a:pt x="4245" y="2376"/>
                  </a:cubicBezTo>
                  <a:cubicBezTo>
                    <a:pt x="4285" y="2410"/>
                    <a:pt x="4326" y="2443"/>
                    <a:pt x="4366" y="2472"/>
                  </a:cubicBezTo>
                  <a:cubicBezTo>
                    <a:pt x="4490" y="2562"/>
                    <a:pt x="4524" y="2595"/>
                    <a:pt x="4524" y="2660"/>
                  </a:cubicBezTo>
                  <a:cubicBezTo>
                    <a:pt x="4524" y="2725"/>
                    <a:pt x="4490" y="2758"/>
                    <a:pt x="4366" y="2848"/>
                  </a:cubicBezTo>
                  <a:cubicBezTo>
                    <a:pt x="4237" y="2942"/>
                    <a:pt x="4040" y="3087"/>
                    <a:pt x="4040" y="3368"/>
                  </a:cubicBezTo>
                  <a:cubicBezTo>
                    <a:pt x="4040" y="3650"/>
                    <a:pt x="4237" y="3793"/>
                    <a:pt x="4364" y="3888"/>
                  </a:cubicBezTo>
                  <a:cubicBezTo>
                    <a:pt x="4401" y="3916"/>
                    <a:pt x="4437" y="3941"/>
                    <a:pt x="4465" y="3968"/>
                  </a:cubicBezTo>
                  <a:lnTo>
                    <a:pt x="4469" y="3973"/>
                  </a:lnTo>
                  <a:cubicBezTo>
                    <a:pt x="4512" y="4013"/>
                    <a:pt x="4521" y="4041"/>
                    <a:pt x="4521" y="4077"/>
                  </a:cubicBezTo>
                  <a:cubicBezTo>
                    <a:pt x="4521" y="4121"/>
                    <a:pt x="4509" y="4151"/>
                    <a:pt x="4437" y="4210"/>
                  </a:cubicBezTo>
                  <a:cubicBezTo>
                    <a:pt x="4435" y="4212"/>
                    <a:pt x="4432" y="4213"/>
                    <a:pt x="4429" y="4215"/>
                  </a:cubicBezTo>
                  <a:cubicBezTo>
                    <a:pt x="4409" y="4232"/>
                    <a:pt x="4387" y="4247"/>
                    <a:pt x="4364" y="4265"/>
                  </a:cubicBezTo>
                  <a:cubicBezTo>
                    <a:pt x="4236" y="4360"/>
                    <a:pt x="4040" y="4503"/>
                    <a:pt x="4040" y="4784"/>
                  </a:cubicBezTo>
                  <a:cubicBezTo>
                    <a:pt x="4040" y="5016"/>
                    <a:pt x="4280" y="5129"/>
                    <a:pt x="4489" y="5231"/>
                  </a:cubicBezTo>
                  <a:cubicBezTo>
                    <a:pt x="4555" y="5262"/>
                    <a:pt x="4660" y="5314"/>
                    <a:pt x="4697" y="5345"/>
                  </a:cubicBezTo>
                  <a:cubicBezTo>
                    <a:pt x="4699" y="5373"/>
                    <a:pt x="4688" y="5430"/>
                    <a:pt x="4681" y="5464"/>
                  </a:cubicBezTo>
                  <a:cubicBezTo>
                    <a:pt x="4654" y="5602"/>
                    <a:pt x="4607" y="5855"/>
                    <a:pt x="4836" y="5997"/>
                  </a:cubicBezTo>
                  <a:cubicBezTo>
                    <a:pt x="4941" y="6061"/>
                    <a:pt x="5070" y="6079"/>
                    <a:pt x="5213" y="6079"/>
                  </a:cubicBezTo>
                  <a:cubicBezTo>
                    <a:pt x="5297" y="6079"/>
                    <a:pt x="5385" y="6073"/>
                    <a:pt x="5475" y="6066"/>
                  </a:cubicBezTo>
                  <a:cubicBezTo>
                    <a:pt x="5555" y="6060"/>
                    <a:pt x="5639" y="6054"/>
                    <a:pt x="5713" y="6054"/>
                  </a:cubicBezTo>
                  <a:cubicBezTo>
                    <a:pt x="5767" y="6054"/>
                    <a:pt x="5814" y="6058"/>
                    <a:pt x="5849" y="6066"/>
                  </a:cubicBezTo>
                  <a:cubicBezTo>
                    <a:pt x="5916" y="6083"/>
                    <a:pt x="5993" y="6145"/>
                    <a:pt x="6077" y="6210"/>
                  </a:cubicBezTo>
                  <a:cubicBezTo>
                    <a:pt x="6218" y="6321"/>
                    <a:pt x="6389" y="6458"/>
                    <a:pt x="6626" y="6458"/>
                  </a:cubicBezTo>
                  <a:cubicBezTo>
                    <a:pt x="6861" y="6458"/>
                    <a:pt x="7034" y="6319"/>
                    <a:pt x="7175" y="6210"/>
                  </a:cubicBezTo>
                  <a:cubicBezTo>
                    <a:pt x="7258" y="6145"/>
                    <a:pt x="7336" y="6083"/>
                    <a:pt x="7403" y="6066"/>
                  </a:cubicBezTo>
                  <a:cubicBezTo>
                    <a:pt x="7437" y="6057"/>
                    <a:pt x="7484" y="6054"/>
                    <a:pt x="7537" y="6054"/>
                  </a:cubicBezTo>
                  <a:cubicBezTo>
                    <a:pt x="7611" y="6054"/>
                    <a:pt x="7696" y="6060"/>
                    <a:pt x="7775" y="6066"/>
                  </a:cubicBezTo>
                  <a:cubicBezTo>
                    <a:pt x="7867" y="6073"/>
                    <a:pt x="7956" y="6079"/>
                    <a:pt x="8041" y="6079"/>
                  </a:cubicBezTo>
                  <a:cubicBezTo>
                    <a:pt x="8183" y="6079"/>
                    <a:pt x="8312" y="6061"/>
                    <a:pt x="8416" y="5997"/>
                  </a:cubicBezTo>
                  <a:cubicBezTo>
                    <a:pt x="8645" y="5855"/>
                    <a:pt x="8596" y="5602"/>
                    <a:pt x="8571" y="5464"/>
                  </a:cubicBezTo>
                  <a:cubicBezTo>
                    <a:pt x="8564" y="5427"/>
                    <a:pt x="8552" y="5371"/>
                    <a:pt x="8555" y="5345"/>
                  </a:cubicBezTo>
                  <a:cubicBezTo>
                    <a:pt x="8592" y="5314"/>
                    <a:pt x="8698" y="5263"/>
                    <a:pt x="8763" y="5231"/>
                  </a:cubicBezTo>
                  <a:cubicBezTo>
                    <a:pt x="8839" y="5194"/>
                    <a:pt x="8919" y="5157"/>
                    <a:pt x="8987" y="5114"/>
                  </a:cubicBezTo>
                  <a:cubicBezTo>
                    <a:pt x="9036" y="5084"/>
                    <a:pt x="9172" y="4998"/>
                    <a:pt x="9203" y="4854"/>
                  </a:cubicBezTo>
                  <a:cubicBezTo>
                    <a:pt x="9209" y="4833"/>
                    <a:pt x="9210" y="4811"/>
                    <a:pt x="9210" y="4787"/>
                  </a:cubicBezTo>
                  <a:cubicBezTo>
                    <a:pt x="9210" y="4506"/>
                    <a:pt x="9015" y="4361"/>
                    <a:pt x="8888" y="4266"/>
                  </a:cubicBezTo>
                  <a:cubicBezTo>
                    <a:pt x="8861" y="4249"/>
                    <a:pt x="8837" y="4229"/>
                    <a:pt x="8815" y="4212"/>
                  </a:cubicBezTo>
                  <a:cubicBezTo>
                    <a:pt x="8743" y="4152"/>
                    <a:pt x="8729" y="4121"/>
                    <a:pt x="8729" y="4078"/>
                  </a:cubicBezTo>
                  <a:cubicBezTo>
                    <a:pt x="8729" y="4043"/>
                    <a:pt x="8737" y="4015"/>
                    <a:pt x="8781" y="3975"/>
                  </a:cubicBezTo>
                  <a:cubicBezTo>
                    <a:pt x="8809" y="3947"/>
                    <a:pt x="8848" y="3919"/>
                    <a:pt x="8888" y="3892"/>
                  </a:cubicBezTo>
                  <a:cubicBezTo>
                    <a:pt x="9016" y="3797"/>
                    <a:pt x="9210" y="3652"/>
                    <a:pt x="9210" y="3371"/>
                  </a:cubicBezTo>
                  <a:cubicBezTo>
                    <a:pt x="9210" y="3337"/>
                    <a:pt x="9207" y="3305"/>
                    <a:pt x="9201" y="3274"/>
                  </a:cubicBezTo>
                  <a:cubicBezTo>
                    <a:pt x="9195" y="3246"/>
                    <a:pt x="9191" y="3222"/>
                    <a:pt x="9181" y="3198"/>
                  </a:cubicBezTo>
                  <a:cubicBezTo>
                    <a:pt x="9179" y="3192"/>
                    <a:pt x="9178" y="3185"/>
                    <a:pt x="9173" y="3179"/>
                  </a:cubicBezTo>
                  <a:cubicBezTo>
                    <a:pt x="9133" y="3076"/>
                    <a:pt x="9067" y="3000"/>
                    <a:pt x="9002" y="2944"/>
                  </a:cubicBezTo>
                  <a:cubicBezTo>
                    <a:pt x="9000" y="2942"/>
                    <a:pt x="8997" y="2941"/>
                    <a:pt x="8994" y="2937"/>
                  </a:cubicBezTo>
                  <a:cubicBezTo>
                    <a:pt x="8990" y="2932"/>
                    <a:pt x="8984" y="2928"/>
                    <a:pt x="8978" y="2922"/>
                  </a:cubicBezTo>
                  <a:cubicBezTo>
                    <a:pt x="8954" y="2903"/>
                    <a:pt x="8932" y="2885"/>
                    <a:pt x="8911" y="2870"/>
                  </a:cubicBezTo>
                  <a:lnTo>
                    <a:pt x="8883" y="2851"/>
                  </a:lnTo>
                  <a:cubicBezTo>
                    <a:pt x="8759" y="2759"/>
                    <a:pt x="8726" y="2727"/>
                    <a:pt x="8726" y="2661"/>
                  </a:cubicBezTo>
                  <a:cubicBezTo>
                    <a:pt x="8726" y="2596"/>
                    <a:pt x="8759" y="2564"/>
                    <a:pt x="8883" y="2474"/>
                  </a:cubicBezTo>
                  <a:cubicBezTo>
                    <a:pt x="8923" y="2444"/>
                    <a:pt x="8965" y="2414"/>
                    <a:pt x="9006" y="2377"/>
                  </a:cubicBezTo>
                  <a:cubicBezTo>
                    <a:pt x="9044" y="2400"/>
                    <a:pt x="9084" y="2422"/>
                    <a:pt x="9124" y="2445"/>
                  </a:cubicBezTo>
                  <a:cubicBezTo>
                    <a:pt x="9553" y="2700"/>
                    <a:pt x="9956" y="3021"/>
                    <a:pt x="10324" y="3398"/>
                  </a:cubicBezTo>
                  <a:cubicBezTo>
                    <a:pt x="10883" y="3970"/>
                    <a:pt x="11345" y="4657"/>
                    <a:pt x="11698" y="5436"/>
                  </a:cubicBezTo>
                  <a:cubicBezTo>
                    <a:pt x="11997" y="6098"/>
                    <a:pt x="12204" y="6803"/>
                    <a:pt x="12316" y="7532"/>
                  </a:cubicBezTo>
                  <a:cubicBezTo>
                    <a:pt x="12427" y="8371"/>
                    <a:pt x="12344" y="9184"/>
                    <a:pt x="12071" y="9951"/>
                  </a:cubicBezTo>
                  <a:cubicBezTo>
                    <a:pt x="12032" y="10057"/>
                    <a:pt x="12087" y="10176"/>
                    <a:pt x="12195" y="10212"/>
                  </a:cubicBezTo>
                  <a:cubicBezTo>
                    <a:pt x="12217" y="10220"/>
                    <a:pt x="12241" y="10226"/>
                    <a:pt x="12265" y="10226"/>
                  </a:cubicBezTo>
                  <a:cubicBezTo>
                    <a:pt x="12350" y="10226"/>
                    <a:pt x="12427" y="10174"/>
                    <a:pt x="12460" y="10090"/>
                  </a:cubicBezTo>
                  <a:cubicBezTo>
                    <a:pt x="12757" y="9260"/>
                    <a:pt x="12847" y="8381"/>
                    <a:pt x="12726" y="7475"/>
                  </a:cubicBezTo>
                  <a:lnTo>
                    <a:pt x="12726" y="7472"/>
                  </a:lnTo>
                  <a:cubicBezTo>
                    <a:pt x="12617" y="6756"/>
                    <a:pt x="12417" y="6061"/>
                    <a:pt x="12136" y="5405"/>
                  </a:cubicBezTo>
                  <a:cubicBezTo>
                    <a:pt x="12457" y="5101"/>
                    <a:pt x="12696" y="4723"/>
                    <a:pt x="12846" y="4281"/>
                  </a:cubicBezTo>
                  <a:cubicBezTo>
                    <a:pt x="13083" y="3604"/>
                    <a:pt x="13214" y="2827"/>
                    <a:pt x="13223" y="2085"/>
                  </a:cubicBezTo>
                  <a:cubicBezTo>
                    <a:pt x="13225" y="1971"/>
                    <a:pt x="13223" y="1858"/>
                    <a:pt x="13220" y="1744"/>
                  </a:cubicBezTo>
                  <a:cubicBezTo>
                    <a:pt x="13195" y="1179"/>
                    <a:pt x="13088" y="663"/>
                    <a:pt x="12844" y="318"/>
                  </a:cubicBezTo>
                  <a:cubicBezTo>
                    <a:pt x="12759" y="212"/>
                    <a:pt x="12682" y="82"/>
                    <a:pt x="12550" y="37"/>
                  </a:cubicBezTo>
                  <a:cubicBezTo>
                    <a:pt x="12447" y="13"/>
                    <a:pt x="12340" y="2"/>
                    <a:pt x="12229" y="2"/>
                  </a:cubicBezTo>
                  <a:cubicBezTo>
                    <a:pt x="12196" y="2"/>
                    <a:pt x="12162" y="3"/>
                    <a:pt x="12128" y="5"/>
                  </a:cubicBezTo>
                  <a:cubicBezTo>
                    <a:pt x="11800" y="29"/>
                    <a:pt x="11441" y="160"/>
                    <a:pt x="10995" y="418"/>
                  </a:cubicBezTo>
                  <a:cubicBezTo>
                    <a:pt x="10603" y="650"/>
                    <a:pt x="9873" y="1151"/>
                    <a:pt x="9212" y="1959"/>
                  </a:cubicBezTo>
                  <a:lnTo>
                    <a:pt x="9212" y="1948"/>
                  </a:lnTo>
                  <a:cubicBezTo>
                    <a:pt x="9212" y="1716"/>
                    <a:pt x="8972" y="1604"/>
                    <a:pt x="8763" y="1502"/>
                  </a:cubicBezTo>
                  <a:cubicBezTo>
                    <a:pt x="8697" y="1471"/>
                    <a:pt x="8592" y="1419"/>
                    <a:pt x="8555" y="1388"/>
                  </a:cubicBezTo>
                  <a:cubicBezTo>
                    <a:pt x="8553" y="1360"/>
                    <a:pt x="8564" y="1302"/>
                    <a:pt x="8571" y="1268"/>
                  </a:cubicBezTo>
                  <a:cubicBezTo>
                    <a:pt x="8598" y="1131"/>
                    <a:pt x="8645" y="878"/>
                    <a:pt x="8416" y="736"/>
                  </a:cubicBezTo>
                  <a:cubicBezTo>
                    <a:pt x="8312" y="671"/>
                    <a:pt x="8182" y="654"/>
                    <a:pt x="8040" y="654"/>
                  </a:cubicBezTo>
                  <a:cubicBezTo>
                    <a:pt x="7956" y="654"/>
                    <a:pt x="7868" y="660"/>
                    <a:pt x="7778" y="666"/>
                  </a:cubicBezTo>
                  <a:cubicBezTo>
                    <a:pt x="7699" y="672"/>
                    <a:pt x="7614" y="678"/>
                    <a:pt x="7541" y="678"/>
                  </a:cubicBezTo>
                  <a:cubicBezTo>
                    <a:pt x="7487" y="678"/>
                    <a:pt x="7440" y="675"/>
                    <a:pt x="7404" y="666"/>
                  </a:cubicBezTo>
                  <a:cubicBezTo>
                    <a:pt x="7337" y="650"/>
                    <a:pt x="7261" y="588"/>
                    <a:pt x="7178" y="523"/>
                  </a:cubicBezTo>
                  <a:cubicBezTo>
                    <a:pt x="7037" y="412"/>
                    <a:pt x="6863" y="273"/>
                    <a:pt x="6627" y="273"/>
                  </a:cubicBezTo>
                  <a:cubicBezTo>
                    <a:pt x="6394" y="273"/>
                    <a:pt x="6219" y="412"/>
                    <a:pt x="6079" y="523"/>
                  </a:cubicBezTo>
                  <a:cubicBezTo>
                    <a:pt x="5996" y="588"/>
                    <a:pt x="5917" y="650"/>
                    <a:pt x="5851" y="666"/>
                  </a:cubicBezTo>
                  <a:cubicBezTo>
                    <a:pt x="5815" y="676"/>
                    <a:pt x="5767" y="679"/>
                    <a:pt x="5712" y="679"/>
                  </a:cubicBezTo>
                  <a:cubicBezTo>
                    <a:pt x="5640" y="679"/>
                    <a:pt x="5556" y="673"/>
                    <a:pt x="5478" y="666"/>
                  </a:cubicBezTo>
                  <a:cubicBezTo>
                    <a:pt x="5387" y="659"/>
                    <a:pt x="5298" y="653"/>
                    <a:pt x="5213" y="653"/>
                  </a:cubicBezTo>
                  <a:cubicBezTo>
                    <a:pt x="5071" y="653"/>
                    <a:pt x="4942" y="671"/>
                    <a:pt x="4838" y="736"/>
                  </a:cubicBezTo>
                  <a:cubicBezTo>
                    <a:pt x="4608" y="878"/>
                    <a:pt x="4657" y="1131"/>
                    <a:pt x="4682" y="1268"/>
                  </a:cubicBezTo>
                  <a:cubicBezTo>
                    <a:pt x="4690" y="1302"/>
                    <a:pt x="4702" y="1361"/>
                    <a:pt x="4700" y="1388"/>
                  </a:cubicBezTo>
                  <a:cubicBezTo>
                    <a:pt x="4663" y="1419"/>
                    <a:pt x="4555" y="1471"/>
                    <a:pt x="4490" y="1502"/>
                  </a:cubicBezTo>
                  <a:cubicBezTo>
                    <a:pt x="4282" y="1604"/>
                    <a:pt x="4043" y="1716"/>
                    <a:pt x="4043" y="1948"/>
                  </a:cubicBezTo>
                  <a:lnTo>
                    <a:pt x="4043" y="1959"/>
                  </a:lnTo>
                  <a:cubicBezTo>
                    <a:pt x="3381" y="1151"/>
                    <a:pt x="2652" y="650"/>
                    <a:pt x="2257" y="418"/>
                  </a:cubicBezTo>
                  <a:cubicBezTo>
                    <a:pt x="1816" y="160"/>
                    <a:pt x="1455" y="32"/>
                    <a:pt x="1125" y="5"/>
                  </a:cubicBezTo>
                  <a:cubicBezTo>
                    <a:pt x="1088" y="2"/>
                    <a:pt x="1051" y="0"/>
                    <a:pt x="101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6"/>
          <p:cNvGrpSpPr/>
          <p:nvPr/>
        </p:nvGrpSpPr>
        <p:grpSpPr>
          <a:xfrm>
            <a:off x="1558894" y="1803444"/>
            <a:ext cx="658629" cy="637864"/>
            <a:chOff x="2066380" y="2100989"/>
            <a:chExt cx="433223" cy="422370"/>
          </a:xfrm>
        </p:grpSpPr>
        <p:sp>
          <p:nvSpPr>
            <p:cNvPr id="1363" name="Google Shape;1363;p46"/>
            <p:cNvSpPr/>
            <p:nvPr/>
          </p:nvSpPr>
          <p:spPr>
            <a:xfrm>
              <a:off x="2178017" y="2107293"/>
              <a:ext cx="182679" cy="330970"/>
            </a:xfrm>
            <a:custGeom>
              <a:rect b="b" l="l" r="r" t="t"/>
              <a:pathLst>
                <a:path extrusionOk="0" h="10972" w="6056">
                  <a:moveTo>
                    <a:pt x="940" y="1"/>
                  </a:moveTo>
                  <a:cubicBezTo>
                    <a:pt x="800" y="1"/>
                    <a:pt x="659" y="36"/>
                    <a:pt x="530" y="111"/>
                  </a:cubicBezTo>
                  <a:cubicBezTo>
                    <a:pt x="136" y="338"/>
                    <a:pt x="0" y="841"/>
                    <a:pt x="228" y="1236"/>
                  </a:cubicBezTo>
                  <a:cubicBezTo>
                    <a:pt x="536" y="1766"/>
                    <a:pt x="525" y="2069"/>
                    <a:pt x="514" y="2527"/>
                  </a:cubicBezTo>
                  <a:cubicBezTo>
                    <a:pt x="497" y="3075"/>
                    <a:pt x="478" y="3755"/>
                    <a:pt x="1018" y="4691"/>
                  </a:cubicBezTo>
                  <a:cubicBezTo>
                    <a:pt x="1558" y="5626"/>
                    <a:pt x="2157" y="5950"/>
                    <a:pt x="2638" y="6211"/>
                  </a:cubicBezTo>
                  <a:cubicBezTo>
                    <a:pt x="3040" y="6428"/>
                    <a:pt x="3308" y="6571"/>
                    <a:pt x="3614" y="7104"/>
                  </a:cubicBezTo>
                  <a:cubicBezTo>
                    <a:pt x="3920" y="7635"/>
                    <a:pt x="3911" y="7938"/>
                    <a:pt x="3899" y="8397"/>
                  </a:cubicBezTo>
                  <a:cubicBezTo>
                    <a:pt x="3882" y="8944"/>
                    <a:pt x="3864" y="9624"/>
                    <a:pt x="4404" y="10559"/>
                  </a:cubicBezTo>
                  <a:cubicBezTo>
                    <a:pt x="4557" y="10824"/>
                    <a:pt x="4833" y="10972"/>
                    <a:pt x="5117" y="10972"/>
                  </a:cubicBezTo>
                  <a:cubicBezTo>
                    <a:pt x="5257" y="10972"/>
                    <a:pt x="5398" y="10936"/>
                    <a:pt x="5528" y="10861"/>
                  </a:cubicBezTo>
                  <a:cubicBezTo>
                    <a:pt x="5921" y="10633"/>
                    <a:pt x="6056" y="10129"/>
                    <a:pt x="5830" y="9737"/>
                  </a:cubicBezTo>
                  <a:cubicBezTo>
                    <a:pt x="5522" y="9206"/>
                    <a:pt x="5531" y="8903"/>
                    <a:pt x="5544" y="8444"/>
                  </a:cubicBezTo>
                  <a:cubicBezTo>
                    <a:pt x="5560" y="7897"/>
                    <a:pt x="5580" y="7216"/>
                    <a:pt x="5040" y="6282"/>
                  </a:cubicBezTo>
                  <a:cubicBezTo>
                    <a:pt x="4500" y="5345"/>
                    <a:pt x="3901" y="5023"/>
                    <a:pt x="3420" y="4761"/>
                  </a:cubicBezTo>
                  <a:cubicBezTo>
                    <a:pt x="3016" y="4544"/>
                    <a:pt x="2750" y="4402"/>
                    <a:pt x="2444" y="3869"/>
                  </a:cubicBezTo>
                  <a:cubicBezTo>
                    <a:pt x="2136" y="3338"/>
                    <a:pt x="2147" y="3035"/>
                    <a:pt x="2158" y="2576"/>
                  </a:cubicBezTo>
                  <a:cubicBezTo>
                    <a:pt x="2175" y="2029"/>
                    <a:pt x="2194" y="1349"/>
                    <a:pt x="1654" y="412"/>
                  </a:cubicBezTo>
                  <a:cubicBezTo>
                    <a:pt x="1501" y="148"/>
                    <a:pt x="1224" y="1"/>
                    <a:pt x="9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2066380" y="2204302"/>
              <a:ext cx="182287" cy="146783"/>
            </a:xfrm>
            <a:custGeom>
              <a:rect b="b" l="l" r="r" t="t"/>
              <a:pathLst>
                <a:path extrusionOk="0" h="4866" w="6043">
                  <a:moveTo>
                    <a:pt x="3065" y="1"/>
                  </a:moveTo>
                  <a:cubicBezTo>
                    <a:pt x="1960" y="1"/>
                    <a:pt x="898" y="595"/>
                    <a:pt x="490" y="1632"/>
                  </a:cubicBezTo>
                  <a:cubicBezTo>
                    <a:pt x="1" y="2869"/>
                    <a:pt x="949" y="4398"/>
                    <a:pt x="2663" y="4781"/>
                  </a:cubicBezTo>
                  <a:cubicBezTo>
                    <a:pt x="2918" y="4839"/>
                    <a:pt x="3169" y="4866"/>
                    <a:pt x="3410" y="4866"/>
                  </a:cubicBezTo>
                  <a:cubicBezTo>
                    <a:pt x="4788" y="4866"/>
                    <a:pt x="5878" y="3988"/>
                    <a:pt x="5953" y="2860"/>
                  </a:cubicBezTo>
                  <a:cubicBezTo>
                    <a:pt x="6043" y="1529"/>
                    <a:pt x="5030" y="372"/>
                    <a:pt x="3721" y="72"/>
                  </a:cubicBezTo>
                  <a:cubicBezTo>
                    <a:pt x="3503" y="24"/>
                    <a:pt x="3283" y="1"/>
                    <a:pt x="3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2317316" y="2204302"/>
              <a:ext cx="182287" cy="146783"/>
            </a:xfrm>
            <a:custGeom>
              <a:rect b="b" l="l" r="r" t="t"/>
              <a:pathLst>
                <a:path extrusionOk="0" h="4866" w="6043">
                  <a:moveTo>
                    <a:pt x="2978" y="1"/>
                  </a:moveTo>
                  <a:cubicBezTo>
                    <a:pt x="2760" y="1"/>
                    <a:pt x="2540" y="24"/>
                    <a:pt x="2323" y="72"/>
                  </a:cubicBezTo>
                  <a:cubicBezTo>
                    <a:pt x="1012" y="372"/>
                    <a:pt x="0" y="1529"/>
                    <a:pt x="90" y="2860"/>
                  </a:cubicBezTo>
                  <a:cubicBezTo>
                    <a:pt x="165" y="3988"/>
                    <a:pt x="1253" y="4866"/>
                    <a:pt x="2632" y="4866"/>
                  </a:cubicBezTo>
                  <a:cubicBezTo>
                    <a:pt x="2874" y="4866"/>
                    <a:pt x="3124" y="4839"/>
                    <a:pt x="3380" y="4781"/>
                  </a:cubicBezTo>
                  <a:cubicBezTo>
                    <a:pt x="5094" y="4398"/>
                    <a:pt x="6043" y="2869"/>
                    <a:pt x="5553" y="1632"/>
                  </a:cubicBezTo>
                  <a:cubicBezTo>
                    <a:pt x="5145" y="595"/>
                    <a:pt x="4083" y="1"/>
                    <a:pt x="2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2128880" y="2237452"/>
              <a:ext cx="308135" cy="279780"/>
            </a:xfrm>
            <a:custGeom>
              <a:rect b="b" l="l" r="r" t="t"/>
              <a:pathLst>
                <a:path extrusionOk="0" h="9275" w="10215">
                  <a:moveTo>
                    <a:pt x="5107" y="1"/>
                  </a:moveTo>
                  <a:cubicBezTo>
                    <a:pt x="3699" y="8"/>
                    <a:pt x="2418" y="504"/>
                    <a:pt x="1493" y="1428"/>
                  </a:cubicBezTo>
                  <a:cubicBezTo>
                    <a:pt x="569" y="2339"/>
                    <a:pt x="1" y="3682"/>
                    <a:pt x="4" y="5104"/>
                  </a:cubicBezTo>
                  <a:cubicBezTo>
                    <a:pt x="8" y="6533"/>
                    <a:pt x="555" y="7639"/>
                    <a:pt x="1473" y="8314"/>
                  </a:cubicBezTo>
                  <a:cubicBezTo>
                    <a:pt x="2388" y="9001"/>
                    <a:pt x="3669" y="9260"/>
                    <a:pt x="5108" y="9275"/>
                  </a:cubicBezTo>
                  <a:cubicBezTo>
                    <a:pt x="6546" y="9260"/>
                    <a:pt x="7828" y="9001"/>
                    <a:pt x="8743" y="8314"/>
                  </a:cubicBezTo>
                  <a:cubicBezTo>
                    <a:pt x="9660" y="7639"/>
                    <a:pt x="10210" y="6533"/>
                    <a:pt x="10213" y="5104"/>
                  </a:cubicBezTo>
                  <a:cubicBezTo>
                    <a:pt x="10214" y="3682"/>
                    <a:pt x="9648" y="2339"/>
                    <a:pt x="8719" y="1428"/>
                  </a:cubicBezTo>
                  <a:cubicBezTo>
                    <a:pt x="7794" y="504"/>
                    <a:pt x="6514" y="8"/>
                    <a:pt x="5107" y="1"/>
                  </a:cubicBezTo>
                  <a:close/>
                </a:path>
              </a:pathLst>
            </a:custGeom>
            <a:solidFill>
              <a:srgbClr val="9665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2129031" y="2237452"/>
              <a:ext cx="203071" cy="279780"/>
            </a:xfrm>
            <a:custGeom>
              <a:rect b="b" l="l" r="r" t="t"/>
              <a:pathLst>
                <a:path extrusionOk="0" h="9275" w="6732">
                  <a:moveTo>
                    <a:pt x="5105" y="1"/>
                  </a:moveTo>
                  <a:cubicBezTo>
                    <a:pt x="3698" y="8"/>
                    <a:pt x="2417" y="504"/>
                    <a:pt x="1493" y="1428"/>
                  </a:cubicBezTo>
                  <a:cubicBezTo>
                    <a:pt x="568" y="2339"/>
                    <a:pt x="0" y="3682"/>
                    <a:pt x="2" y="5104"/>
                  </a:cubicBezTo>
                  <a:cubicBezTo>
                    <a:pt x="5" y="6533"/>
                    <a:pt x="555" y="7639"/>
                    <a:pt x="1472" y="8314"/>
                  </a:cubicBezTo>
                  <a:cubicBezTo>
                    <a:pt x="2388" y="9001"/>
                    <a:pt x="3669" y="9260"/>
                    <a:pt x="5106" y="9275"/>
                  </a:cubicBezTo>
                  <a:cubicBezTo>
                    <a:pt x="5679" y="9269"/>
                    <a:pt x="6223" y="9225"/>
                    <a:pt x="6732" y="9132"/>
                  </a:cubicBezTo>
                  <a:cubicBezTo>
                    <a:pt x="5103" y="7969"/>
                    <a:pt x="4041" y="6067"/>
                    <a:pt x="4041" y="3918"/>
                  </a:cubicBezTo>
                  <a:cubicBezTo>
                    <a:pt x="4041" y="2446"/>
                    <a:pt x="4540" y="1089"/>
                    <a:pt x="5375" y="8"/>
                  </a:cubicBezTo>
                  <a:cubicBezTo>
                    <a:pt x="5285" y="5"/>
                    <a:pt x="5195" y="1"/>
                    <a:pt x="5105"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2165198" y="2287253"/>
              <a:ext cx="235619" cy="180145"/>
            </a:xfrm>
            <a:custGeom>
              <a:rect b="b" l="l" r="r" t="t"/>
              <a:pathLst>
                <a:path extrusionOk="0" h="5972" w="7811">
                  <a:moveTo>
                    <a:pt x="2712" y="0"/>
                  </a:moveTo>
                  <a:cubicBezTo>
                    <a:pt x="1946" y="8"/>
                    <a:pt x="1266" y="341"/>
                    <a:pt x="792" y="940"/>
                  </a:cubicBezTo>
                  <a:lnTo>
                    <a:pt x="786" y="947"/>
                  </a:lnTo>
                  <a:cubicBezTo>
                    <a:pt x="295" y="1561"/>
                    <a:pt x="1" y="2488"/>
                    <a:pt x="1" y="3423"/>
                  </a:cubicBezTo>
                  <a:cubicBezTo>
                    <a:pt x="2" y="4021"/>
                    <a:pt x="115" y="4837"/>
                    <a:pt x="647" y="5336"/>
                  </a:cubicBezTo>
                  <a:lnTo>
                    <a:pt x="655" y="5343"/>
                  </a:lnTo>
                  <a:cubicBezTo>
                    <a:pt x="1079" y="5745"/>
                    <a:pt x="1770" y="5957"/>
                    <a:pt x="2709" y="5972"/>
                  </a:cubicBezTo>
                  <a:cubicBezTo>
                    <a:pt x="3168" y="5964"/>
                    <a:pt x="3567" y="5910"/>
                    <a:pt x="3904" y="5811"/>
                  </a:cubicBezTo>
                  <a:cubicBezTo>
                    <a:pt x="4242" y="5910"/>
                    <a:pt x="4639" y="5964"/>
                    <a:pt x="5098" y="5972"/>
                  </a:cubicBezTo>
                  <a:cubicBezTo>
                    <a:pt x="6037" y="5957"/>
                    <a:pt x="6730" y="5745"/>
                    <a:pt x="7153" y="5343"/>
                  </a:cubicBezTo>
                  <a:lnTo>
                    <a:pt x="7160" y="5336"/>
                  </a:lnTo>
                  <a:cubicBezTo>
                    <a:pt x="7692" y="4837"/>
                    <a:pt x="7805" y="4022"/>
                    <a:pt x="7806" y="3425"/>
                  </a:cubicBezTo>
                  <a:cubicBezTo>
                    <a:pt x="7811" y="2490"/>
                    <a:pt x="7516" y="1564"/>
                    <a:pt x="7025" y="947"/>
                  </a:cubicBezTo>
                  <a:lnTo>
                    <a:pt x="7019" y="940"/>
                  </a:lnTo>
                  <a:cubicBezTo>
                    <a:pt x="6546" y="341"/>
                    <a:pt x="5864" y="8"/>
                    <a:pt x="5101" y="0"/>
                  </a:cubicBezTo>
                  <a:cubicBezTo>
                    <a:pt x="4668" y="5"/>
                    <a:pt x="4262" y="114"/>
                    <a:pt x="3906" y="316"/>
                  </a:cubicBezTo>
                  <a:cubicBezTo>
                    <a:pt x="3549" y="114"/>
                    <a:pt x="3144" y="5"/>
                    <a:pt x="2712"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2165167" y="2287253"/>
              <a:ext cx="118096" cy="180145"/>
            </a:xfrm>
            <a:custGeom>
              <a:rect b="b" l="l" r="r" t="t"/>
              <a:pathLst>
                <a:path extrusionOk="0" h="5972" w="3915">
                  <a:moveTo>
                    <a:pt x="2710" y="0"/>
                  </a:moveTo>
                  <a:cubicBezTo>
                    <a:pt x="1945" y="8"/>
                    <a:pt x="1265" y="341"/>
                    <a:pt x="792" y="940"/>
                  </a:cubicBezTo>
                  <a:lnTo>
                    <a:pt x="786" y="947"/>
                  </a:lnTo>
                  <a:cubicBezTo>
                    <a:pt x="293" y="1561"/>
                    <a:pt x="0" y="2488"/>
                    <a:pt x="0" y="3423"/>
                  </a:cubicBezTo>
                  <a:cubicBezTo>
                    <a:pt x="2" y="4021"/>
                    <a:pt x="114" y="4837"/>
                    <a:pt x="647" y="5336"/>
                  </a:cubicBezTo>
                  <a:lnTo>
                    <a:pt x="654" y="5343"/>
                  </a:lnTo>
                  <a:cubicBezTo>
                    <a:pt x="1077" y="5745"/>
                    <a:pt x="1769" y="5957"/>
                    <a:pt x="2709" y="5972"/>
                  </a:cubicBezTo>
                  <a:cubicBezTo>
                    <a:pt x="3167" y="5964"/>
                    <a:pt x="3567" y="5910"/>
                    <a:pt x="3902" y="5811"/>
                  </a:cubicBezTo>
                  <a:cubicBezTo>
                    <a:pt x="3907" y="5812"/>
                    <a:pt x="3910" y="5812"/>
                    <a:pt x="3914" y="5814"/>
                  </a:cubicBezTo>
                  <a:cubicBezTo>
                    <a:pt x="3240" y="4797"/>
                    <a:pt x="2843" y="3579"/>
                    <a:pt x="2843" y="2267"/>
                  </a:cubicBezTo>
                  <a:cubicBezTo>
                    <a:pt x="2843" y="1491"/>
                    <a:pt x="2982" y="747"/>
                    <a:pt x="3234" y="60"/>
                  </a:cubicBezTo>
                  <a:cubicBezTo>
                    <a:pt x="3065" y="23"/>
                    <a:pt x="2891" y="3"/>
                    <a:pt x="271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2193009" y="2379284"/>
              <a:ext cx="48535" cy="38641"/>
            </a:xfrm>
            <a:custGeom>
              <a:rect b="b" l="l" r="r" t="t"/>
              <a:pathLst>
                <a:path extrusionOk="0" h="1281" w="1609">
                  <a:moveTo>
                    <a:pt x="804" y="1"/>
                  </a:moveTo>
                  <a:cubicBezTo>
                    <a:pt x="360" y="1"/>
                    <a:pt x="0" y="288"/>
                    <a:pt x="0" y="640"/>
                  </a:cubicBezTo>
                  <a:cubicBezTo>
                    <a:pt x="0" y="993"/>
                    <a:pt x="360" y="1280"/>
                    <a:pt x="804" y="1280"/>
                  </a:cubicBezTo>
                  <a:cubicBezTo>
                    <a:pt x="1247" y="1280"/>
                    <a:pt x="1608" y="993"/>
                    <a:pt x="1608" y="640"/>
                  </a:cubicBezTo>
                  <a:cubicBezTo>
                    <a:pt x="1608" y="288"/>
                    <a:pt x="1247"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2324404" y="2379284"/>
              <a:ext cx="48535" cy="38641"/>
            </a:xfrm>
            <a:custGeom>
              <a:rect b="b" l="l" r="r" t="t"/>
              <a:pathLst>
                <a:path extrusionOk="0" h="1281" w="1609">
                  <a:moveTo>
                    <a:pt x="804" y="1"/>
                  </a:moveTo>
                  <a:cubicBezTo>
                    <a:pt x="360" y="1"/>
                    <a:pt x="0" y="288"/>
                    <a:pt x="0" y="640"/>
                  </a:cubicBezTo>
                  <a:cubicBezTo>
                    <a:pt x="0" y="993"/>
                    <a:pt x="360" y="1280"/>
                    <a:pt x="804" y="1280"/>
                  </a:cubicBezTo>
                  <a:cubicBezTo>
                    <a:pt x="1247" y="1280"/>
                    <a:pt x="1608" y="993"/>
                    <a:pt x="1608" y="640"/>
                  </a:cubicBezTo>
                  <a:cubicBezTo>
                    <a:pt x="1608" y="288"/>
                    <a:pt x="1247"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2270048" y="2369360"/>
              <a:ext cx="25821" cy="28808"/>
            </a:xfrm>
            <a:custGeom>
              <a:rect b="b" l="l" r="r" t="t"/>
              <a:pathLst>
                <a:path extrusionOk="0" h="955" w="856">
                  <a:moveTo>
                    <a:pt x="428" y="0"/>
                  </a:moveTo>
                  <a:cubicBezTo>
                    <a:pt x="192" y="0"/>
                    <a:pt x="1" y="213"/>
                    <a:pt x="1" y="478"/>
                  </a:cubicBezTo>
                  <a:cubicBezTo>
                    <a:pt x="1" y="740"/>
                    <a:pt x="193" y="954"/>
                    <a:pt x="428" y="954"/>
                  </a:cubicBezTo>
                  <a:cubicBezTo>
                    <a:pt x="665" y="954"/>
                    <a:pt x="856" y="743"/>
                    <a:pt x="856" y="478"/>
                  </a:cubicBezTo>
                  <a:cubicBezTo>
                    <a:pt x="856" y="215"/>
                    <a:pt x="665" y="0"/>
                    <a:pt x="428" y="0"/>
                  </a:cubicBezTo>
                  <a:close/>
                </a:path>
              </a:pathLst>
            </a:custGeom>
            <a:solidFill>
              <a:srgbClr val="4E56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2159014" y="2281100"/>
              <a:ext cx="248137" cy="192453"/>
            </a:xfrm>
            <a:custGeom>
              <a:rect b="b" l="l" r="r" t="t"/>
              <a:pathLst>
                <a:path extrusionOk="0" h="6380" w="8226">
                  <a:moveTo>
                    <a:pt x="5290" y="414"/>
                  </a:moveTo>
                  <a:cubicBezTo>
                    <a:pt x="5963" y="414"/>
                    <a:pt x="6628" y="719"/>
                    <a:pt x="7066" y="1271"/>
                  </a:cubicBezTo>
                  <a:lnTo>
                    <a:pt x="7071" y="1278"/>
                  </a:lnTo>
                  <a:cubicBezTo>
                    <a:pt x="7591" y="1920"/>
                    <a:pt x="7810" y="2812"/>
                    <a:pt x="7810" y="3623"/>
                  </a:cubicBezTo>
                  <a:cubicBezTo>
                    <a:pt x="7809" y="3627"/>
                    <a:pt x="7809" y="3627"/>
                    <a:pt x="7809" y="3629"/>
                  </a:cubicBezTo>
                  <a:cubicBezTo>
                    <a:pt x="7809" y="4282"/>
                    <a:pt x="7668" y="5032"/>
                    <a:pt x="7136" y="5469"/>
                  </a:cubicBezTo>
                  <a:cubicBezTo>
                    <a:pt x="6639" y="5877"/>
                    <a:pt x="5924" y="5958"/>
                    <a:pt x="5306" y="5967"/>
                  </a:cubicBezTo>
                  <a:cubicBezTo>
                    <a:pt x="4870" y="5961"/>
                    <a:pt x="4487" y="5910"/>
                    <a:pt x="4168" y="5816"/>
                  </a:cubicBezTo>
                  <a:cubicBezTo>
                    <a:pt x="4149" y="5810"/>
                    <a:pt x="4129" y="5807"/>
                    <a:pt x="4110" y="5807"/>
                  </a:cubicBezTo>
                  <a:cubicBezTo>
                    <a:pt x="4090" y="5807"/>
                    <a:pt x="4070" y="5810"/>
                    <a:pt x="4052" y="5816"/>
                  </a:cubicBezTo>
                  <a:cubicBezTo>
                    <a:pt x="3734" y="5911"/>
                    <a:pt x="3351" y="5963"/>
                    <a:pt x="2914" y="5967"/>
                  </a:cubicBezTo>
                  <a:cubicBezTo>
                    <a:pt x="2891" y="5968"/>
                    <a:pt x="2867" y="5968"/>
                    <a:pt x="2843" y="5968"/>
                  </a:cubicBezTo>
                  <a:cubicBezTo>
                    <a:pt x="2188" y="5968"/>
                    <a:pt x="1458" y="5809"/>
                    <a:pt x="963" y="5352"/>
                  </a:cubicBezTo>
                  <a:cubicBezTo>
                    <a:pt x="462" y="4890"/>
                    <a:pt x="394" y="4101"/>
                    <a:pt x="414" y="3459"/>
                  </a:cubicBezTo>
                  <a:cubicBezTo>
                    <a:pt x="437" y="2691"/>
                    <a:pt x="664" y="1883"/>
                    <a:pt x="1151" y="1278"/>
                  </a:cubicBezTo>
                  <a:lnTo>
                    <a:pt x="1158" y="1269"/>
                  </a:lnTo>
                  <a:cubicBezTo>
                    <a:pt x="1600" y="721"/>
                    <a:pt x="2265" y="415"/>
                    <a:pt x="2938" y="415"/>
                  </a:cubicBezTo>
                  <a:cubicBezTo>
                    <a:pt x="3304" y="415"/>
                    <a:pt x="3672" y="506"/>
                    <a:pt x="4009" y="697"/>
                  </a:cubicBezTo>
                  <a:cubicBezTo>
                    <a:pt x="4040" y="715"/>
                    <a:pt x="4075" y="722"/>
                    <a:pt x="4111" y="722"/>
                  </a:cubicBezTo>
                  <a:cubicBezTo>
                    <a:pt x="4146" y="722"/>
                    <a:pt x="4182" y="713"/>
                    <a:pt x="4213" y="697"/>
                  </a:cubicBezTo>
                  <a:cubicBezTo>
                    <a:pt x="4551" y="505"/>
                    <a:pt x="4921" y="414"/>
                    <a:pt x="5290" y="414"/>
                  </a:cubicBezTo>
                  <a:close/>
                  <a:moveTo>
                    <a:pt x="2885" y="0"/>
                  </a:moveTo>
                  <a:cubicBezTo>
                    <a:pt x="2870" y="0"/>
                    <a:pt x="2854" y="0"/>
                    <a:pt x="2840" y="2"/>
                  </a:cubicBezTo>
                  <a:cubicBezTo>
                    <a:pt x="2043" y="31"/>
                    <a:pt x="1331" y="392"/>
                    <a:pt x="837" y="1017"/>
                  </a:cubicBezTo>
                  <a:lnTo>
                    <a:pt x="833" y="1024"/>
                  </a:lnTo>
                  <a:cubicBezTo>
                    <a:pt x="709" y="1179"/>
                    <a:pt x="593" y="1355"/>
                    <a:pt x="494" y="1546"/>
                  </a:cubicBezTo>
                  <a:cubicBezTo>
                    <a:pt x="377" y="1765"/>
                    <a:pt x="280" y="2006"/>
                    <a:pt x="201" y="2260"/>
                  </a:cubicBezTo>
                  <a:cubicBezTo>
                    <a:pt x="71" y="2694"/>
                    <a:pt x="0" y="3166"/>
                    <a:pt x="0" y="3623"/>
                  </a:cubicBezTo>
                  <a:lnTo>
                    <a:pt x="0" y="3629"/>
                  </a:lnTo>
                  <a:cubicBezTo>
                    <a:pt x="2" y="4266"/>
                    <a:pt x="126" y="5143"/>
                    <a:pt x="715" y="5691"/>
                  </a:cubicBezTo>
                  <a:lnTo>
                    <a:pt x="722" y="5697"/>
                  </a:lnTo>
                  <a:cubicBezTo>
                    <a:pt x="1184" y="6134"/>
                    <a:pt x="1922" y="6365"/>
                    <a:pt x="2914" y="6380"/>
                  </a:cubicBezTo>
                  <a:lnTo>
                    <a:pt x="2920" y="6380"/>
                  </a:lnTo>
                  <a:cubicBezTo>
                    <a:pt x="3370" y="6373"/>
                    <a:pt x="3771" y="6321"/>
                    <a:pt x="4112" y="6226"/>
                  </a:cubicBezTo>
                  <a:cubicBezTo>
                    <a:pt x="4454" y="6321"/>
                    <a:pt x="4856" y="6373"/>
                    <a:pt x="5304" y="6380"/>
                  </a:cubicBezTo>
                  <a:lnTo>
                    <a:pt x="5312" y="6380"/>
                  </a:lnTo>
                  <a:cubicBezTo>
                    <a:pt x="6306" y="6365"/>
                    <a:pt x="7042" y="6134"/>
                    <a:pt x="7507" y="5694"/>
                  </a:cubicBezTo>
                  <a:lnTo>
                    <a:pt x="7514" y="5689"/>
                  </a:lnTo>
                  <a:cubicBezTo>
                    <a:pt x="8100" y="5142"/>
                    <a:pt x="8224" y="4266"/>
                    <a:pt x="8226" y="3630"/>
                  </a:cubicBezTo>
                  <a:lnTo>
                    <a:pt x="8226" y="3626"/>
                  </a:lnTo>
                  <a:cubicBezTo>
                    <a:pt x="8221" y="3166"/>
                    <a:pt x="8150" y="2694"/>
                    <a:pt x="8020" y="2259"/>
                  </a:cubicBezTo>
                  <a:cubicBezTo>
                    <a:pt x="7875" y="1784"/>
                    <a:pt x="7659" y="1357"/>
                    <a:pt x="7392" y="1022"/>
                  </a:cubicBezTo>
                  <a:lnTo>
                    <a:pt x="7387" y="1017"/>
                  </a:lnTo>
                  <a:cubicBezTo>
                    <a:pt x="6915" y="422"/>
                    <a:pt x="6242" y="62"/>
                    <a:pt x="5494" y="8"/>
                  </a:cubicBezTo>
                  <a:cubicBezTo>
                    <a:pt x="5444" y="3"/>
                    <a:pt x="5395" y="0"/>
                    <a:pt x="5340" y="0"/>
                  </a:cubicBezTo>
                  <a:lnTo>
                    <a:pt x="5306" y="0"/>
                  </a:lnTo>
                  <a:cubicBezTo>
                    <a:pt x="4878" y="3"/>
                    <a:pt x="4476" y="99"/>
                    <a:pt x="4112" y="286"/>
                  </a:cubicBezTo>
                  <a:cubicBezTo>
                    <a:pt x="3747" y="99"/>
                    <a:pt x="3346" y="3"/>
                    <a:pt x="2919"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2068732" y="2100989"/>
              <a:ext cx="428373" cy="422370"/>
            </a:xfrm>
            <a:custGeom>
              <a:rect b="b" l="l" r="r" t="t"/>
              <a:pathLst>
                <a:path extrusionOk="0" h="14002" w="14201">
                  <a:moveTo>
                    <a:pt x="4559" y="415"/>
                  </a:moveTo>
                  <a:cubicBezTo>
                    <a:pt x="4773" y="415"/>
                    <a:pt x="4981" y="526"/>
                    <a:pt x="5095" y="723"/>
                  </a:cubicBezTo>
                  <a:cubicBezTo>
                    <a:pt x="5605" y="1609"/>
                    <a:pt x="5589" y="2231"/>
                    <a:pt x="5574" y="2778"/>
                  </a:cubicBezTo>
                  <a:cubicBezTo>
                    <a:pt x="5563" y="3253"/>
                    <a:pt x="5551" y="3596"/>
                    <a:pt x="5886" y="4179"/>
                  </a:cubicBezTo>
                  <a:cubicBezTo>
                    <a:pt x="5937" y="4266"/>
                    <a:pt x="5987" y="4346"/>
                    <a:pt x="6039" y="4417"/>
                  </a:cubicBezTo>
                  <a:cubicBezTo>
                    <a:pt x="5878" y="4446"/>
                    <a:pt x="5716" y="4483"/>
                    <a:pt x="5561" y="4528"/>
                  </a:cubicBezTo>
                  <a:cubicBezTo>
                    <a:pt x="5259" y="4111"/>
                    <a:pt x="4842" y="3763"/>
                    <a:pt x="4364" y="3534"/>
                  </a:cubicBezTo>
                  <a:cubicBezTo>
                    <a:pt x="4324" y="3242"/>
                    <a:pt x="4330" y="2979"/>
                    <a:pt x="4338" y="2742"/>
                  </a:cubicBezTo>
                  <a:cubicBezTo>
                    <a:pt x="4351" y="2268"/>
                    <a:pt x="4361" y="1923"/>
                    <a:pt x="4026" y="1342"/>
                  </a:cubicBezTo>
                  <a:cubicBezTo>
                    <a:pt x="3943" y="1198"/>
                    <a:pt x="3921" y="1032"/>
                    <a:pt x="3964" y="873"/>
                  </a:cubicBezTo>
                  <a:cubicBezTo>
                    <a:pt x="4006" y="714"/>
                    <a:pt x="4109" y="581"/>
                    <a:pt x="4252" y="497"/>
                  </a:cubicBezTo>
                  <a:cubicBezTo>
                    <a:pt x="4349" y="441"/>
                    <a:pt x="4454" y="415"/>
                    <a:pt x="4559" y="415"/>
                  </a:cubicBezTo>
                  <a:close/>
                  <a:moveTo>
                    <a:pt x="11227" y="3629"/>
                  </a:moveTo>
                  <a:cubicBezTo>
                    <a:pt x="12278" y="3629"/>
                    <a:pt x="13240" y="4212"/>
                    <a:pt x="13603" y="5131"/>
                  </a:cubicBezTo>
                  <a:cubicBezTo>
                    <a:pt x="13775" y="5568"/>
                    <a:pt x="13751" y="6065"/>
                    <a:pt x="13535" y="6530"/>
                  </a:cubicBezTo>
                  <a:cubicBezTo>
                    <a:pt x="13272" y="7098"/>
                    <a:pt x="12762" y="7564"/>
                    <a:pt x="12117" y="7835"/>
                  </a:cubicBezTo>
                  <a:cubicBezTo>
                    <a:pt x="11876" y="7127"/>
                    <a:pt x="11498" y="6486"/>
                    <a:pt x="11013" y="5961"/>
                  </a:cubicBezTo>
                  <a:cubicBezTo>
                    <a:pt x="11436" y="5605"/>
                    <a:pt x="11846" y="5524"/>
                    <a:pt x="12132" y="5524"/>
                  </a:cubicBezTo>
                  <a:cubicBezTo>
                    <a:pt x="12358" y="5524"/>
                    <a:pt x="12506" y="5574"/>
                    <a:pt x="12522" y="5579"/>
                  </a:cubicBezTo>
                  <a:cubicBezTo>
                    <a:pt x="12545" y="5588"/>
                    <a:pt x="12569" y="5592"/>
                    <a:pt x="12593" y="5592"/>
                  </a:cubicBezTo>
                  <a:cubicBezTo>
                    <a:pt x="12676" y="5592"/>
                    <a:pt x="12754" y="5541"/>
                    <a:pt x="12785" y="5457"/>
                  </a:cubicBezTo>
                  <a:cubicBezTo>
                    <a:pt x="12825" y="5350"/>
                    <a:pt x="12770" y="5232"/>
                    <a:pt x="12664" y="5192"/>
                  </a:cubicBezTo>
                  <a:cubicBezTo>
                    <a:pt x="12644" y="5185"/>
                    <a:pt x="12439" y="5112"/>
                    <a:pt x="12130" y="5112"/>
                  </a:cubicBezTo>
                  <a:cubicBezTo>
                    <a:pt x="11760" y="5112"/>
                    <a:pt x="11241" y="5218"/>
                    <a:pt x="10720" y="5670"/>
                  </a:cubicBezTo>
                  <a:cubicBezTo>
                    <a:pt x="10244" y="5229"/>
                    <a:pt x="9686" y="4892"/>
                    <a:pt x="9061" y="4659"/>
                  </a:cubicBezTo>
                  <a:cubicBezTo>
                    <a:pt x="9442" y="4183"/>
                    <a:pt x="9994" y="3837"/>
                    <a:pt x="10609" y="3696"/>
                  </a:cubicBezTo>
                  <a:cubicBezTo>
                    <a:pt x="10816" y="3651"/>
                    <a:pt x="11023" y="3629"/>
                    <a:pt x="11227" y="3629"/>
                  </a:cubicBezTo>
                  <a:close/>
                  <a:moveTo>
                    <a:pt x="4556" y="0"/>
                  </a:moveTo>
                  <a:cubicBezTo>
                    <a:pt x="4382" y="0"/>
                    <a:pt x="4205" y="45"/>
                    <a:pt x="4043" y="138"/>
                  </a:cubicBezTo>
                  <a:cubicBezTo>
                    <a:pt x="3805" y="274"/>
                    <a:pt x="3635" y="497"/>
                    <a:pt x="3566" y="762"/>
                  </a:cubicBezTo>
                  <a:cubicBezTo>
                    <a:pt x="3495" y="1028"/>
                    <a:pt x="3530" y="1306"/>
                    <a:pt x="3668" y="1543"/>
                  </a:cubicBezTo>
                  <a:cubicBezTo>
                    <a:pt x="3946" y="2024"/>
                    <a:pt x="3938" y="2272"/>
                    <a:pt x="3925" y="2729"/>
                  </a:cubicBezTo>
                  <a:cubicBezTo>
                    <a:pt x="3919" y="2920"/>
                    <a:pt x="3915" y="3128"/>
                    <a:pt x="3931" y="3359"/>
                  </a:cubicBezTo>
                  <a:cubicBezTo>
                    <a:pt x="3850" y="3334"/>
                    <a:pt x="3767" y="3312"/>
                    <a:pt x="3684" y="3293"/>
                  </a:cubicBezTo>
                  <a:cubicBezTo>
                    <a:pt x="3451" y="3243"/>
                    <a:pt x="3215" y="3217"/>
                    <a:pt x="2978" y="3217"/>
                  </a:cubicBezTo>
                  <a:cubicBezTo>
                    <a:pt x="2879" y="3217"/>
                    <a:pt x="2780" y="3222"/>
                    <a:pt x="2681" y="3230"/>
                  </a:cubicBezTo>
                  <a:cubicBezTo>
                    <a:pt x="2569" y="3241"/>
                    <a:pt x="2486" y="3341"/>
                    <a:pt x="2495" y="3454"/>
                  </a:cubicBezTo>
                  <a:cubicBezTo>
                    <a:pt x="2505" y="3560"/>
                    <a:pt x="2595" y="3641"/>
                    <a:pt x="2699" y="3641"/>
                  </a:cubicBezTo>
                  <a:cubicBezTo>
                    <a:pt x="2706" y="3641"/>
                    <a:pt x="2712" y="3641"/>
                    <a:pt x="2718" y="3640"/>
                  </a:cubicBezTo>
                  <a:cubicBezTo>
                    <a:pt x="2806" y="3632"/>
                    <a:pt x="2894" y="3628"/>
                    <a:pt x="2981" y="3628"/>
                  </a:cubicBezTo>
                  <a:cubicBezTo>
                    <a:pt x="3187" y="3628"/>
                    <a:pt x="3392" y="3650"/>
                    <a:pt x="3592" y="3695"/>
                  </a:cubicBezTo>
                  <a:cubicBezTo>
                    <a:pt x="3762" y="3733"/>
                    <a:pt x="3930" y="3788"/>
                    <a:pt x="4091" y="3859"/>
                  </a:cubicBezTo>
                  <a:lnTo>
                    <a:pt x="4092" y="3859"/>
                  </a:lnTo>
                  <a:cubicBezTo>
                    <a:pt x="4505" y="4038"/>
                    <a:pt x="4869" y="4318"/>
                    <a:pt x="5142" y="4658"/>
                  </a:cubicBezTo>
                  <a:cubicBezTo>
                    <a:pt x="4971" y="4720"/>
                    <a:pt x="4802" y="4792"/>
                    <a:pt x="4641" y="4872"/>
                  </a:cubicBezTo>
                  <a:cubicBezTo>
                    <a:pt x="4214" y="5082"/>
                    <a:pt x="3826" y="5347"/>
                    <a:pt x="3484" y="5664"/>
                  </a:cubicBezTo>
                  <a:cubicBezTo>
                    <a:pt x="2966" y="5214"/>
                    <a:pt x="2451" y="5108"/>
                    <a:pt x="2081" y="5108"/>
                  </a:cubicBezTo>
                  <a:cubicBezTo>
                    <a:pt x="1770" y="5108"/>
                    <a:pt x="1562" y="5183"/>
                    <a:pt x="1542" y="5190"/>
                  </a:cubicBezTo>
                  <a:cubicBezTo>
                    <a:pt x="1437" y="5229"/>
                    <a:pt x="1384" y="5347"/>
                    <a:pt x="1422" y="5455"/>
                  </a:cubicBezTo>
                  <a:cubicBezTo>
                    <a:pt x="1452" y="5537"/>
                    <a:pt x="1532" y="5589"/>
                    <a:pt x="1616" y="5589"/>
                  </a:cubicBezTo>
                  <a:cubicBezTo>
                    <a:pt x="1640" y="5589"/>
                    <a:pt x="1664" y="5585"/>
                    <a:pt x="1687" y="5576"/>
                  </a:cubicBezTo>
                  <a:cubicBezTo>
                    <a:pt x="1701" y="5572"/>
                    <a:pt x="1850" y="5520"/>
                    <a:pt x="2078" y="5520"/>
                  </a:cubicBezTo>
                  <a:cubicBezTo>
                    <a:pt x="2363" y="5520"/>
                    <a:pt x="2772" y="5601"/>
                    <a:pt x="3191" y="5955"/>
                  </a:cubicBezTo>
                  <a:cubicBezTo>
                    <a:pt x="2703" y="6480"/>
                    <a:pt x="2326" y="7122"/>
                    <a:pt x="2087" y="7831"/>
                  </a:cubicBezTo>
                  <a:cubicBezTo>
                    <a:pt x="1440" y="7563"/>
                    <a:pt x="930" y="7094"/>
                    <a:pt x="668" y="6528"/>
                  </a:cubicBezTo>
                  <a:cubicBezTo>
                    <a:pt x="452" y="6059"/>
                    <a:pt x="427" y="5563"/>
                    <a:pt x="600" y="5130"/>
                  </a:cubicBezTo>
                  <a:cubicBezTo>
                    <a:pt x="819" y="4571"/>
                    <a:pt x="1266" y="4119"/>
                    <a:pt x="1854" y="3861"/>
                  </a:cubicBezTo>
                  <a:cubicBezTo>
                    <a:pt x="1958" y="3815"/>
                    <a:pt x="2007" y="3695"/>
                    <a:pt x="1961" y="3590"/>
                  </a:cubicBezTo>
                  <a:cubicBezTo>
                    <a:pt x="1926" y="3513"/>
                    <a:pt x="1850" y="3466"/>
                    <a:pt x="1771" y="3466"/>
                  </a:cubicBezTo>
                  <a:cubicBezTo>
                    <a:pt x="1743" y="3466"/>
                    <a:pt x="1716" y="3472"/>
                    <a:pt x="1689" y="3483"/>
                  </a:cubicBezTo>
                  <a:cubicBezTo>
                    <a:pt x="999" y="3787"/>
                    <a:pt x="476" y="4316"/>
                    <a:pt x="215" y="4977"/>
                  </a:cubicBezTo>
                  <a:cubicBezTo>
                    <a:pt x="1" y="5517"/>
                    <a:pt x="28" y="6130"/>
                    <a:pt x="292" y="6701"/>
                  </a:cubicBezTo>
                  <a:cubicBezTo>
                    <a:pt x="603" y="7374"/>
                    <a:pt x="1208" y="7921"/>
                    <a:pt x="1965" y="8229"/>
                  </a:cubicBezTo>
                  <a:cubicBezTo>
                    <a:pt x="1847" y="8684"/>
                    <a:pt x="1788" y="9153"/>
                    <a:pt x="1788" y="9626"/>
                  </a:cubicBezTo>
                  <a:cubicBezTo>
                    <a:pt x="1794" y="11068"/>
                    <a:pt x="2345" y="12267"/>
                    <a:pt x="3339" y="13000"/>
                  </a:cubicBezTo>
                  <a:cubicBezTo>
                    <a:pt x="4214" y="13657"/>
                    <a:pt x="5441" y="13985"/>
                    <a:pt x="7095" y="14002"/>
                  </a:cubicBezTo>
                  <a:lnTo>
                    <a:pt x="7098" y="14002"/>
                  </a:lnTo>
                  <a:cubicBezTo>
                    <a:pt x="8752" y="13985"/>
                    <a:pt x="9981" y="13657"/>
                    <a:pt x="10853" y="13000"/>
                  </a:cubicBezTo>
                  <a:cubicBezTo>
                    <a:pt x="10933" y="12943"/>
                    <a:pt x="11010" y="12880"/>
                    <a:pt x="11084" y="12815"/>
                  </a:cubicBezTo>
                  <a:cubicBezTo>
                    <a:pt x="11170" y="12741"/>
                    <a:pt x="11179" y="12610"/>
                    <a:pt x="11105" y="12525"/>
                  </a:cubicBezTo>
                  <a:cubicBezTo>
                    <a:pt x="11065" y="12479"/>
                    <a:pt x="11007" y="12455"/>
                    <a:pt x="10949" y="12455"/>
                  </a:cubicBezTo>
                  <a:cubicBezTo>
                    <a:pt x="10901" y="12455"/>
                    <a:pt x="10853" y="12471"/>
                    <a:pt x="10815" y="12505"/>
                  </a:cubicBezTo>
                  <a:cubicBezTo>
                    <a:pt x="10750" y="12562"/>
                    <a:pt x="10680" y="12617"/>
                    <a:pt x="10609" y="12669"/>
                  </a:cubicBezTo>
                  <a:cubicBezTo>
                    <a:pt x="9809" y="13272"/>
                    <a:pt x="8661" y="13573"/>
                    <a:pt x="7098" y="13590"/>
                  </a:cubicBezTo>
                  <a:cubicBezTo>
                    <a:pt x="5537" y="13573"/>
                    <a:pt x="4388" y="13272"/>
                    <a:pt x="3585" y="12669"/>
                  </a:cubicBezTo>
                  <a:cubicBezTo>
                    <a:pt x="2683" y="12003"/>
                    <a:pt x="2205" y="10952"/>
                    <a:pt x="2200" y="9623"/>
                  </a:cubicBezTo>
                  <a:cubicBezTo>
                    <a:pt x="2200" y="9128"/>
                    <a:pt x="2271" y="8635"/>
                    <a:pt x="2412" y="8159"/>
                  </a:cubicBezTo>
                  <a:cubicBezTo>
                    <a:pt x="2649" y="7363"/>
                    <a:pt x="3067" y="6649"/>
                    <a:pt x="3629" y="6094"/>
                  </a:cubicBezTo>
                  <a:cubicBezTo>
                    <a:pt x="3974" y="5751"/>
                    <a:pt x="4375" y="5464"/>
                    <a:pt x="4820" y="5244"/>
                  </a:cubicBezTo>
                  <a:cubicBezTo>
                    <a:pt x="5046" y="5133"/>
                    <a:pt x="5284" y="5038"/>
                    <a:pt x="5530" y="4963"/>
                  </a:cubicBezTo>
                  <a:cubicBezTo>
                    <a:pt x="5826" y="4872"/>
                    <a:pt x="6135" y="4806"/>
                    <a:pt x="6451" y="4769"/>
                  </a:cubicBezTo>
                  <a:cubicBezTo>
                    <a:pt x="6660" y="4742"/>
                    <a:pt x="6879" y="4730"/>
                    <a:pt x="7096" y="4727"/>
                  </a:cubicBezTo>
                  <a:cubicBezTo>
                    <a:pt x="7642" y="4732"/>
                    <a:pt x="8169" y="4810"/>
                    <a:pt x="8664" y="4963"/>
                  </a:cubicBezTo>
                  <a:cubicBezTo>
                    <a:pt x="9402" y="5190"/>
                    <a:pt x="10041" y="5571"/>
                    <a:pt x="10565" y="6096"/>
                  </a:cubicBezTo>
                  <a:lnTo>
                    <a:pt x="10569" y="6100"/>
                  </a:lnTo>
                  <a:cubicBezTo>
                    <a:pt x="11129" y="6653"/>
                    <a:pt x="11549" y="7365"/>
                    <a:pt x="11784" y="8162"/>
                  </a:cubicBezTo>
                  <a:cubicBezTo>
                    <a:pt x="11924" y="8637"/>
                    <a:pt x="11997" y="9131"/>
                    <a:pt x="11994" y="9626"/>
                  </a:cubicBezTo>
                  <a:cubicBezTo>
                    <a:pt x="11992" y="10477"/>
                    <a:pt x="11793" y="11213"/>
                    <a:pt x="11405" y="11820"/>
                  </a:cubicBezTo>
                  <a:cubicBezTo>
                    <a:pt x="11343" y="11916"/>
                    <a:pt x="11371" y="12045"/>
                    <a:pt x="11467" y="12105"/>
                  </a:cubicBezTo>
                  <a:cubicBezTo>
                    <a:pt x="11502" y="12127"/>
                    <a:pt x="11540" y="12137"/>
                    <a:pt x="11578" y="12137"/>
                  </a:cubicBezTo>
                  <a:cubicBezTo>
                    <a:pt x="11646" y="12137"/>
                    <a:pt x="11713" y="12104"/>
                    <a:pt x="11753" y="12042"/>
                  </a:cubicBezTo>
                  <a:cubicBezTo>
                    <a:pt x="12183" y="11369"/>
                    <a:pt x="12404" y="10555"/>
                    <a:pt x="12407" y="9628"/>
                  </a:cubicBezTo>
                  <a:cubicBezTo>
                    <a:pt x="12407" y="9156"/>
                    <a:pt x="12347" y="8687"/>
                    <a:pt x="12229" y="8230"/>
                  </a:cubicBezTo>
                  <a:cubicBezTo>
                    <a:pt x="12988" y="7925"/>
                    <a:pt x="13591" y="7375"/>
                    <a:pt x="13902" y="6702"/>
                  </a:cubicBezTo>
                  <a:cubicBezTo>
                    <a:pt x="14173" y="6134"/>
                    <a:pt x="14201" y="5522"/>
                    <a:pt x="13986" y="4982"/>
                  </a:cubicBezTo>
                  <a:cubicBezTo>
                    <a:pt x="13562" y="3903"/>
                    <a:pt x="12444" y="3219"/>
                    <a:pt x="11225" y="3219"/>
                  </a:cubicBezTo>
                  <a:cubicBezTo>
                    <a:pt x="10992" y="3219"/>
                    <a:pt x="10755" y="3244"/>
                    <a:pt x="10519" y="3296"/>
                  </a:cubicBezTo>
                  <a:cubicBezTo>
                    <a:pt x="9759" y="3469"/>
                    <a:pt x="9084" y="3915"/>
                    <a:pt x="8644" y="4526"/>
                  </a:cubicBezTo>
                  <a:cubicBezTo>
                    <a:pt x="8154" y="4390"/>
                    <a:pt x="7636" y="4319"/>
                    <a:pt x="7101" y="4316"/>
                  </a:cubicBezTo>
                  <a:cubicBezTo>
                    <a:pt x="6901" y="4318"/>
                    <a:pt x="6701" y="4330"/>
                    <a:pt x="6509" y="4347"/>
                  </a:cubicBezTo>
                  <a:cubicBezTo>
                    <a:pt x="6416" y="4247"/>
                    <a:pt x="6332" y="4125"/>
                    <a:pt x="6240" y="3970"/>
                  </a:cubicBezTo>
                  <a:cubicBezTo>
                    <a:pt x="5963" y="3488"/>
                    <a:pt x="5969" y="3239"/>
                    <a:pt x="5981" y="2785"/>
                  </a:cubicBezTo>
                  <a:cubicBezTo>
                    <a:pt x="5999" y="2211"/>
                    <a:pt x="6018" y="1500"/>
                    <a:pt x="5449" y="515"/>
                  </a:cubicBezTo>
                  <a:cubicBezTo>
                    <a:pt x="5259" y="184"/>
                    <a:pt x="4912" y="0"/>
                    <a:pt x="455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2263865" y="2363176"/>
              <a:ext cx="38159" cy="41326"/>
            </a:xfrm>
            <a:custGeom>
              <a:rect b="b" l="l" r="r" t="t"/>
              <a:pathLst>
                <a:path extrusionOk="0" h="1370" w="1265">
                  <a:moveTo>
                    <a:pt x="633" y="411"/>
                  </a:moveTo>
                  <a:cubicBezTo>
                    <a:pt x="755" y="411"/>
                    <a:pt x="854" y="533"/>
                    <a:pt x="854" y="683"/>
                  </a:cubicBezTo>
                  <a:cubicBezTo>
                    <a:pt x="855" y="832"/>
                    <a:pt x="755" y="955"/>
                    <a:pt x="633" y="955"/>
                  </a:cubicBezTo>
                  <a:cubicBezTo>
                    <a:pt x="511" y="955"/>
                    <a:pt x="413" y="832"/>
                    <a:pt x="413" y="683"/>
                  </a:cubicBezTo>
                  <a:cubicBezTo>
                    <a:pt x="413" y="533"/>
                    <a:pt x="514" y="411"/>
                    <a:pt x="633" y="411"/>
                  </a:cubicBezTo>
                  <a:close/>
                  <a:moveTo>
                    <a:pt x="633" y="1"/>
                  </a:moveTo>
                  <a:cubicBezTo>
                    <a:pt x="284" y="1"/>
                    <a:pt x="0" y="307"/>
                    <a:pt x="0" y="684"/>
                  </a:cubicBezTo>
                  <a:cubicBezTo>
                    <a:pt x="0" y="1062"/>
                    <a:pt x="284" y="1369"/>
                    <a:pt x="633" y="1369"/>
                  </a:cubicBezTo>
                  <a:cubicBezTo>
                    <a:pt x="982" y="1369"/>
                    <a:pt x="1265" y="1062"/>
                    <a:pt x="1265" y="684"/>
                  </a:cubicBezTo>
                  <a:cubicBezTo>
                    <a:pt x="1265" y="307"/>
                    <a:pt x="982" y="1"/>
                    <a:pt x="63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217321" y="2358139"/>
              <a:ext cx="33996" cy="23227"/>
            </a:xfrm>
            <a:custGeom>
              <a:rect b="b" l="l" r="r" t="t"/>
              <a:pathLst>
                <a:path extrusionOk="0" h="770" w="1127">
                  <a:moveTo>
                    <a:pt x="564" y="1"/>
                  </a:moveTo>
                  <a:cubicBezTo>
                    <a:pt x="253" y="1"/>
                    <a:pt x="0" y="254"/>
                    <a:pt x="0" y="564"/>
                  </a:cubicBezTo>
                  <a:cubicBezTo>
                    <a:pt x="0" y="678"/>
                    <a:pt x="92" y="770"/>
                    <a:pt x="205" y="770"/>
                  </a:cubicBezTo>
                  <a:cubicBezTo>
                    <a:pt x="320" y="770"/>
                    <a:pt x="410" y="678"/>
                    <a:pt x="410" y="564"/>
                  </a:cubicBezTo>
                  <a:cubicBezTo>
                    <a:pt x="410" y="482"/>
                    <a:pt x="478" y="414"/>
                    <a:pt x="563" y="414"/>
                  </a:cubicBezTo>
                  <a:cubicBezTo>
                    <a:pt x="645" y="414"/>
                    <a:pt x="713" y="482"/>
                    <a:pt x="713" y="564"/>
                  </a:cubicBezTo>
                  <a:cubicBezTo>
                    <a:pt x="713" y="678"/>
                    <a:pt x="805" y="770"/>
                    <a:pt x="919" y="770"/>
                  </a:cubicBezTo>
                  <a:cubicBezTo>
                    <a:pt x="1031" y="770"/>
                    <a:pt x="1123" y="678"/>
                    <a:pt x="1123" y="564"/>
                  </a:cubicBezTo>
                  <a:cubicBezTo>
                    <a:pt x="1126" y="254"/>
                    <a:pt x="875" y="1"/>
                    <a:pt x="56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313696" y="2358139"/>
              <a:ext cx="34026" cy="23227"/>
            </a:xfrm>
            <a:custGeom>
              <a:rect b="b" l="l" r="r" t="t"/>
              <a:pathLst>
                <a:path extrusionOk="0" h="770" w="1128">
                  <a:moveTo>
                    <a:pt x="564" y="1"/>
                  </a:moveTo>
                  <a:cubicBezTo>
                    <a:pt x="253" y="1"/>
                    <a:pt x="0" y="254"/>
                    <a:pt x="0" y="564"/>
                  </a:cubicBezTo>
                  <a:cubicBezTo>
                    <a:pt x="0" y="678"/>
                    <a:pt x="92" y="770"/>
                    <a:pt x="205" y="770"/>
                  </a:cubicBezTo>
                  <a:cubicBezTo>
                    <a:pt x="320" y="770"/>
                    <a:pt x="410" y="678"/>
                    <a:pt x="410" y="564"/>
                  </a:cubicBezTo>
                  <a:cubicBezTo>
                    <a:pt x="410" y="482"/>
                    <a:pt x="478" y="414"/>
                    <a:pt x="561" y="414"/>
                  </a:cubicBezTo>
                  <a:cubicBezTo>
                    <a:pt x="645" y="414"/>
                    <a:pt x="713" y="482"/>
                    <a:pt x="713" y="564"/>
                  </a:cubicBezTo>
                  <a:cubicBezTo>
                    <a:pt x="713" y="678"/>
                    <a:pt x="805" y="770"/>
                    <a:pt x="919" y="770"/>
                  </a:cubicBezTo>
                  <a:cubicBezTo>
                    <a:pt x="1031" y="770"/>
                    <a:pt x="1123" y="678"/>
                    <a:pt x="1123" y="564"/>
                  </a:cubicBezTo>
                  <a:cubicBezTo>
                    <a:pt x="1128" y="254"/>
                    <a:pt x="875" y="1"/>
                    <a:pt x="56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46"/>
          <p:cNvGrpSpPr/>
          <p:nvPr/>
        </p:nvGrpSpPr>
        <p:grpSpPr>
          <a:xfrm>
            <a:off x="6998930" y="1802344"/>
            <a:ext cx="513751" cy="640069"/>
            <a:chOff x="4801912" y="3445499"/>
            <a:chExt cx="339356" cy="423999"/>
          </a:xfrm>
        </p:grpSpPr>
        <p:sp>
          <p:nvSpPr>
            <p:cNvPr id="1379" name="Google Shape;1379;p46"/>
            <p:cNvSpPr/>
            <p:nvPr/>
          </p:nvSpPr>
          <p:spPr>
            <a:xfrm>
              <a:off x="5020693" y="3658488"/>
              <a:ext cx="118518" cy="138397"/>
            </a:xfrm>
            <a:custGeom>
              <a:rect b="b" l="l" r="r" t="t"/>
              <a:pathLst>
                <a:path extrusionOk="0" h="4588" w="3929">
                  <a:moveTo>
                    <a:pt x="1864" y="1"/>
                  </a:moveTo>
                  <a:cubicBezTo>
                    <a:pt x="1766" y="1"/>
                    <a:pt x="1666" y="9"/>
                    <a:pt x="1567" y="27"/>
                  </a:cubicBezTo>
                  <a:cubicBezTo>
                    <a:pt x="630" y="192"/>
                    <a:pt x="0" y="1090"/>
                    <a:pt x="164" y="2027"/>
                  </a:cubicBezTo>
                  <a:lnTo>
                    <a:pt x="364" y="3160"/>
                  </a:lnTo>
                  <a:cubicBezTo>
                    <a:pt x="511" y="3996"/>
                    <a:pt x="1245" y="4588"/>
                    <a:pt x="2065" y="4588"/>
                  </a:cubicBezTo>
                  <a:cubicBezTo>
                    <a:pt x="2163" y="4588"/>
                    <a:pt x="2263" y="4579"/>
                    <a:pt x="2362" y="4562"/>
                  </a:cubicBezTo>
                  <a:cubicBezTo>
                    <a:pt x="3299" y="4396"/>
                    <a:pt x="3929" y="3498"/>
                    <a:pt x="3765" y="2562"/>
                  </a:cubicBezTo>
                  <a:lnTo>
                    <a:pt x="3565" y="1429"/>
                  </a:lnTo>
                  <a:cubicBezTo>
                    <a:pt x="3418" y="593"/>
                    <a:pt x="2685" y="1"/>
                    <a:pt x="1864" y="1"/>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4808940" y="3658488"/>
              <a:ext cx="118518" cy="138397"/>
            </a:xfrm>
            <a:custGeom>
              <a:rect b="b" l="l" r="r" t="t"/>
              <a:pathLst>
                <a:path extrusionOk="0" h="4588" w="3929">
                  <a:moveTo>
                    <a:pt x="2065" y="1"/>
                  </a:moveTo>
                  <a:cubicBezTo>
                    <a:pt x="1244" y="1"/>
                    <a:pt x="511" y="593"/>
                    <a:pt x="364" y="1429"/>
                  </a:cubicBezTo>
                  <a:lnTo>
                    <a:pt x="164" y="2562"/>
                  </a:lnTo>
                  <a:cubicBezTo>
                    <a:pt x="0" y="3498"/>
                    <a:pt x="630" y="4396"/>
                    <a:pt x="1565" y="4562"/>
                  </a:cubicBezTo>
                  <a:cubicBezTo>
                    <a:pt x="1665" y="4579"/>
                    <a:pt x="1765" y="4588"/>
                    <a:pt x="1863" y="4588"/>
                  </a:cubicBezTo>
                  <a:cubicBezTo>
                    <a:pt x="2685" y="4588"/>
                    <a:pt x="3417" y="3996"/>
                    <a:pt x="3565" y="3160"/>
                  </a:cubicBezTo>
                  <a:lnTo>
                    <a:pt x="3763" y="2027"/>
                  </a:lnTo>
                  <a:cubicBezTo>
                    <a:pt x="3929" y="1090"/>
                    <a:pt x="3299" y="192"/>
                    <a:pt x="2362" y="27"/>
                  </a:cubicBezTo>
                  <a:cubicBezTo>
                    <a:pt x="2262" y="9"/>
                    <a:pt x="2163" y="1"/>
                    <a:pt x="2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4847610" y="3621054"/>
              <a:ext cx="252964" cy="213297"/>
            </a:xfrm>
            <a:custGeom>
              <a:rect b="b" l="l" r="r" t="t"/>
              <a:pathLst>
                <a:path extrusionOk="0" h="7071" w="8386">
                  <a:moveTo>
                    <a:pt x="3536" y="0"/>
                  </a:moveTo>
                  <a:cubicBezTo>
                    <a:pt x="1591" y="0"/>
                    <a:pt x="0" y="1592"/>
                    <a:pt x="0" y="3535"/>
                  </a:cubicBezTo>
                  <a:cubicBezTo>
                    <a:pt x="0" y="5480"/>
                    <a:pt x="1592" y="7070"/>
                    <a:pt x="3536" y="7070"/>
                  </a:cubicBezTo>
                  <a:lnTo>
                    <a:pt x="4851" y="7070"/>
                  </a:lnTo>
                  <a:cubicBezTo>
                    <a:pt x="6794" y="7070"/>
                    <a:pt x="8386" y="5479"/>
                    <a:pt x="8386" y="3535"/>
                  </a:cubicBezTo>
                  <a:cubicBezTo>
                    <a:pt x="8386" y="1590"/>
                    <a:pt x="6794" y="0"/>
                    <a:pt x="48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4847610" y="3622321"/>
              <a:ext cx="151790" cy="212030"/>
            </a:xfrm>
            <a:custGeom>
              <a:rect b="b" l="l" r="r" t="t"/>
              <a:pathLst>
                <a:path extrusionOk="0" h="7029" w="5032">
                  <a:moveTo>
                    <a:pt x="2990" y="1"/>
                  </a:moveTo>
                  <a:cubicBezTo>
                    <a:pt x="1302" y="266"/>
                    <a:pt x="0" y="1733"/>
                    <a:pt x="0" y="3493"/>
                  </a:cubicBezTo>
                  <a:cubicBezTo>
                    <a:pt x="0" y="5437"/>
                    <a:pt x="1591" y="7028"/>
                    <a:pt x="3536" y="7028"/>
                  </a:cubicBezTo>
                  <a:lnTo>
                    <a:pt x="4851" y="7028"/>
                  </a:lnTo>
                  <a:cubicBezTo>
                    <a:pt x="4911" y="7028"/>
                    <a:pt x="4970" y="7027"/>
                    <a:pt x="5031" y="7025"/>
                  </a:cubicBezTo>
                  <a:cubicBezTo>
                    <a:pt x="3704" y="5425"/>
                    <a:pt x="2911" y="3403"/>
                    <a:pt x="2911" y="1201"/>
                  </a:cubicBezTo>
                  <a:cubicBezTo>
                    <a:pt x="2911" y="794"/>
                    <a:pt x="2938" y="394"/>
                    <a:pt x="2990"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4824052" y="3464411"/>
              <a:ext cx="300081" cy="266598"/>
            </a:xfrm>
            <a:custGeom>
              <a:rect b="b" l="l" r="r" t="t"/>
              <a:pathLst>
                <a:path extrusionOk="0" h="8838" w="9948">
                  <a:moveTo>
                    <a:pt x="1862" y="1"/>
                  </a:moveTo>
                  <a:cubicBezTo>
                    <a:pt x="1723" y="1"/>
                    <a:pt x="1608" y="122"/>
                    <a:pt x="1633" y="265"/>
                  </a:cubicBezTo>
                  <a:cubicBezTo>
                    <a:pt x="1704" y="645"/>
                    <a:pt x="1654" y="985"/>
                    <a:pt x="1440" y="1270"/>
                  </a:cubicBezTo>
                  <a:cubicBezTo>
                    <a:pt x="555" y="2054"/>
                    <a:pt x="0" y="3173"/>
                    <a:pt x="0" y="4411"/>
                  </a:cubicBezTo>
                  <a:lnTo>
                    <a:pt x="0" y="4556"/>
                  </a:lnTo>
                  <a:cubicBezTo>
                    <a:pt x="0" y="6910"/>
                    <a:pt x="2009" y="8838"/>
                    <a:pt x="4465" y="8838"/>
                  </a:cubicBezTo>
                  <a:lnTo>
                    <a:pt x="5485" y="8838"/>
                  </a:lnTo>
                  <a:cubicBezTo>
                    <a:pt x="7939" y="8838"/>
                    <a:pt x="9948" y="6910"/>
                    <a:pt x="9948" y="4556"/>
                  </a:cubicBezTo>
                  <a:lnTo>
                    <a:pt x="9948" y="4411"/>
                  </a:lnTo>
                  <a:cubicBezTo>
                    <a:pt x="9946" y="3174"/>
                    <a:pt x="9392" y="2054"/>
                    <a:pt x="8509" y="1270"/>
                  </a:cubicBezTo>
                  <a:cubicBezTo>
                    <a:pt x="8296" y="985"/>
                    <a:pt x="8245" y="645"/>
                    <a:pt x="8315" y="265"/>
                  </a:cubicBezTo>
                  <a:cubicBezTo>
                    <a:pt x="8341" y="123"/>
                    <a:pt x="8224" y="2"/>
                    <a:pt x="8083" y="2"/>
                  </a:cubicBezTo>
                  <a:cubicBezTo>
                    <a:pt x="8063" y="2"/>
                    <a:pt x="8043" y="4"/>
                    <a:pt x="8023" y="9"/>
                  </a:cubicBezTo>
                  <a:cubicBezTo>
                    <a:pt x="7569" y="126"/>
                    <a:pt x="7111" y="214"/>
                    <a:pt x="6652" y="276"/>
                  </a:cubicBezTo>
                  <a:cubicBezTo>
                    <a:pt x="6278" y="179"/>
                    <a:pt x="5888" y="127"/>
                    <a:pt x="5484" y="127"/>
                  </a:cubicBezTo>
                  <a:lnTo>
                    <a:pt x="4463" y="127"/>
                  </a:lnTo>
                  <a:cubicBezTo>
                    <a:pt x="4059" y="127"/>
                    <a:pt x="3667" y="179"/>
                    <a:pt x="3296" y="276"/>
                  </a:cubicBezTo>
                  <a:cubicBezTo>
                    <a:pt x="2837" y="214"/>
                    <a:pt x="2379" y="124"/>
                    <a:pt x="1923" y="9"/>
                  </a:cubicBezTo>
                  <a:cubicBezTo>
                    <a:pt x="1903" y="3"/>
                    <a:pt x="1882" y="1"/>
                    <a:pt x="18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4824052" y="3464472"/>
              <a:ext cx="186721" cy="265904"/>
            </a:xfrm>
            <a:custGeom>
              <a:rect b="b" l="l" r="r" t="t"/>
              <a:pathLst>
                <a:path extrusionOk="0" h="8815" w="6190">
                  <a:moveTo>
                    <a:pt x="1863" y="1"/>
                  </a:moveTo>
                  <a:cubicBezTo>
                    <a:pt x="1723" y="1"/>
                    <a:pt x="1608" y="122"/>
                    <a:pt x="1633" y="264"/>
                  </a:cubicBezTo>
                  <a:cubicBezTo>
                    <a:pt x="1704" y="644"/>
                    <a:pt x="1654" y="984"/>
                    <a:pt x="1440" y="1270"/>
                  </a:cubicBezTo>
                  <a:cubicBezTo>
                    <a:pt x="555" y="2054"/>
                    <a:pt x="0" y="3172"/>
                    <a:pt x="0" y="4410"/>
                  </a:cubicBezTo>
                  <a:lnTo>
                    <a:pt x="0" y="4555"/>
                  </a:lnTo>
                  <a:cubicBezTo>
                    <a:pt x="0" y="6765"/>
                    <a:pt x="1767" y="8595"/>
                    <a:pt x="4012" y="8815"/>
                  </a:cubicBezTo>
                  <a:cubicBezTo>
                    <a:pt x="3803" y="8053"/>
                    <a:pt x="3692" y="7256"/>
                    <a:pt x="3692" y="6434"/>
                  </a:cubicBezTo>
                  <a:cubicBezTo>
                    <a:pt x="3692" y="4030"/>
                    <a:pt x="4636" y="1839"/>
                    <a:pt x="6189" y="183"/>
                  </a:cubicBezTo>
                  <a:cubicBezTo>
                    <a:pt x="5960" y="147"/>
                    <a:pt x="5723" y="126"/>
                    <a:pt x="5484" y="126"/>
                  </a:cubicBezTo>
                  <a:lnTo>
                    <a:pt x="4463" y="126"/>
                  </a:lnTo>
                  <a:cubicBezTo>
                    <a:pt x="4059" y="126"/>
                    <a:pt x="3667" y="178"/>
                    <a:pt x="3296" y="277"/>
                  </a:cubicBezTo>
                  <a:cubicBezTo>
                    <a:pt x="2837" y="214"/>
                    <a:pt x="2379" y="124"/>
                    <a:pt x="1923" y="8"/>
                  </a:cubicBezTo>
                  <a:cubicBezTo>
                    <a:pt x="1903" y="3"/>
                    <a:pt x="1883" y="1"/>
                    <a:pt x="186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4862391" y="3528329"/>
              <a:ext cx="223432" cy="154083"/>
            </a:xfrm>
            <a:custGeom>
              <a:rect b="b" l="l" r="r" t="t"/>
              <a:pathLst>
                <a:path extrusionOk="0" h="5108" w="7407">
                  <a:moveTo>
                    <a:pt x="2423" y="0"/>
                  </a:moveTo>
                  <a:cubicBezTo>
                    <a:pt x="1412" y="0"/>
                    <a:pt x="471" y="923"/>
                    <a:pt x="247" y="2198"/>
                  </a:cubicBezTo>
                  <a:cubicBezTo>
                    <a:pt x="0" y="3593"/>
                    <a:pt x="706" y="4885"/>
                    <a:pt x="1819" y="5083"/>
                  </a:cubicBezTo>
                  <a:cubicBezTo>
                    <a:pt x="1915" y="5099"/>
                    <a:pt x="2011" y="5108"/>
                    <a:pt x="2106" y="5108"/>
                  </a:cubicBezTo>
                  <a:cubicBezTo>
                    <a:pt x="2709" y="5108"/>
                    <a:pt x="3287" y="4781"/>
                    <a:pt x="3702" y="4247"/>
                  </a:cubicBezTo>
                  <a:cubicBezTo>
                    <a:pt x="4119" y="4781"/>
                    <a:pt x="4695" y="5108"/>
                    <a:pt x="5299" y="5108"/>
                  </a:cubicBezTo>
                  <a:cubicBezTo>
                    <a:pt x="5395" y="5108"/>
                    <a:pt x="5491" y="5099"/>
                    <a:pt x="5587" y="5083"/>
                  </a:cubicBezTo>
                  <a:cubicBezTo>
                    <a:pt x="6701" y="4886"/>
                    <a:pt x="7406" y="3593"/>
                    <a:pt x="7158" y="2198"/>
                  </a:cubicBezTo>
                  <a:cubicBezTo>
                    <a:pt x="6933" y="923"/>
                    <a:pt x="5993" y="0"/>
                    <a:pt x="4982" y="0"/>
                  </a:cubicBezTo>
                  <a:cubicBezTo>
                    <a:pt x="4886" y="0"/>
                    <a:pt x="4790" y="9"/>
                    <a:pt x="4693" y="26"/>
                  </a:cubicBezTo>
                  <a:cubicBezTo>
                    <a:pt x="4304" y="94"/>
                    <a:pt x="3967" y="295"/>
                    <a:pt x="3702" y="586"/>
                  </a:cubicBezTo>
                  <a:cubicBezTo>
                    <a:pt x="3436" y="293"/>
                    <a:pt x="3099" y="94"/>
                    <a:pt x="2711" y="26"/>
                  </a:cubicBezTo>
                  <a:cubicBezTo>
                    <a:pt x="2615" y="9"/>
                    <a:pt x="2519" y="0"/>
                    <a:pt x="2423" y="0"/>
                  </a:cubicBezTo>
                  <a:close/>
                </a:path>
              </a:pathLst>
            </a:custGeom>
            <a:solidFill>
              <a:srgbClr val="F3EA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4862331" y="3528360"/>
              <a:ext cx="101596" cy="154083"/>
            </a:xfrm>
            <a:custGeom>
              <a:rect b="b" l="l" r="r" t="t"/>
              <a:pathLst>
                <a:path extrusionOk="0" h="5108" w="3368">
                  <a:moveTo>
                    <a:pt x="2423" y="1"/>
                  </a:moveTo>
                  <a:cubicBezTo>
                    <a:pt x="1412" y="1"/>
                    <a:pt x="472" y="923"/>
                    <a:pt x="246" y="2199"/>
                  </a:cubicBezTo>
                  <a:cubicBezTo>
                    <a:pt x="1" y="3595"/>
                    <a:pt x="705" y="4885"/>
                    <a:pt x="1820" y="5083"/>
                  </a:cubicBezTo>
                  <a:cubicBezTo>
                    <a:pt x="1915" y="5100"/>
                    <a:pt x="2010" y="5108"/>
                    <a:pt x="2105" y="5108"/>
                  </a:cubicBezTo>
                  <a:cubicBezTo>
                    <a:pt x="2223" y="5108"/>
                    <a:pt x="2340" y="5095"/>
                    <a:pt x="2455" y="5071"/>
                  </a:cubicBezTo>
                  <a:cubicBezTo>
                    <a:pt x="2434" y="4820"/>
                    <a:pt x="2423" y="4568"/>
                    <a:pt x="2423" y="4316"/>
                  </a:cubicBezTo>
                  <a:cubicBezTo>
                    <a:pt x="2423" y="2875"/>
                    <a:pt x="2761" y="1513"/>
                    <a:pt x="3367" y="294"/>
                  </a:cubicBezTo>
                  <a:cubicBezTo>
                    <a:pt x="3172" y="161"/>
                    <a:pt x="2951" y="69"/>
                    <a:pt x="2712" y="26"/>
                  </a:cubicBezTo>
                  <a:cubicBezTo>
                    <a:pt x="2615" y="9"/>
                    <a:pt x="2519" y="1"/>
                    <a:pt x="2423"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4945493" y="3616168"/>
              <a:ext cx="57193" cy="65488"/>
            </a:xfrm>
            <a:custGeom>
              <a:rect b="b" l="l" r="r" t="t"/>
              <a:pathLst>
                <a:path extrusionOk="0" h="2171" w="1896">
                  <a:moveTo>
                    <a:pt x="949" y="1"/>
                  </a:moveTo>
                  <a:cubicBezTo>
                    <a:pt x="427" y="20"/>
                    <a:pt x="1" y="455"/>
                    <a:pt x="7" y="945"/>
                  </a:cubicBezTo>
                  <a:cubicBezTo>
                    <a:pt x="7" y="1431"/>
                    <a:pt x="394" y="2157"/>
                    <a:pt x="949" y="2171"/>
                  </a:cubicBezTo>
                  <a:cubicBezTo>
                    <a:pt x="1502" y="2157"/>
                    <a:pt x="1893" y="1431"/>
                    <a:pt x="1893" y="945"/>
                  </a:cubicBezTo>
                  <a:cubicBezTo>
                    <a:pt x="1896" y="455"/>
                    <a:pt x="1468" y="20"/>
                    <a:pt x="94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4892314" y="3612699"/>
              <a:ext cx="44101" cy="35052"/>
            </a:xfrm>
            <a:custGeom>
              <a:rect b="b" l="l" r="r" t="t"/>
              <a:pathLst>
                <a:path extrusionOk="0" h="1162" w="1462">
                  <a:moveTo>
                    <a:pt x="731" y="0"/>
                  </a:moveTo>
                  <a:cubicBezTo>
                    <a:pt x="329" y="0"/>
                    <a:pt x="1" y="259"/>
                    <a:pt x="1" y="580"/>
                  </a:cubicBezTo>
                  <a:cubicBezTo>
                    <a:pt x="1" y="900"/>
                    <a:pt x="329" y="1162"/>
                    <a:pt x="731" y="1162"/>
                  </a:cubicBezTo>
                  <a:cubicBezTo>
                    <a:pt x="1135" y="1162"/>
                    <a:pt x="1462" y="903"/>
                    <a:pt x="1462" y="580"/>
                  </a:cubicBezTo>
                  <a:cubicBezTo>
                    <a:pt x="1462" y="259"/>
                    <a:pt x="1135" y="0"/>
                    <a:pt x="7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5011674" y="3612699"/>
              <a:ext cx="44101" cy="35052"/>
            </a:xfrm>
            <a:custGeom>
              <a:rect b="b" l="l" r="r" t="t"/>
              <a:pathLst>
                <a:path extrusionOk="0" h="1162" w="1462">
                  <a:moveTo>
                    <a:pt x="731" y="0"/>
                  </a:moveTo>
                  <a:cubicBezTo>
                    <a:pt x="329" y="0"/>
                    <a:pt x="0" y="259"/>
                    <a:pt x="0" y="580"/>
                  </a:cubicBezTo>
                  <a:cubicBezTo>
                    <a:pt x="0" y="900"/>
                    <a:pt x="329" y="1162"/>
                    <a:pt x="731" y="1162"/>
                  </a:cubicBezTo>
                  <a:cubicBezTo>
                    <a:pt x="1135" y="1162"/>
                    <a:pt x="1462" y="903"/>
                    <a:pt x="1462" y="580"/>
                  </a:cubicBezTo>
                  <a:cubicBezTo>
                    <a:pt x="1462" y="259"/>
                    <a:pt x="1135" y="0"/>
                    <a:pt x="7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4837566" y="3451803"/>
              <a:ext cx="273114" cy="120901"/>
            </a:xfrm>
            <a:custGeom>
              <a:rect b="b" l="l" r="r" t="t"/>
              <a:pathLst>
                <a:path extrusionOk="0" h="4008" w="9054">
                  <a:moveTo>
                    <a:pt x="201" y="0"/>
                  </a:moveTo>
                  <a:cubicBezTo>
                    <a:pt x="100" y="0"/>
                    <a:pt x="1" y="75"/>
                    <a:pt x="1" y="197"/>
                  </a:cubicBezTo>
                  <a:lnTo>
                    <a:pt x="1" y="205"/>
                  </a:lnTo>
                  <a:cubicBezTo>
                    <a:pt x="1" y="2305"/>
                    <a:pt x="2027" y="4008"/>
                    <a:pt x="4527" y="4008"/>
                  </a:cubicBezTo>
                  <a:cubicBezTo>
                    <a:pt x="7027" y="4008"/>
                    <a:pt x="9053" y="2305"/>
                    <a:pt x="9053" y="205"/>
                  </a:cubicBezTo>
                  <a:lnTo>
                    <a:pt x="9053" y="197"/>
                  </a:lnTo>
                  <a:cubicBezTo>
                    <a:pt x="9053" y="75"/>
                    <a:pt x="8953" y="0"/>
                    <a:pt x="8852" y="0"/>
                  </a:cubicBezTo>
                  <a:cubicBezTo>
                    <a:pt x="8789" y="0"/>
                    <a:pt x="8725" y="30"/>
                    <a:pt x="8685" y="95"/>
                  </a:cubicBezTo>
                  <a:cubicBezTo>
                    <a:pt x="7917" y="1341"/>
                    <a:pt x="6345" y="2194"/>
                    <a:pt x="4525" y="2194"/>
                  </a:cubicBezTo>
                  <a:cubicBezTo>
                    <a:pt x="2708" y="2194"/>
                    <a:pt x="1132" y="1341"/>
                    <a:pt x="369" y="95"/>
                  </a:cubicBezTo>
                  <a:cubicBezTo>
                    <a:pt x="329" y="30"/>
                    <a:pt x="265" y="0"/>
                    <a:pt x="201" y="0"/>
                  </a:cubicBezTo>
                  <a:close/>
                </a:path>
              </a:pathLst>
            </a:custGeom>
            <a:solidFill>
              <a:srgbClr val="E6A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4837566" y="3451743"/>
              <a:ext cx="136919" cy="119152"/>
            </a:xfrm>
            <a:custGeom>
              <a:rect b="b" l="l" r="r" t="t"/>
              <a:pathLst>
                <a:path extrusionOk="0" h="3950" w="4539">
                  <a:moveTo>
                    <a:pt x="201" y="1"/>
                  </a:moveTo>
                  <a:cubicBezTo>
                    <a:pt x="100" y="1"/>
                    <a:pt x="1" y="75"/>
                    <a:pt x="1" y="198"/>
                  </a:cubicBezTo>
                  <a:lnTo>
                    <a:pt x="1" y="205"/>
                  </a:lnTo>
                  <a:cubicBezTo>
                    <a:pt x="1" y="2076"/>
                    <a:pt x="1607" y="3631"/>
                    <a:pt x="3725" y="3949"/>
                  </a:cubicBezTo>
                  <a:cubicBezTo>
                    <a:pt x="3934" y="3335"/>
                    <a:pt x="4207" y="2748"/>
                    <a:pt x="4539" y="2195"/>
                  </a:cubicBezTo>
                  <a:lnTo>
                    <a:pt x="4525" y="2195"/>
                  </a:lnTo>
                  <a:cubicBezTo>
                    <a:pt x="2708" y="2195"/>
                    <a:pt x="1132" y="1340"/>
                    <a:pt x="369" y="96"/>
                  </a:cubicBezTo>
                  <a:cubicBezTo>
                    <a:pt x="329" y="30"/>
                    <a:pt x="265" y="1"/>
                    <a:pt x="20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4910623" y="3601448"/>
              <a:ext cx="33302" cy="16892"/>
            </a:xfrm>
            <a:custGeom>
              <a:rect b="b" l="l" r="r" t="t"/>
              <a:pathLst>
                <a:path extrusionOk="0" h="560" w="1104">
                  <a:moveTo>
                    <a:pt x="873" y="0"/>
                  </a:moveTo>
                  <a:cubicBezTo>
                    <a:pt x="816" y="0"/>
                    <a:pt x="759" y="24"/>
                    <a:pt x="719" y="72"/>
                  </a:cubicBezTo>
                  <a:cubicBezTo>
                    <a:pt x="676" y="119"/>
                    <a:pt x="614" y="147"/>
                    <a:pt x="552" y="147"/>
                  </a:cubicBezTo>
                  <a:cubicBezTo>
                    <a:pt x="487" y="147"/>
                    <a:pt x="428" y="119"/>
                    <a:pt x="386" y="72"/>
                  </a:cubicBezTo>
                  <a:cubicBezTo>
                    <a:pt x="346" y="25"/>
                    <a:pt x="288" y="1"/>
                    <a:pt x="230" y="1"/>
                  </a:cubicBezTo>
                  <a:cubicBezTo>
                    <a:pt x="182" y="1"/>
                    <a:pt x="134" y="17"/>
                    <a:pt x="95" y="51"/>
                  </a:cubicBezTo>
                  <a:cubicBezTo>
                    <a:pt x="10" y="125"/>
                    <a:pt x="0" y="257"/>
                    <a:pt x="74" y="341"/>
                  </a:cubicBezTo>
                  <a:cubicBezTo>
                    <a:pt x="195" y="480"/>
                    <a:pt x="368" y="560"/>
                    <a:pt x="552" y="560"/>
                  </a:cubicBezTo>
                  <a:cubicBezTo>
                    <a:pt x="735" y="560"/>
                    <a:pt x="908" y="480"/>
                    <a:pt x="1028" y="341"/>
                  </a:cubicBezTo>
                  <a:cubicBezTo>
                    <a:pt x="1103" y="257"/>
                    <a:pt x="1093" y="126"/>
                    <a:pt x="1009" y="51"/>
                  </a:cubicBezTo>
                  <a:cubicBezTo>
                    <a:pt x="970" y="17"/>
                    <a:pt x="921" y="0"/>
                    <a:pt x="87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5004253" y="3601448"/>
              <a:ext cx="33272" cy="16892"/>
            </a:xfrm>
            <a:custGeom>
              <a:rect b="b" l="l" r="r" t="t"/>
              <a:pathLst>
                <a:path extrusionOk="0" h="560" w="1103">
                  <a:moveTo>
                    <a:pt x="873" y="0"/>
                  </a:moveTo>
                  <a:cubicBezTo>
                    <a:pt x="816" y="0"/>
                    <a:pt x="758" y="24"/>
                    <a:pt x="718" y="72"/>
                  </a:cubicBezTo>
                  <a:cubicBezTo>
                    <a:pt x="677" y="119"/>
                    <a:pt x="615" y="147"/>
                    <a:pt x="552" y="147"/>
                  </a:cubicBezTo>
                  <a:cubicBezTo>
                    <a:pt x="487" y="147"/>
                    <a:pt x="427" y="119"/>
                    <a:pt x="385" y="72"/>
                  </a:cubicBezTo>
                  <a:cubicBezTo>
                    <a:pt x="345" y="25"/>
                    <a:pt x="287" y="1"/>
                    <a:pt x="230" y="1"/>
                  </a:cubicBezTo>
                  <a:cubicBezTo>
                    <a:pt x="182" y="1"/>
                    <a:pt x="134" y="17"/>
                    <a:pt x="95" y="51"/>
                  </a:cubicBezTo>
                  <a:cubicBezTo>
                    <a:pt x="10" y="125"/>
                    <a:pt x="1" y="257"/>
                    <a:pt x="75" y="341"/>
                  </a:cubicBezTo>
                  <a:cubicBezTo>
                    <a:pt x="195" y="480"/>
                    <a:pt x="369" y="560"/>
                    <a:pt x="552" y="560"/>
                  </a:cubicBezTo>
                  <a:cubicBezTo>
                    <a:pt x="736" y="560"/>
                    <a:pt x="909" y="480"/>
                    <a:pt x="1029" y="341"/>
                  </a:cubicBezTo>
                  <a:cubicBezTo>
                    <a:pt x="1103" y="257"/>
                    <a:pt x="1095" y="125"/>
                    <a:pt x="1010" y="51"/>
                  </a:cubicBezTo>
                  <a:cubicBezTo>
                    <a:pt x="970" y="17"/>
                    <a:pt x="922" y="0"/>
                    <a:pt x="87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4801912" y="3445499"/>
              <a:ext cx="339356" cy="423999"/>
            </a:xfrm>
            <a:custGeom>
              <a:rect b="b" l="l" r="r" t="t"/>
              <a:pathLst>
                <a:path extrusionOk="0" h="14056" w="11250">
                  <a:moveTo>
                    <a:pt x="1384" y="433"/>
                  </a:moveTo>
                  <a:lnTo>
                    <a:pt x="1384" y="433"/>
                  </a:lnTo>
                  <a:cubicBezTo>
                    <a:pt x="1618" y="800"/>
                    <a:pt x="1912" y="1133"/>
                    <a:pt x="2262" y="1426"/>
                  </a:cubicBezTo>
                  <a:cubicBezTo>
                    <a:pt x="3180" y="2189"/>
                    <a:pt x="4403" y="2609"/>
                    <a:pt x="5707" y="2609"/>
                  </a:cubicBezTo>
                  <a:cubicBezTo>
                    <a:pt x="7011" y="2609"/>
                    <a:pt x="8235" y="2189"/>
                    <a:pt x="9151" y="1426"/>
                  </a:cubicBezTo>
                  <a:cubicBezTo>
                    <a:pt x="9503" y="1133"/>
                    <a:pt x="9797" y="800"/>
                    <a:pt x="10027" y="433"/>
                  </a:cubicBezTo>
                  <a:lnTo>
                    <a:pt x="10027" y="433"/>
                  </a:lnTo>
                  <a:cubicBezTo>
                    <a:pt x="10022" y="1047"/>
                    <a:pt x="9830" y="1650"/>
                    <a:pt x="9467" y="2181"/>
                  </a:cubicBezTo>
                  <a:cubicBezTo>
                    <a:pt x="9179" y="2607"/>
                    <a:pt x="8796" y="2973"/>
                    <a:pt x="8330" y="3269"/>
                  </a:cubicBezTo>
                  <a:cubicBezTo>
                    <a:pt x="7571" y="3754"/>
                    <a:pt x="6663" y="4010"/>
                    <a:pt x="5704" y="4010"/>
                  </a:cubicBezTo>
                  <a:cubicBezTo>
                    <a:pt x="4747" y="4010"/>
                    <a:pt x="3839" y="3754"/>
                    <a:pt x="3079" y="3269"/>
                  </a:cubicBezTo>
                  <a:cubicBezTo>
                    <a:pt x="2613" y="2971"/>
                    <a:pt x="2233" y="2604"/>
                    <a:pt x="1943" y="2181"/>
                  </a:cubicBezTo>
                  <a:cubicBezTo>
                    <a:pt x="1582" y="1650"/>
                    <a:pt x="1388" y="1047"/>
                    <a:pt x="1384" y="433"/>
                  </a:cubicBezTo>
                  <a:close/>
                  <a:moveTo>
                    <a:pt x="5707" y="5864"/>
                  </a:moveTo>
                  <a:cubicBezTo>
                    <a:pt x="6111" y="5884"/>
                    <a:pt x="6448" y="6218"/>
                    <a:pt x="6444" y="6601"/>
                  </a:cubicBezTo>
                  <a:lnTo>
                    <a:pt x="6444" y="6603"/>
                  </a:lnTo>
                  <a:cubicBezTo>
                    <a:pt x="6444" y="6734"/>
                    <a:pt x="6410" y="6891"/>
                    <a:pt x="6343" y="7045"/>
                  </a:cubicBezTo>
                  <a:cubicBezTo>
                    <a:pt x="6232" y="7305"/>
                    <a:pt x="5999" y="7611"/>
                    <a:pt x="5707" y="7623"/>
                  </a:cubicBezTo>
                  <a:cubicBezTo>
                    <a:pt x="5415" y="7611"/>
                    <a:pt x="5182" y="7305"/>
                    <a:pt x="5071" y="7045"/>
                  </a:cubicBezTo>
                  <a:cubicBezTo>
                    <a:pt x="5006" y="6891"/>
                    <a:pt x="4969" y="6736"/>
                    <a:pt x="4969" y="6601"/>
                  </a:cubicBezTo>
                  <a:cubicBezTo>
                    <a:pt x="4965" y="6218"/>
                    <a:pt x="5302" y="5884"/>
                    <a:pt x="5707" y="5864"/>
                  </a:cubicBezTo>
                  <a:close/>
                  <a:moveTo>
                    <a:pt x="8402" y="3711"/>
                  </a:moveTo>
                  <a:cubicBezTo>
                    <a:pt x="8682" y="4061"/>
                    <a:pt x="8880" y="4505"/>
                    <a:pt x="8963" y="4978"/>
                  </a:cubicBezTo>
                  <a:cubicBezTo>
                    <a:pt x="9074" y="5607"/>
                    <a:pt x="8984" y="6233"/>
                    <a:pt x="8710" y="6737"/>
                  </a:cubicBezTo>
                  <a:cubicBezTo>
                    <a:pt x="8444" y="7225"/>
                    <a:pt x="8036" y="7542"/>
                    <a:pt x="7558" y="7625"/>
                  </a:cubicBezTo>
                  <a:cubicBezTo>
                    <a:pt x="7473" y="7640"/>
                    <a:pt x="7387" y="7647"/>
                    <a:pt x="7302" y="7647"/>
                  </a:cubicBezTo>
                  <a:cubicBezTo>
                    <a:pt x="7060" y="7647"/>
                    <a:pt x="6818" y="7587"/>
                    <a:pt x="6586" y="7468"/>
                  </a:cubicBezTo>
                  <a:cubicBezTo>
                    <a:pt x="6641" y="7382"/>
                    <a:pt x="6687" y="7292"/>
                    <a:pt x="6727" y="7205"/>
                  </a:cubicBezTo>
                  <a:cubicBezTo>
                    <a:pt x="6812" y="7003"/>
                    <a:pt x="6861" y="6789"/>
                    <a:pt x="6861" y="6603"/>
                  </a:cubicBezTo>
                  <a:cubicBezTo>
                    <a:pt x="6863" y="6002"/>
                    <a:pt x="6339" y="5474"/>
                    <a:pt x="5715" y="5452"/>
                  </a:cubicBezTo>
                  <a:lnTo>
                    <a:pt x="5700" y="5452"/>
                  </a:lnTo>
                  <a:cubicBezTo>
                    <a:pt x="5074" y="5474"/>
                    <a:pt x="4552" y="6002"/>
                    <a:pt x="4557" y="6603"/>
                  </a:cubicBezTo>
                  <a:cubicBezTo>
                    <a:pt x="4557" y="6789"/>
                    <a:pt x="4605" y="7003"/>
                    <a:pt x="4693" y="7205"/>
                  </a:cubicBezTo>
                  <a:cubicBezTo>
                    <a:pt x="4730" y="7292"/>
                    <a:pt x="4777" y="7382"/>
                    <a:pt x="4833" y="7468"/>
                  </a:cubicBezTo>
                  <a:cubicBezTo>
                    <a:pt x="4600" y="7587"/>
                    <a:pt x="4358" y="7647"/>
                    <a:pt x="4116" y="7647"/>
                  </a:cubicBezTo>
                  <a:cubicBezTo>
                    <a:pt x="4030" y="7647"/>
                    <a:pt x="3945" y="7640"/>
                    <a:pt x="3860" y="7625"/>
                  </a:cubicBezTo>
                  <a:cubicBezTo>
                    <a:pt x="3384" y="7542"/>
                    <a:pt x="2974" y="7225"/>
                    <a:pt x="2708" y="6737"/>
                  </a:cubicBezTo>
                  <a:cubicBezTo>
                    <a:pt x="2433" y="6234"/>
                    <a:pt x="2344" y="5610"/>
                    <a:pt x="2455" y="4978"/>
                  </a:cubicBezTo>
                  <a:cubicBezTo>
                    <a:pt x="2538" y="4505"/>
                    <a:pt x="2736" y="4060"/>
                    <a:pt x="3015" y="3711"/>
                  </a:cubicBezTo>
                  <a:cubicBezTo>
                    <a:pt x="3808" y="4177"/>
                    <a:pt x="4734" y="4422"/>
                    <a:pt x="5709" y="4422"/>
                  </a:cubicBezTo>
                  <a:cubicBezTo>
                    <a:pt x="6682" y="4422"/>
                    <a:pt x="7610" y="4177"/>
                    <a:pt x="8402" y="3711"/>
                  </a:cubicBezTo>
                  <a:close/>
                  <a:moveTo>
                    <a:pt x="9648" y="2633"/>
                  </a:moveTo>
                  <a:cubicBezTo>
                    <a:pt x="10182" y="3329"/>
                    <a:pt x="10473" y="4174"/>
                    <a:pt x="10473" y="5038"/>
                  </a:cubicBezTo>
                  <a:lnTo>
                    <a:pt x="10473" y="5183"/>
                  </a:lnTo>
                  <a:cubicBezTo>
                    <a:pt x="10473" y="5906"/>
                    <a:pt x="10272" y="6616"/>
                    <a:pt x="9887" y="7239"/>
                  </a:cubicBezTo>
                  <a:cubicBezTo>
                    <a:pt x="9762" y="7444"/>
                    <a:pt x="9615" y="7638"/>
                    <a:pt x="9456" y="7821"/>
                  </a:cubicBezTo>
                  <a:cubicBezTo>
                    <a:pt x="8910" y="8432"/>
                    <a:pt x="8198" y="8875"/>
                    <a:pt x="7400" y="9098"/>
                  </a:cubicBezTo>
                  <a:cubicBezTo>
                    <a:pt x="7016" y="9206"/>
                    <a:pt x="6619" y="9259"/>
                    <a:pt x="6218" y="9259"/>
                  </a:cubicBezTo>
                  <a:lnTo>
                    <a:pt x="5197" y="9259"/>
                  </a:lnTo>
                  <a:cubicBezTo>
                    <a:pt x="4796" y="9259"/>
                    <a:pt x="4398" y="9206"/>
                    <a:pt x="4015" y="9098"/>
                  </a:cubicBezTo>
                  <a:cubicBezTo>
                    <a:pt x="3216" y="8875"/>
                    <a:pt x="2505" y="8435"/>
                    <a:pt x="1959" y="7821"/>
                  </a:cubicBezTo>
                  <a:cubicBezTo>
                    <a:pt x="1798" y="7639"/>
                    <a:pt x="1653" y="7444"/>
                    <a:pt x="1527" y="7239"/>
                  </a:cubicBezTo>
                  <a:cubicBezTo>
                    <a:pt x="1144" y="6616"/>
                    <a:pt x="940" y="5904"/>
                    <a:pt x="940" y="5183"/>
                  </a:cubicBezTo>
                  <a:lnTo>
                    <a:pt x="940" y="5038"/>
                  </a:lnTo>
                  <a:cubicBezTo>
                    <a:pt x="940" y="4175"/>
                    <a:pt x="1233" y="3329"/>
                    <a:pt x="1767" y="2633"/>
                  </a:cubicBezTo>
                  <a:cubicBezTo>
                    <a:pt x="2018" y="2952"/>
                    <a:pt x="2319" y="3237"/>
                    <a:pt x="2668" y="3484"/>
                  </a:cubicBezTo>
                  <a:cubicBezTo>
                    <a:pt x="2357" y="3884"/>
                    <a:pt x="2144" y="4372"/>
                    <a:pt x="2049" y="4906"/>
                  </a:cubicBezTo>
                  <a:cubicBezTo>
                    <a:pt x="1922" y="5628"/>
                    <a:pt x="2027" y="6347"/>
                    <a:pt x="2348" y="6934"/>
                  </a:cubicBezTo>
                  <a:cubicBezTo>
                    <a:pt x="2675" y="7534"/>
                    <a:pt x="3187" y="7925"/>
                    <a:pt x="3790" y="8030"/>
                  </a:cubicBezTo>
                  <a:cubicBezTo>
                    <a:pt x="3898" y="8048"/>
                    <a:pt x="4008" y="8059"/>
                    <a:pt x="4117" y="8059"/>
                  </a:cubicBezTo>
                  <a:cubicBezTo>
                    <a:pt x="4456" y="8059"/>
                    <a:pt x="4790" y="7966"/>
                    <a:pt x="5107" y="7787"/>
                  </a:cubicBezTo>
                  <a:cubicBezTo>
                    <a:pt x="5271" y="7929"/>
                    <a:pt x="5472" y="8028"/>
                    <a:pt x="5701" y="8033"/>
                  </a:cubicBezTo>
                  <a:lnTo>
                    <a:pt x="5713" y="8033"/>
                  </a:lnTo>
                  <a:cubicBezTo>
                    <a:pt x="5944" y="8028"/>
                    <a:pt x="6144" y="7929"/>
                    <a:pt x="6308" y="7787"/>
                  </a:cubicBezTo>
                  <a:cubicBezTo>
                    <a:pt x="6624" y="7966"/>
                    <a:pt x="6960" y="8059"/>
                    <a:pt x="7297" y="8059"/>
                  </a:cubicBezTo>
                  <a:cubicBezTo>
                    <a:pt x="7407" y="8059"/>
                    <a:pt x="7515" y="8051"/>
                    <a:pt x="7624" y="8030"/>
                  </a:cubicBezTo>
                  <a:cubicBezTo>
                    <a:pt x="8228" y="7925"/>
                    <a:pt x="8740" y="7534"/>
                    <a:pt x="9067" y="6934"/>
                  </a:cubicBezTo>
                  <a:cubicBezTo>
                    <a:pt x="9386" y="6347"/>
                    <a:pt x="9493" y="5628"/>
                    <a:pt x="9364" y="4906"/>
                  </a:cubicBezTo>
                  <a:cubicBezTo>
                    <a:pt x="9271" y="4372"/>
                    <a:pt x="9058" y="3884"/>
                    <a:pt x="8747" y="3484"/>
                  </a:cubicBezTo>
                  <a:cubicBezTo>
                    <a:pt x="9095" y="3237"/>
                    <a:pt x="9396" y="2952"/>
                    <a:pt x="9648" y="2633"/>
                  </a:cubicBezTo>
                  <a:close/>
                  <a:moveTo>
                    <a:pt x="1300" y="7645"/>
                  </a:moveTo>
                  <a:cubicBezTo>
                    <a:pt x="1382" y="7767"/>
                    <a:pt x="1471" y="7883"/>
                    <a:pt x="1567" y="7996"/>
                  </a:cubicBezTo>
                  <a:cubicBezTo>
                    <a:pt x="1397" y="8429"/>
                    <a:pt x="1310" y="8886"/>
                    <a:pt x="1310" y="9355"/>
                  </a:cubicBezTo>
                  <a:cubicBezTo>
                    <a:pt x="1310" y="10096"/>
                    <a:pt x="1535" y="10821"/>
                    <a:pt x="1946" y="11435"/>
                  </a:cubicBezTo>
                  <a:cubicBezTo>
                    <a:pt x="1909" y="11432"/>
                    <a:pt x="1872" y="11426"/>
                    <a:pt x="1835" y="11420"/>
                  </a:cubicBezTo>
                  <a:cubicBezTo>
                    <a:pt x="1010" y="11275"/>
                    <a:pt x="455" y="10485"/>
                    <a:pt x="600" y="9658"/>
                  </a:cubicBezTo>
                  <a:lnTo>
                    <a:pt x="800" y="8525"/>
                  </a:lnTo>
                  <a:cubicBezTo>
                    <a:pt x="859" y="8184"/>
                    <a:pt x="1039" y="7873"/>
                    <a:pt x="1300" y="7645"/>
                  </a:cubicBezTo>
                  <a:close/>
                  <a:moveTo>
                    <a:pt x="9534" y="8336"/>
                  </a:moveTo>
                  <a:cubicBezTo>
                    <a:pt x="9642" y="8666"/>
                    <a:pt x="9695" y="9006"/>
                    <a:pt x="9695" y="9355"/>
                  </a:cubicBezTo>
                  <a:cubicBezTo>
                    <a:pt x="9695" y="10136"/>
                    <a:pt x="9416" y="10896"/>
                    <a:pt x="8910" y="11497"/>
                  </a:cubicBezTo>
                  <a:cubicBezTo>
                    <a:pt x="8849" y="11568"/>
                    <a:pt x="8784" y="11639"/>
                    <a:pt x="8717" y="11706"/>
                  </a:cubicBezTo>
                  <a:cubicBezTo>
                    <a:pt x="8084" y="12336"/>
                    <a:pt x="7250" y="12683"/>
                    <a:pt x="6366" y="12683"/>
                  </a:cubicBezTo>
                  <a:lnTo>
                    <a:pt x="5051" y="12683"/>
                  </a:lnTo>
                  <a:cubicBezTo>
                    <a:pt x="4070" y="12683"/>
                    <a:pt x="3144" y="12251"/>
                    <a:pt x="2508" y="11497"/>
                  </a:cubicBezTo>
                  <a:cubicBezTo>
                    <a:pt x="2002" y="10895"/>
                    <a:pt x="1723" y="10136"/>
                    <a:pt x="1723" y="9355"/>
                  </a:cubicBezTo>
                  <a:cubicBezTo>
                    <a:pt x="1723" y="9006"/>
                    <a:pt x="1776" y="8664"/>
                    <a:pt x="1884" y="8336"/>
                  </a:cubicBezTo>
                  <a:cubicBezTo>
                    <a:pt x="2446" y="8883"/>
                    <a:pt x="3140" y="9281"/>
                    <a:pt x="3906" y="9496"/>
                  </a:cubicBezTo>
                  <a:cubicBezTo>
                    <a:pt x="4324" y="9613"/>
                    <a:pt x="4761" y="9672"/>
                    <a:pt x="5199" y="9672"/>
                  </a:cubicBezTo>
                  <a:lnTo>
                    <a:pt x="6219" y="9672"/>
                  </a:lnTo>
                  <a:cubicBezTo>
                    <a:pt x="6658" y="9672"/>
                    <a:pt x="7093" y="9613"/>
                    <a:pt x="7512" y="9496"/>
                  </a:cubicBezTo>
                  <a:cubicBezTo>
                    <a:pt x="8280" y="9281"/>
                    <a:pt x="8972" y="8883"/>
                    <a:pt x="9534" y="8336"/>
                  </a:cubicBezTo>
                  <a:close/>
                  <a:moveTo>
                    <a:pt x="1373" y="1"/>
                  </a:moveTo>
                  <a:cubicBezTo>
                    <a:pt x="1337" y="1"/>
                    <a:pt x="1300" y="6"/>
                    <a:pt x="1263" y="16"/>
                  </a:cubicBezTo>
                  <a:cubicBezTo>
                    <a:pt x="1087" y="66"/>
                    <a:pt x="968" y="222"/>
                    <a:pt x="968" y="405"/>
                  </a:cubicBezTo>
                  <a:lnTo>
                    <a:pt x="968" y="412"/>
                  </a:lnTo>
                  <a:cubicBezTo>
                    <a:pt x="968" y="1065"/>
                    <a:pt x="1158" y="1708"/>
                    <a:pt x="1513" y="2282"/>
                  </a:cubicBezTo>
                  <a:cubicBezTo>
                    <a:pt x="872" y="3069"/>
                    <a:pt x="520" y="4042"/>
                    <a:pt x="520" y="5038"/>
                  </a:cubicBezTo>
                  <a:lnTo>
                    <a:pt x="520" y="5183"/>
                  </a:lnTo>
                  <a:cubicBezTo>
                    <a:pt x="520" y="5918"/>
                    <a:pt x="711" y="6642"/>
                    <a:pt x="1072" y="7290"/>
                  </a:cubicBezTo>
                  <a:cubicBezTo>
                    <a:pt x="712" y="7582"/>
                    <a:pt x="465" y="7996"/>
                    <a:pt x="385" y="8453"/>
                  </a:cubicBezTo>
                  <a:lnTo>
                    <a:pt x="186" y="9586"/>
                  </a:lnTo>
                  <a:cubicBezTo>
                    <a:pt x="1" y="10635"/>
                    <a:pt x="705" y="11639"/>
                    <a:pt x="1754" y="11824"/>
                  </a:cubicBezTo>
                  <a:cubicBezTo>
                    <a:pt x="1865" y="11845"/>
                    <a:pt x="1975" y="11854"/>
                    <a:pt x="2086" y="11854"/>
                  </a:cubicBezTo>
                  <a:cubicBezTo>
                    <a:pt x="2144" y="11854"/>
                    <a:pt x="2199" y="11849"/>
                    <a:pt x="2257" y="11846"/>
                  </a:cubicBezTo>
                  <a:cubicBezTo>
                    <a:pt x="2458" y="12069"/>
                    <a:pt x="2683" y="12268"/>
                    <a:pt x="2924" y="12436"/>
                  </a:cubicBezTo>
                  <a:cubicBezTo>
                    <a:pt x="2397" y="12611"/>
                    <a:pt x="2152" y="13028"/>
                    <a:pt x="2078" y="13179"/>
                  </a:cubicBezTo>
                  <a:lnTo>
                    <a:pt x="2076" y="13183"/>
                  </a:lnTo>
                  <a:cubicBezTo>
                    <a:pt x="2024" y="13284"/>
                    <a:pt x="2067" y="13408"/>
                    <a:pt x="2168" y="13458"/>
                  </a:cubicBezTo>
                  <a:cubicBezTo>
                    <a:pt x="2197" y="13473"/>
                    <a:pt x="2228" y="13480"/>
                    <a:pt x="2259" y="13480"/>
                  </a:cubicBezTo>
                  <a:cubicBezTo>
                    <a:pt x="2335" y="13480"/>
                    <a:pt x="2408" y="13438"/>
                    <a:pt x="2443" y="13365"/>
                  </a:cubicBezTo>
                  <a:lnTo>
                    <a:pt x="2447" y="13361"/>
                  </a:lnTo>
                  <a:cubicBezTo>
                    <a:pt x="2499" y="13254"/>
                    <a:pt x="2616" y="13065"/>
                    <a:pt x="2836" y="12929"/>
                  </a:cubicBezTo>
                  <a:lnTo>
                    <a:pt x="2836" y="12929"/>
                  </a:lnTo>
                  <a:cubicBezTo>
                    <a:pt x="2711" y="13142"/>
                    <a:pt x="2619" y="13407"/>
                    <a:pt x="2659" y="13711"/>
                  </a:cubicBezTo>
                  <a:cubicBezTo>
                    <a:pt x="2671" y="13815"/>
                    <a:pt x="2759" y="13890"/>
                    <a:pt x="2861" y="13890"/>
                  </a:cubicBezTo>
                  <a:cubicBezTo>
                    <a:pt x="2870" y="13890"/>
                    <a:pt x="2878" y="13890"/>
                    <a:pt x="2887" y="13889"/>
                  </a:cubicBezTo>
                  <a:cubicBezTo>
                    <a:pt x="3001" y="13874"/>
                    <a:pt x="3079" y="13772"/>
                    <a:pt x="3067" y="13660"/>
                  </a:cubicBezTo>
                  <a:cubicBezTo>
                    <a:pt x="3038" y="13417"/>
                    <a:pt x="3140" y="13201"/>
                    <a:pt x="3256" y="13037"/>
                  </a:cubicBezTo>
                  <a:cubicBezTo>
                    <a:pt x="3289" y="13336"/>
                    <a:pt x="3356" y="13708"/>
                    <a:pt x="3506" y="13955"/>
                  </a:cubicBezTo>
                  <a:cubicBezTo>
                    <a:pt x="3546" y="14020"/>
                    <a:pt x="3614" y="14056"/>
                    <a:pt x="3682" y="14056"/>
                  </a:cubicBezTo>
                  <a:cubicBezTo>
                    <a:pt x="3719" y="14056"/>
                    <a:pt x="3756" y="14046"/>
                    <a:pt x="3789" y="14026"/>
                  </a:cubicBezTo>
                  <a:cubicBezTo>
                    <a:pt x="3888" y="13967"/>
                    <a:pt x="3918" y="13841"/>
                    <a:pt x="3858" y="13742"/>
                  </a:cubicBezTo>
                  <a:cubicBezTo>
                    <a:pt x="3727" y="13528"/>
                    <a:pt x="3674" y="13121"/>
                    <a:pt x="3653" y="12828"/>
                  </a:cubicBezTo>
                  <a:lnTo>
                    <a:pt x="3653" y="12828"/>
                  </a:lnTo>
                  <a:cubicBezTo>
                    <a:pt x="4089" y="13003"/>
                    <a:pt x="4558" y="13096"/>
                    <a:pt x="5042" y="13096"/>
                  </a:cubicBezTo>
                  <a:lnTo>
                    <a:pt x="6357" y="13096"/>
                  </a:lnTo>
                  <a:cubicBezTo>
                    <a:pt x="6817" y="13096"/>
                    <a:pt x="7266" y="13013"/>
                    <a:pt x="7684" y="12852"/>
                  </a:cubicBezTo>
                  <a:lnTo>
                    <a:pt x="7684" y="12852"/>
                  </a:lnTo>
                  <a:cubicBezTo>
                    <a:pt x="7663" y="13142"/>
                    <a:pt x="7608" y="13532"/>
                    <a:pt x="7479" y="13741"/>
                  </a:cubicBezTo>
                  <a:cubicBezTo>
                    <a:pt x="7420" y="13839"/>
                    <a:pt x="7453" y="13964"/>
                    <a:pt x="7549" y="14023"/>
                  </a:cubicBezTo>
                  <a:cubicBezTo>
                    <a:pt x="7581" y="14044"/>
                    <a:pt x="7618" y="14053"/>
                    <a:pt x="7655" y="14053"/>
                  </a:cubicBezTo>
                  <a:cubicBezTo>
                    <a:pt x="7726" y="14053"/>
                    <a:pt x="7793" y="14019"/>
                    <a:pt x="7831" y="13954"/>
                  </a:cubicBezTo>
                  <a:cubicBezTo>
                    <a:pt x="7984" y="13705"/>
                    <a:pt x="8049" y="13333"/>
                    <a:pt x="8081" y="13032"/>
                  </a:cubicBezTo>
                  <a:cubicBezTo>
                    <a:pt x="8200" y="13195"/>
                    <a:pt x="8300" y="13413"/>
                    <a:pt x="8271" y="13658"/>
                  </a:cubicBezTo>
                  <a:cubicBezTo>
                    <a:pt x="8256" y="13770"/>
                    <a:pt x="8337" y="13874"/>
                    <a:pt x="8451" y="13887"/>
                  </a:cubicBezTo>
                  <a:cubicBezTo>
                    <a:pt x="8460" y="13889"/>
                    <a:pt x="8467" y="13889"/>
                    <a:pt x="8476" y="13889"/>
                  </a:cubicBezTo>
                  <a:cubicBezTo>
                    <a:pt x="8578" y="13889"/>
                    <a:pt x="8667" y="13813"/>
                    <a:pt x="8680" y="13710"/>
                  </a:cubicBezTo>
                  <a:cubicBezTo>
                    <a:pt x="8719" y="13405"/>
                    <a:pt x="8629" y="13139"/>
                    <a:pt x="8503" y="12927"/>
                  </a:cubicBezTo>
                  <a:lnTo>
                    <a:pt x="8503" y="12927"/>
                  </a:lnTo>
                  <a:cubicBezTo>
                    <a:pt x="8722" y="13065"/>
                    <a:pt x="8839" y="13253"/>
                    <a:pt x="8891" y="13358"/>
                  </a:cubicBezTo>
                  <a:lnTo>
                    <a:pt x="8895" y="13364"/>
                  </a:lnTo>
                  <a:cubicBezTo>
                    <a:pt x="8932" y="13436"/>
                    <a:pt x="9004" y="13478"/>
                    <a:pt x="9079" y="13478"/>
                  </a:cubicBezTo>
                  <a:cubicBezTo>
                    <a:pt x="9110" y="13478"/>
                    <a:pt x="9141" y="13471"/>
                    <a:pt x="9170" y="13457"/>
                  </a:cubicBezTo>
                  <a:cubicBezTo>
                    <a:pt x="9272" y="13405"/>
                    <a:pt x="9312" y="13282"/>
                    <a:pt x="9262" y="13180"/>
                  </a:cubicBezTo>
                  <a:lnTo>
                    <a:pt x="9260" y="13177"/>
                  </a:lnTo>
                  <a:cubicBezTo>
                    <a:pt x="9188" y="13031"/>
                    <a:pt x="8951" y="12632"/>
                    <a:pt x="8453" y="12448"/>
                  </a:cubicBezTo>
                  <a:cubicBezTo>
                    <a:pt x="8645" y="12318"/>
                    <a:pt x="8828" y="12166"/>
                    <a:pt x="8996" y="11997"/>
                  </a:cubicBezTo>
                  <a:cubicBezTo>
                    <a:pt x="9044" y="11950"/>
                    <a:pt x="9092" y="11898"/>
                    <a:pt x="9139" y="11846"/>
                  </a:cubicBezTo>
                  <a:cubicBezTo>
                    <a:pt x="9195" y="11852"/>
                    <a:pt x="9251" y="11854"/>
                    <a:pt x="9309" y="11854"/>
                  </a:cubicBezTo>
                  <a:cubicBezTo>
                    <a:pt x="9420" y="11854"/>
                    <a:pt x="9531" y="11845"/>
                    <a:pt x="9642" y="11824"/>
                  </a:cubicBezTo>
                  <a:cubicBezTo>
                    <a:pt x="10090" y="11744"/>
                    <a:pt x="10500" y="11507"/>
                    <a:pt x="10791" y="11154"/>
                  </a:cubicBezTo>
                  <a:cubicBezTo>
                    <a:pt x="11080" y="10806"/>
                    <a:pt x="11239" y="10367"/>
                    <a:pt x="11239" y="9919"/>
                  </a:cubicBezTo>
                  <a:cubicBezTo>
                    <a:pt x="11250" y="9879"/>
                    <a:pt x="11248" y="9836"/>
                    <a:pt x="11247" y="9797"/>
                  </a:cubicBezTo>
                  <a:cubicBezTo>
                    <a:pt x="11240" y="9690"/>
                    <a:pt x="11148" y="9605"/>
                    <a:pt x="11040" y="9605"/>
                  </a:cubicBezTo>
                  <a:cubicBezTo>
                    <a:pt x="11035" y="9605"/>
                    <a:pt x="11031" y="9605"/>
                    <a:pt x="11026" y="9605"/>
                  </a:cubicBezTo>
                  <a:cubicBezTo>
                    <a:pt x="10914" y="9613"/>
                    <a:pt x="10827" y="9710"/>
                    <a:pt x="10834" y="9826"/>
                  </a:cubicBezTo>
                  <a:cubicBezTo>
                    <a:pt x="10836" y="9855"/>
                    <a:pt x="10839" y="9888"/>
                    <a:pt x="10839" y="9922"/>
                  </a:cubicBezTo>
                  <a:cubicBezTo>
                    <a:pt x="10839" y="10661"/>
                    <a:pt x="10309" y="11291"/>
                    <a:pt x="9581" y="11420"/>
                  </a:cubicBezTo>
                  <a:cubicBezTo>
                    <a:pt x="9544" y="11426"/>
                    <a:pt x="9507" y="11432"/>
                    <a:pt x="9470" y="11435"/>
                  </a:cubicBezTo>
                  <a:cubicBezTo>
                    <a:pt x="9882" y="10821"/>
                    <a:pt x="10106" y="10096"/>
                    <a:pt x="10106" y="9355"/>
                  </a:cubicBezTo>
                  <a:cubicBezTo>
                    <a:pt x="10106" y="8886"/>
                    <a:pt x="10019" y="8431"/>
                    <a:pt x="9849" y="7996"/>
                  </a:cubicBezTo>
                  <a:cubicBezTo>
                    <a:pt x="9944" y="7883"/>
                    <a:pt x="10034" y="7765"/>
                    <a:pt x="10117" y="7645"/>
                  </a:cubicBezTo>
                  <a:cubicBezTo>
                    <a:pt x="10377" y="7873"/>
                    <a:pt x="10558" y="8185"/>
                    <a:pt x="10617" y="8525"/>
                  </a:cubicBezTo>
                  <a:lnTo>
                    <a:pt x="10680" y="8898"/>
                  </a:lnTo>
                  <a:cubicBezTo>
                    <a:pt x="10698" y="8999"/>
                    <a:pt x="10784" y="9068"/>
                    <a:pt x="10883" y="9068"/>
                  </a:cubicBezTo>
                  <a:cubicBezTo>
                    <a:pt x="10893" y="9068"/>
                    <a:pt x="10907" y="9067"/>
                    <a:pt x="10917" y="9065"/>
                  </a:cubicBezTo>
                  <a:cubicBezTo>
                    <a:pt x="11031" y="9045"/>
                    <a:pt x="11105" y="8940"/>
                    <a:pt x="11084" y="8827"/>
                  </a:cubicBezTo>
                  <a:lnTo>
                    <a:pt x="11019" y="8453"/>
                  </a:lnTo>
                  <a:cubicBezTo>
                    <a:pt x="10939" y="7996"/>
                    <a:pt x="10692" y="7582"/>
                    <a:pt x="10333" y="7290"/>
                  </a:cubicBezTo>
                  <a:cubicBezTo>
                    <a:pt x="10694" y="6642"/>
                    <a:pt x="10884" y="5918"/>
                    <a:pt x="10884" y="5183"/>
                  </a:cubicBezTo>
                  <a:lnTo>
                    <a:pt x="10884" y="5038"/>
                  </a:lnTo>
                  <a:cubicBezTo>
                    <a:pt x="10884" y="4042"/>
                    <a:pt x="10532" y="3069"/>
                    <a:pt x="9893" y="2282"/>
                  </a:cubicBezTo>
                  <a:cubicBezTo>
                    <a:pt x="10250" y="1708"/>
                    <a:pt x="10436" y="1065"/>
                    <a:pt x="10436" y="412"/>
                  </a:cubicBezTo>
                  <a:lnTo>
                    <a:pt x="10436" y="405"/>
                  </a:lnTo>
                  <a:cubicBezTo>
                    <a:pt x="10436" y="222"/>
                    <a:pt x="10318" y="66"/>
                    <a:pt x="10142" y="19"/>
                  </a:cubicBezTo>
                  <a:cubicBezTo>
                    <a:pt x="10104" y="8"/>
                    <a:pt x="10066" y="3"/>
                    <a:pt x="10029" y="3"/>
                  </a:cubicBezTo>
                  <a:cubicBezTo>
                    <a:pt x="9891" y="3"/>
                    <a:pt x="9762" y="74"/>
                    <a:pt x="9688" y="196"/>
                  </a:cubicBezTo>
                  <a:cubicBezTo>
                    <a:pt x="9564" y="398"/>
                    <a:pt x="9416" y="590"/>
                    <a:pt x="9247" y="769"/>
                  </a:cubicBezTo>
                  <a:cubicBezTo>
                    <a:pt x="9231" y="684"/>
                    <a:pt x="9186" y="606"/>
                    <a:pt x="9123" y="544"/>
                  </a:cubicBezTo>
                  <a:cubicBezTo>
                    <a:pt x="9039" y="466"/>
                    <a:pt x="8931" y="423"/>
                    <a:pt x="8818" y="423"/>
                  </a:cubicBezTo>
                  <a:cubicBezTo>
                    <a:pt x="8781" y="423"/>
                    <a:pt x="8743" y="428"/>
                    <a:pt x="8706" y="437"/>
                  </a:cubicBezTo>
                  <a:cubicBezTo>
                    <a:pt x="8274" y="547"/>
                    <a:pt x="7833" y="634"/>
                    <a:pt x="7397" y="696"/>
                  </a:cubicBezTo>
                  <a:cubicBezTo>
                    <a:pt x="7012" y="599"/>
                    <a:pt x="6616" y="551"/>
                    <a:pt x="6218" y="551"/>
                  </a:cubicBezTo>
                  <a:lnTo>
                    <a:pt x="5715" y="551"/>
                  </a:lnTo>
                  <a:cubicBezTo>
                    <a:pt x="5602" y="551"/>
                    <a:pt x="5509" y="643"/>
                    <a:pt x="5509" y="755"/>
                  </a:cubicBezTo>
                  <a:cubicBezTo>
                    <a:pt x="5509" y="869"/>
                    <a:pt x="5602" y="961"/>
                    <a:pt x="5715" y="961"/>
                  </a:cubicBezTo>
                  <a:lnTo>
                    <a:pt x="6218" y="961"/>
                  </a:lnTo>
                  <a:cubicBezTo>
                    <a:pt x="6595" y="961"/>
                    <a:pt x="6971" y="1010"/>
                    <a:pt x="7333" y="1103"/>
                  </a:cubicBezTo>
                  <a:cubicBezTo>
                    <a:pt x="7350" y="1108"/>
                    <a:pt x="7369" y="1111"/>
                    <a:pt x="7386" y="1111"/>
                  </a:cubicBezTo>
                  <a:cubicBezTo>
                    <a:pt x="7395" y="1111"/>
                    <a:pt x="7403" y="1110"/>
                    <a:pt x="7411" y="1109"/>
                  </a:cubicBezTo>
                  <a:cubicBezTo>
                    <a:pt x="7877" y="1044"/>
                    <a:pt x="8348" y="954"/>
                    <a:pt x="8806" y="835"/>
                  </a:cubicBezTo>
                  <a:cubicBezTo>
                    <a:pt x="8809" y="835"/>
                    <a:pt x="8812" y="835"/>
                    <a:pt x="8814" y="835"/>
                  </a:cubicBezTo>
                  <a:cubicBezTo>
                    <a:pt x="8828" y="835"/>
                    <a:pt x="8836" y="840"/>
                    <a:pt x="8839" y="843"/>
                  </a:cubicBezTo>
                  <a:cubicBezTo>
                    <a:pt x="8845" y="849"/>
                    <a:pt x="8845" y="850"/>
                    <a:pt x="8843" y="852"/>
                  </a:cubicBezTo>
                  <a:cubicBezTo>
                    <a:pt x="8822" y="961"/>
                    <a:pt x="8811" y="1066"/>
                    <a:pt x="8809" y="1167"/>
                  </a:cubicBezTo>
                  <a:cubicBezTo>
                    <a:pt x="7973" y="1828"/>
                    <a:pt x="6876" y="2193"/>
                    <a:pt x="5703" y="2193"/>
                  </a:cubicBezTo>
                  <a:cubicBezTo>
                    <a:pt x="4531" y="2193"/>
                    <a:pt x="3432" y="1828"/>
                    <a:pt x="2597" y="1167"/>
                  </a:cubicBezTo>
                  <a:cubicBezTo>
                    <a:pt x="2595" y="1065"/>
                    <a:pt x="2585" y="960"/>
                    <a:pt x="2564" y="852"/>
                  </a:cubicBezTo>
                  <a:cubicBezTo>
                    <a:pt x="2564" y="850"/>
                    <a:pt x="2563" y="847"/>
                    <a:pt x="2567" y="843"/>
                  </a:cubicBezTo>
                  <a:cubicBezTo>
                    <a:pt x="2571" y="840"/>
                    <a:pt x="2579" y="835"/>
                    <a:pt x="2593" y="835"/>
                  </a:cubicBezTo>
                  <a:cubicBezTo>
                    <a:pt x="2595" y="835"/>
                    <a:pt x="2598" y="835"/>
                    <a:pt x="2601" y="835"/>
                  </a:cubicBezTo>
                  <a:cubicBezTo>
                    <a:pt x="3061" y="952"/>
                    <a:pt x="3529" y="1044"/>
                    <a:pt x="3995" y="1109"/>
                  </a:cubicBezTo>
                  <a:cubicBezTo>
                    <a:pt x="4003" y="1110"/>
                    <a:pt x="4012" y="1111"/>
                    <a:pt x="4020" y="1111"/>
                  </a:cubicBezTo>
                  <a:cubicBezTo>
                    <a:pt x="4039" y="1111"/>
                    <a:pt x="4057" y="1108"/>
                    <a:pt x="4074" y="1103"/>
                  </a:cubicBezTo>
                  <a:cubicBezTo>
                    <a:pt x="4301" y="1044"/>
                    <a:pt x="4533" y="1004"/>
                    <a:pt x="4767" y="982"/>
                  </a:cubicBezTo>
                  <a:cubicBezTo>
                    <a:pt x="4879" y="970"/>
                    <a:pt x="4962" y="871"/>
                    <a:pt x="4952" y="755"/>
                  </a:cubicBezTo>
                  <a:cubicBezTo>
                    <a:pt x="4940" y="649"/>
                    <a:pt x="4852" y="570"/>
                    <a:pt x="4745" y="570"/>
                  </a:cubicBezTo>
                  <a:cubicBezTo>
                    <a:pt x="4738" y="570"/>
                    <a:pt x="4732" y="570"/>
                    <a:pt x="4725" y="571"/>
                  </a:cubicBezTo>
                  <a:cubicBezTo>
                    <a:pt x="4484" y="596"/>
                    <a:pt x="4245" y="636"/>
                    <a:pt x="4009" y="695"/>
                  </a:cubicBezTo>
                  <a:cubicBezTo>
                    <a:pt x="3573" y="633"/>
                    <a:pt x="3131" y="545"/>
                    <a:pt x="2700" y="436"/>
                  </a:cubicBezTo>
                  <a:cubicBezTo>
                    <a:pt x="2663" y="426"/>
                    <a:pt x="2625" y="422"/>
                    <a:pt x="2587" y="422"/>
                  </a:cubicBezTo>
                  <a:cubicBezTo>
                    <a:pt x="2476" y="422"/>
                    <a:pt x="2368" y="463"/>
                    <a:pt x="2285" y="541"/>
                  </a:cubicBezTo>
                  <a:cubicBezTo>
                    <a:pt x="2218" y="603"/>
                    <a:pt x="2175" y="682"/>
                    <a:pt x="2157" y="767"/>
                  </a:cubicBezTo>
                  <a:cubicBezTo>
                    <a:pt x="1989" y="588"/>
                    <a:pt x="1842" y="398"/>
                    <a:pt x="1717" y="193"/>
                  </a:cubicBezTo>
                  <a:cubicBezTo>
                    <a:pt x="1641" y="71"/>
                    <a:pt x="1511" y="1"/>
                    <a:pt x="137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sp>
        <p:nvSpPr>
          <p:cNvPr id="1399" name="Google Shape;1399;p47"/>
          <p:cNvSpPr txBox="1"/>
          <p:nvPr>
            <p:ph type="title"/>
          </p:nvPr>
        </p:nvSpPr>
        <p:spPr>
          <a:xfrm>
            <a:off x="720009" y="2571750"/>
            <a:ext cx="1645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00" name="Google Shape;1400;p47"/>
          <p:cNvSpPr txBox="1"/>
          <p:nvPr>
            <p:ph idx="1" type="subTitle"/>
          </p:nvPr>
        </p:nvSpPr>
        <p:spPr>
          <a:xfrm>
            <a:off x="720009" y="2937450"/>
            <a:ext cx="16458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01" name="Google Shape;1401;p47"/>
          <p:cNvSpPr txBox="1"/>
          <p:nvPr>
            <p:ph idx="2" type="title"/>
          </p:nvPr>
        </p:nvSpPr>
        <p:spPr>
          <a:xfrm>
            <a:off x="4758811" y="2571750"/>
            <a:ext cx="1645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02" name="Google Shape;1402;p47"/>
          <p:cNvSpPr txBox="1"/>
          <p:nvPr>
            <p:ph idx="3" type="subTitle"/>
          </p:nvPr>
        </p:nvSpPr>
        <p:spPr>
          <a:xfrm>
            <a:off x="4758806" y="2937450"/>
            <a:ext cx="16458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a:t>
            </a:r>
            <a:r>
              <a:rPr lang="en"/>
              <a:t>he biggest planet in the Solar System</a:t>
            </a:r>
            <a:endParaRPr/>
          </a:p>
        </p:txBody>
      </p:sp>
      <p:sp>
        <p:nvSpPr>
          <p:cNvPr id="1403" name="Google Shape;1403;p47"/>
          <p:cNvSpPr txBox="1"/>
          <p:nvPr>
            <p:ph idx="8" type="title"/>
          </p:nvPr>
        </p:nvSpPr>
        <p:spPr>
          <a:xfrm>
            <a:off x="720000" y="4078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Earth’s climate</a:t>
            </a:r>
            <a:endParaRPr/>
          </a:p>
        </p:txBody>
      </p:sp>
      <p:sp>
        <p:nvSpPr>
          <p:cNvPr id="1404" name="Google Shape;1404;p47"/>
          <p:cNvSpPr txBox="1"/>
          <p:nvPr>
            <p:ph idx="4" type="title"/>
          </p:nvPr>
        </p:nvSpPr>
        <p:spPr>
          <a:xfrm>
            <a:off x="2739410" y="2571750"/>
            <a:ext cx="1645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05" name="Google Shape;1405;p47"/>
          <p:cNvSpPr txBox="1"/>
          <p:nvPr>
            <p:ph idx="5" type="subTitle"/>
          </p:nvPr>
        </p:nvSpPr>
        <p:spPr>
          <a:xfrm>
            <a:off x="2739408" y="2937450"/>
            <a:ext cx="16458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actually a very cold place</a:t>
            </a:r>
            <a:endParaRPr/>
          </a:p>
        </p:txBody>
      </p:sp>
      <p:sp>
        <p:nvSpPr>
          <p:cNvPr id="1406" name="Google Shape;1406;p47"/>
          <p:cNvSpPr txBox="1"/>
          <p:nvPr>
            <p:ph idx="6" type="title"/>
          </p:nvPr>
        </p:nvSpPr>
        <p:spPr>
          <a:xfrm>
            <a:off x="6778212" y="2571750"/>
            <a:ext cx="1645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407" name="Google Shape;1407;p47"/>
          <p:cNvSpPr txBox="1"/>
          <p:nvPr>
            <p:ph idx="7" type="subTitle"/>
          </p:nvPr>
        </p:nvSpPr>
        <p:spPr>
          <a:xfrm>
            <a:off x="6778205" y="2937450"/>
            <a:ext cx="16458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1408" name="Google Shape;1408;p47"/>
          <p:cNvGrpSpPr/>
          <p:nvPr/>
        </p:nvGrpSpPr>
        <p:grpSpPr>
          <a:xfrm>
            <a:off x="5259106" y="1804140"/>
            <a:ext cx="645191" cy="636591"/>
            <a:chOff x="2071055" y="2774104"/>
            <a:chExt cx="423965" cy="421667"/>
          </a:xfrm>
        </p:grpSpPr>
        <p:sp>
          <p:nvSpPr>
            <p:cNvPr id="1409" name="Google Shape;1409;p47"/>
            <p:cNvSpPr/>
            <p:nvPr/>
          </p:nvSpPr>
          <p:spPr>
            <a:xfrm>
              <a:off x="2157898" y="3098067"/>
              <a:ext cx="68595" cy="62321"/>
            </a:xfrm>
            <a:custGeom>
              <a:rect b="b" l="l" r="r" t="t"/>
              <a:pathLst>
                <a:path extrusionOk="0" h="2066" w="2274">
                  <a:moveTo>
                    <a:pt x="1135" y="1"/>
                  </a:moveTo>
                  <a:cubicBezTo>
                    <a:pt x="668" y="1"/>
                    <a:pt x="245" y="321"/>
                    <a:pt x="132" y="795"/>
                  </a:cubicBezTo>
                  <a:cubicBezTo>
                    <a:pt x="0" y="1350"/>
                    <a:pt x="345" y="1908"/>
                    <a:pt x="900" y="2038"/>
                  </a:cubicBezTo>
                  <a:cubicBezTo>
                    <a:pt x="980" y="2057"/>
                    <a:pt x="1060" y="2066"/>
                    <a:pt x="1139" y="2066"/>
                  </a:cubicBezTo>
                  <a:cubicBezTo>
                    <a:pt x="1606" y="2066"/>
                    <a:pt x="2029" y="1746"/>
                    <a:pt x="2142" y="1272"/>
                  </a:cubicBezTo>
                  <a:cubicBezTo>
                    <a:pt x="2274" y="717"/>
                    <a:pt x="1929" y="159"/>
                    <a:pt x="1374" y="29"/>
                  </a:cubicBezTo>
                  <a:cubicBezTo>
                    <a:pt x="1294" y="10"/>
                    <a:pt x="1214" y="1"/>
                    <a:pt x="1135"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7"/>
            <p:cNvSpPr/>
            <p:nvPr/>
          </p:nvSpPr>
          <p:spPr>
            <a:xfrm>
              <a:off x="2295266" y="3082774"/>
              <a:ext cx="44433" cy="44433"/>
            </a:xfrm>
            <a:custGeom>
              <a:rect b="b" l="l" r="r" t="t"/>
              <a:pathLst>
                <a:path extrusionOk="0" h="1473" w="1473">
                  <a:moveTo>
                    <a:pt x="737" y="1"/>
                  </a:moveTo>
                  <a:cubicBezTo>
                    <a:pt x="330" y="1"/>
                    <a:pt x="1" y="330"/>
                    <a:pt x="1" y="737"/>
                  </a:cubicBezTo>
                  <a:cubicBezTo>
                    <a:pt x="1" y="1144"/>
                    <a:pt x="330" y="1472"/>
                    <a:pt x="737" y="1472"/>
                  </a:cubicBezTo>
                  <a:cubicBezTo>
                    <a:pt x="1144" y="1472"/>
                    <a:pt x="1472" y="1144"/>
                    <a:pt x="1472" y="737"/>
                  </a:cubicBezTo>
                  <a:cubicBezTo>
                    <a:pt x="1472" y="330"/>
                    <a:pt x="1144" y="1"/>
                    <a:pt x="737"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7"/>
            <p:cNvSpPr/>
            <p:nvPr/>
          </p:nvSpPr>
          <p:spPr>
            <a:xfrm>
              <a:off x="2357675" y="3142288"/>
              <a:ext cx="47208" cy="47238"/>
            </a:xfrm>
            <a:custGeom>
              <a:rect b="b" l="l" r="r" t="t"/>
              <a:pathLst>
                <a:path extrusionOk="0" h="1566" w="1565">
                  <a:moveTo>
                    <a:pt x="785" y="1"/>
                  </a:moveTo>
                  <a:cubicBezTo>
                    <a:pt x="784" y="1"/>
                    <a:pt x="783" y="1"/>
                    <a:pt x="782" y="1"/>
                  </a:cubicBezTo>
                  <a:cubicBezTo>
                    <a:pt x="351" y="1"/>
                    <a:pt x="1" y="350"/>
                    <a:pt x="1" y="783"/>
                  </a:cubicBezTo>
                  <a:cubicBezTo>
                    <a:pt x="1" y="1214"/>
                    <a:pt x="350" y="1566"/>
                    <a:pt x="782" y="1566"/>
                  </a:cubicBezTo>
                  <a:cubicBezTo>
                    <a:pt x="1215" y="1566"/>
                    <a:pt x="1564" y="1215"/>
                    <a:pt x="1564" y="783"/>
                  </a:cubicBezTo>
                  <a:cubicBezTo>
                    <a:pt x="1564" y="351"/>
                    <a:pt x="1215" y="1"/>
                    <a:pt x="785" y="1"/>
                  </a:cubicBezTo>
                  <a:close/>
                </a:path>
              </a:pathLst>
            </a:custGeom>
            <a:solidFill>
              <a:srgbClr val="F9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7"/>
            <p:cNvSpPr/>
            <p:nvPr/>
          </p:nvSpPr>
          <p:spPr>
            <a:xfrm>
              <a:off x="2241935" y="3142228"/>
              <a:ext cx="39094" cy="36409"/>
            </a:xfrm>
            <a:custGeom>
              <a:rect b="b" l="l" r="r" t="t"/>
              <a:pathLst>
                <a:path extrusionOk="0" h="1207" w="1296">
                  <a:moveTo>
                    <a:pt x="648" y="1"/>
                  </a:moveTo>
                  <a:cubicBezTo>
                    <a:pt x="357" y="1"/>
                    <a:pt x="101" y="211"/>
                    <a:pt x="53" y="507"/>
                  </a:cubicBezTo>
                  <a:cubicBezTo>
                    <a:pt x="1" y="837"/>
                    <a:pt x="223" y="1146"/>
                    <a:pt x="553" y="1199"/>
                  </a:cubicBezTo>
                  <a:cubicBezTo>
                    <a:pt x="585" y="1205"/>
                    <a:pt x="617" y="1207"/>
                    <a:pt x="648" y="1207"/>
                  </a:cubicBezTo>
                  <a:cubicBezTo>
                    <a:pt x="939" y="1207"/>
                    <a:pt x="1195" y="997"/>
                    <a:pt x="1243" y="700"/>
                  </a:cubicBezTo>
                  <a:cubicBezTo>
                    <a:pt x="1295" y="371"/>
                    <a:pt x="1073" y="62"/>
                    <a:pt x="745" y="9"/>
                  </a:cubicBezTo>
                  <a:cubicBezTo>
                    <a:pt x="712" y="3"/>
                    <a:pt x="680" y="1"/>
                    <a:pt x="648" y="1"/>
                  </a:cubicBezTo>
                  <a:close/>
                </a:path>
              </a:pathLst>
            </a:custGeom>
            <a:solidFill>
              <a:srgbClr val="EF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7"/>
            <p:cNvSpPr/>
            <p:nvPr/>
          </p:nvSpPr>
          <p:spPr>
            <a:xfrm>
              <a:off x="2077209" y="2780287"/>
              <a:ext cx="411511" cy="287261"/>
            </a:xfrm>
            <a:custGeom>
              <a:rect b="b" l="l" r="r" t="t"/>
              <a:pathLst>
                <a:path extrusionOk="0" h="9523" w="13642">
                  <a:moveTo>
                    <a:pt x="6551" y="0"/>
                  </a:moveTo>
                  <a:cubicBezTo>
                    <a:pt x="4597" y="0"/>
                    <a:pt x="3011" y="1578"/>
                    <a:pt x="2996" y="3531"/>
                  </a:cubicBezTo>
                  <a:cubicBezTo>
                    <a:pt x="1341" y="3531"/>
                    <a:pt x="1" y="4871"/>
                    <a:pt x="1" y="6526"/>
                  </a:cubicBezTo>
                  <a:cubicBezTo>
                    <a:pt x="1" y="8180"/>
                    <a:pt x="1341" y="9521"/>
                    <a:pt x="2996" y="9521"/>
                  </a:cubicBezTo>
                  <a:lnTo>
                    <a:pt x="10352" y="9521"/>
                  </a:lnTo>
                  <a:lnTo>
                    <a:pt x="10352" y="9523"/>
                  </a:lnTo>
                  <a:cubicBezTo>
                    <a:pt x="12168" y="9523"/>
                    <a:pt x="13642" y="8051"/>
                    <a:pt x="13642" y="6233"/>
                  </a:cubicBezTo>
                  <a:cubicBezTo>
                    <a:pt x="13642" y="4418"/>
                    <a:pt x="12170" y="2944"/>
                    <a:pt x="10352" y="2944"/>
                  </a:cubicBezTo>
                  <a:cubicBezTo>
                    <a:pt x="10253" y="2944"/>
                    <a:pt x="10155" y="2949"/>
                    <a:pt x="10056" y="2957"/>
                  </a:cubicBezTo>
                  <a:cubicBezTo>
                    <a:pt x="9772" y="1278"/>
                    <a:pt x="8311" y="0"/>
                    <a:pt x="65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7"/>
            <p:cNvSpPr/>
            <p:nvPr/>
          </p:nvSpPr>
          <p:spPr>
            <a:xfrm>
              <a:off x="2077269" y="2782489"/>
              <a:ext cx="243643" cy="282827"/>
            </a:xfrm>
            <a:custGeom>
              <a:rect b="b" l="l" r="r" t="t"/>
              <a:pathLst>
                <a:path extrusionOk="0" h="9376" w="8077">
                  <a:moveTo>
                    <a:pt x="6451" y="1"/>
                  </a:moveTo>
                  <a:cubicBezTo>
                    <a:pt x="4527" y="1"/>
                    <a:pt x="2965" y="1554"/>
                    <a:pt x="2950" y="3477"/>
                  </a:cubicBezTo>
                  <a:cubicBezTo>
                    <a:pt x="1320" y="3477"/>
                    <a:pt x="0" y="4798"/>
                    <a:pt x="0" y="6426"/>
                  </a:cubicBezTo>
                  <a:cubicBezTo>
                    <a:pt x="0" y="8055"/>
                    <a:pt x="1320" y="9376"/>
                    <a:pt x="2950" y="9376"/>
                  </a:cubicBezTo>
                  <a:lnTo>
                    <a:pt x="7692" y="9376"/>
                  </a:lnTo>
                  <a:cubicBezTo>
                    <a:pt x="6353" y="8253"/>
                    <a:pt x="5531" y="6724"/>
                    <a:pt x="5531" y="5040"/>
                  </a:cubicBezTo>
                  <a:cubicBezTo>
                    <a:pt x="5531" y="3197"/>
                    <a:pt x="6515" y="1544"/>
                    <a:pt x="8077" y="400"/>
                  </a:cubicBezTo>
                  <a:cubicBezTo>
                    <a:pt x="7590" y="146"/>
                    <a:pt x="7037" y="1"/>
                    <a:pt x="6451"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7"/>
            <p:cNvSpPr/>
            <p:nvPr/>
          </p:nvSpPr>
          <p:spPr>
            <a:xfrm>
              <a:off x="2189118" y="2952103"/>
              <a:ext cx="50647" cy="40300"/>
            </a:xfrm>
            <a:custGeom>
              <a:rect b="b" l="l" r="r" t="t"/>
              <a:pathLst>
                <a:path extrusionOk="0" h="1336" w="1679">
                  <a:moveTo>
                    <a:pt x="839" y="0"/>
                  </a:moveTo>
                  <a:cubicBezTo>
                    <a:pt x="376" y="0"/>
                    <a:pt x="1" y="300"/>
                    <a:pt x="1" y="669"/>
                  </a:cubicBezTo>
                  <a:cubicBezTo>
                    <a:pt x="1" y="1039"/>
                    <a:pt x="378" y="1336"/>
                    <a:pt x="841" y="1336"/>
                  </a:cubicBezTo>
                  <a:cubicBezTo>
                    <a:pt x="1302" y="1336"/>
                    <a:pt x="1678" y="1036"/>
                    <a:pt x="1678" y="669"/>
                  </a:cubicBezTo>
                  <a:cubicBezTo>
                    <a:pt x="1678" y="299"/>
                    <a:pt x="1302" y="2"/>
                    <a:pt x="8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7"/>
            <p:cNvSpPr/>
            <p:nvPr/>
          </p:nvSpPr>
          <p:spPr>
            <a:xfrm>
              <a:off x="2326244" y="2952042"/>
              <a:ext cx="50617" cy="40331"/>
            </a:xfrm>
            <a:custGeom>
              <a:rect b="b" l="l" r="r" t="t"/>
              <a:pathLst>
                <a:path extrusionOk="0" h="1337" w="1678">
                  <a:moveTo>
                    <a:pt x="837" y="1"/>
                  </a:moveTo>
                  <a:cubicBezTo>
                    <a:pt x="376" y="1"/>
                    <a:pt x="0" y="300"/>
                    <a:pt x="0" y="669"/>
                  </a:cubicBezTo>
                  <a:cubicBezTo>
                    <a:pt x="0" y="1036"/>
                    <a:pt x="376" y="1336"/>
                    <a:pt x="839" y="1336"/>
                  </a:cubicBezTo>
                  <a:cubicBezTo>
                    <a:pt x="1302" y="1336"/>
                    <a:pt x="1677" y="1036"/>
                    <a:pt x="1677" y="669"/>
                  </a:cubicBezTo>
                  <a:cubicBezTo>
                    <a:pt x="1677" y="301"/>
                    <a:pt x="1302" y="1"/>
                    <a:pt x="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7"/>
            <p:cNvSpPr/>
            <p:nvPr/>
          </p:nvSpPr>
          <p:spPr>
            <a:xfrm>
              <a:off x="2258133" y="2946371"/>
              <a:ext cx="49652" cy="44524"/>
            </a:xfrm>
            <a:custGeom>
              <a:rect b="b" l="l" r="r" t="t"/>
              <a:pathLst>
                <a:path extrusionOk="0" h="1476" w="1646">
                  <a:moveTo>
                    <a:pt x="823" y="1"/>
                  </a:moveTo>
                  <a:cubicBezTo>
                    <a:pt x="368" y="1"/>
                    <a:pt x="1" y="48"/>
                    <a:pt x="2" y="557"/>
                  </a:cubicBezTo>
                  <a:cubicBezTo>
                    <a:pt x="2" y="1066"/>
                    <a:pt x="371" y="1476"/>
                    <a:pt x="825" y="1476"/>
                  </a:cubicBezTo>
                  <a:cubicBezTo>
                    <a:pt x="1277" y="1474"/>
                    <a:pt x="1646" y="1064"/>
                    <a:pt x="1646" y="556"/>
                  </a:cubicBezTo>
                  <a:cubicBezTo>
                    <a:pt x="1646" y="47"/>
                    <a:pt x="1277" y="1"/>
                    <a:pt x="823" y="1"/>
                  </a:cubicBezTo>
                  <a:close/>
                </a:path>
              </a:pathLst>
            </a:custGeom>
            <a:solidFill>
              <a:srgbClr val="4E56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7"/>
            <p:cNvSpPr/>
            <p:nvPr/>
          </p:nvSpPr>
          <p:spPr>
            <a:xfrm>
              <a:off x="2071055" y="2810693"/>
              <a:ext cx="397333" cy="262978"/>
            </a:xfrm>
            <a:custGeom>
              <a:rect b="b" l="l" r="r" t="t"/>
              <a:pathLst>
                <a:path extrusionOk="0" h="8718" w="13172">
                  <a:moveTo>
                    <a:pt x="4083" y="1"/>
                  </a:moveTo>
                  <a:cubicBezTo>
                    <a:pt x="4025" y="1"/>
                    <a:pt x="3968" y="25"/>
                    <a:pt x="3928" y="70"/>
                  </a:cubicBezTo>
                  <a:cubicBezTo>
                    <a:pt x="3378" y="699"/>
                    <a:pt x="3054" y="1492"/>
                    <a:pt x="3004" y="2323"/>
                  </a:cubicBezTo>
                  <a:cubicBezTo>
                    <a:pt x="1331" y="2427"/>
                    <a:pt x="1" y="3818"/>
                    <a:pt x="1" y="5518"/>
                  </a:cubicBezTo>
                  <a:cubicBezTo>
                    <a:pt x="1" y="7283"/>
                    <a:pt x="1437" y="8717"/>
                    <a:pt x="3202" y="8717"/>
                  </a:cubicBezTo>
                  <a:lnTo>
                    <a:pt x="10556" y="8717"/>
                  </a:lnTo>
                  <a:cubicBezTo>
                    <a:pt x="11525" y="8717"/>
                    <a:pt x="12426" y="8330"/>
                    <a:pt x="13093" y="7627"/>
                  </a:cubicBezTo>
                  <a:cubicBezTo>
                    <a:pt x="13171" y="7544"/>
                    <a:pt x="13167" y="7414"/>
                    <a:pt x="13085" y="7337"/>
                  </a:cubicBezTo>
                  <a:cubicBezTo>
                    <a:pt x="13046" y="7300"/>
                    <a:pt x="12995" y="7281"/>
                    <a:pt x="12945" y="7281"/>
                  </a:cubicBezTo>
                  <a:cubicBezTo>
                    <a:pt x="12890" y="7281"/>
                    <a:pt x="12836" y="7303"/>
                    <a:pt x="12794" y="7346"/>
                  </a:cubicBezTo>
                  <a:cubicBezTo>
                    <a:pt x="12205" y="7967"/>
                    <a:pt x="11411" y="8309"/>
                    <a:pt x="10556" y="8309"/>
                  </a:cubicBezTo>
                  <a:lnTo>
                    <a:pt x="3202" y="8309"/>
                  </a:lnTo>
                  <a:cubicBezTo>
                    <a:pt x="1663" y="8309"/>
                    <a:pt x="411" y="7058"/>
                    <a:pt x="411" y="5520"/>
                  </a:cubicBezTo>
                  <a:cubicBezTo>
                    <a:pt x="411" y="3981"/>
                    <a:pt x="1663" y="2730"/>
                    <a:pt x="3202" y="2730"/>
                  </a:cubicBezTo>
                  <a:cubicBezTo>
                    <a:pt x="3314" y="2730"/>
                    <a:pt x="3406" y="2638"/>
                    <a:pt x="3406" y="2524"/>
                  </a:cubicBezTo>
                  <a:cubicBezTo>
                    <a:pt x="3412" y="1720"/>
                    <a:pt x="3708" y="945"/>
                    <a:pt x="4237" y="343"/>
                  </a:cubicBezTo>
                  <a:cubicBezTo>
                    <a:pt x="4313" y="257"/>
                    <a:pt x="4304" y="127"/>
                    <a:pt x="4218" y="53"/>
                  </a:cubicBezTo>
                  <a:cubicBezTo>
                    <a:pt x="4179" y="17"/>
                    <a:pt x="4131" y="1"/>
                    <a:pt x="408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7"/>
            <p:cNvSpPr/>
            <p:nvPr/>
          </p:nvSpPr>
          <p:spPr>
            <a:xfrm>
              <a:off x="2208966" y="2774104"/>
              <a:ext cx="286055" cy="244698"/>
            </a:xfrm>
            <a:custGeom>
              <a:rect b="b" l="l" r="r" t="t"/>
              <a:pathLst>
                <a:path extrusionOk="0" h="8112" w="9483">
                  <a:moveTo>
                    <a:pt x="2186" y="1"/>
                  </a:moveTo>
                  <a:cubicBezTo>
                    <a:pt x="1449" y="1"/>
                    <a:pt x="738" y="212"/>
                    <a:pt x="124" y="615"/>
                  </a:cubicBezTo>
                  <a:cubicBezTo>
                    <a:pt x="29" y="677"/>
                    <a:pt x="1" y="804"/>
                    <a:pt x="64" y="899"/>
                  </a:cubicBezTo>
                  <a:cubicBezTo>
                    <a:pt x="104" y="959"/>
                    <a:pt x="170" y="992"/>
                    <a:pt x="237" y="992"/>
                  </a:cubicBezTo>
                  <a:cubicBezTo>
                    <a:pt x="276" y="992"/>
                    <a:pt x="314" y="981"/>
                    <a:pt x="348" y="958"/>
                  </a:cubicBezTo>
                  <a:cubicBezTo>
                    <a:pt x="894" y="600"/>
                    <a:pt x="1529" y="411"/>
                    <a:pt x="2186" y="411"/>
                  </a:cubicBezTo>
                  <a:cubicBezTo>
                    <a:pt x="3823" y="411"/>
                    <a:pt x="5213" y="1581"/>
                    <a:pt x="5487" y="3194"/>
                  </a:cubicBezTo>
                  <a:cubicBezTo>
                    <a:pt x="5505" y="3294"/>
                    <a:pt x="5591" y="3365"/>
                    <a:pt x="5689" y="3365"/>
                  </a:cubicBezTo>
                  <a:cubicBezTo>
                    <a:pt x="5696" y="3365"/>
                    <a:pt x="5702" y="3365"/>
                    <a:pt x="5709" y="3364"/>
                  </a:cubicBezTo>
                  <a:cubicBezTo>
                    <a:pt x="5802" y="3359"/>
                    <a:pt x="5895" y="3353"/>
                    <a:pt x="5987" y="3353"/>
                  </a:cubicBezTo>
                  <a:cubicBezTo>
                    <a:pt x="7685" y="3353"/>
                    <a:pt x="9068" y="4736"/>
                    <a:pt x="9068" y="6434"/>
                  </a:cubicBezTo>
                  <a:cubicBezTo>
                    <a:pt x="9068" y="6919"/>
                    <a:pt x="8960" y="7385"/>
                    <a:pt x="8743" y="7814"/>
                  </a:cubicBezTo>
                  <a:cubicBezTo>
                    <a:pt x="8691" y="7916"/>
                    <a:pt x="8734" y="8039"/>
                    <a:pt x="8836" y="8089"/>
                  </a:cubicBezTo>
                  <a:cubicBezTo>
                    <a:pt x="8865" y="8104"/>
                    <a:pt x="8897" y="8111"/>
                    <a:pt x="8928" y="8111"/>
                  </a:cubicBezTo>
                  <a:cubicBezTo>
                    <a:pt x="9004" y="8111"/>
                    <a:pt x="9075" y="8068"/>
                    <a:pt x="9112" y="7999"/>
                  </a:cubicBezTo>
                  <a:cubicBezTo>
                    <a:pt x="9357" y="7511"/>
                    <a:pt x="9482" y="6984"/>
                    <a:pt x="9482" y="6434"/>
                  </a:cubicBezTo>
                  <a:cubicBezTo>
                    <a:pt x="9479" y="4512"/>
                    <a:pt x="7911" y="2944"/>
                    <a:pt x="5984" y="2944"/>
                  </a:cubicBezTo>
                  <a:cubicBezTo>
                    <a:pt x="5943" y="2944"/>
                    <a:pt x="5900" y="2944"/>
                    <a:pt x="5857" y="2946"/>
                  </a:cubicBezTo>
                  <a:cubicBezTo>
                    <a:pt x="5681" y="2153"/>
                    <a:pt x="5247" y="1431"/>
                    <a:pt x="4623" y="899"/>
                  </a:cubicBezTo>
                  <a:cubicBezTo>
                    <a:pt x="3946" y="320"/>
                    <a:pt x="3078" y="1"/>
                    <a:pt x="218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7"/>
            <p:cNvSpPr/>
            <p:nvPr/>
          </p:nvSpPr>
          <p:spPr>
            <a:xfrm>
              <a:off x="2154912" y="3091702"/>
              <a:ext cx="74749" cy="74779"/>
            </a:xfrm>
            <a:custGeom>
              <a:rect b="b" l="l" r="r" t="t"/>
              <a:pathLst>
                <a:path extrusionOk="0" h="2479" w="2478">
                  <a:moveTo>
                    <a:pt x="1238" y="413"/>
                  </a:moveTo>
                  <a:cubicBezTo>
                    <a:pt x="1695" y="413"/>
                    <a:pt x="2065" y="784"/>
                    <a:pt x="2065" y="1240"/>
                  </a:cubicBezTo>
                  <a:cubicBezTo>
                    <a:pt x="2065" y="1697"/>
                    <a:pt x="1694" y="2067"/>
                    <a:pt x="1238" y="2067"/>
                  </a:cubicBezTo>
                  <a:cubicBezTo>
                    <a:pt x="783" y="2067"/>
                    <a:pt x="413" y="1694"/>
                    <a:pt x="413" y="1240"/>
                  </a:cubicBezTo>
                  <a:cubicBezTo>
                    <a:pt x="413" y="784"/>
                    <a:pt x="784" y="413"/>
                    <a:pt x="1238" y="413"/>
                  </a:cubicBezTo>
                  <a:close/>
                  <a:moveTo>
                    <a:pt x="1238" y="0"/>
                  </a:moveTo>
                  <a:cubicBezTo>
                    <a:pt x="556" y="0"/>
                    <a:pt x="0" y="558"/>
                    <a:pt x="0" y="1240"/>
                  </a:cubicBezTo>
                  <a:cubicBezTo>
                    <a:pt x="0" y="1922"/>
                    <a:pt x="556" y="2478"/>
                    <a:pt x="1238" y="2478"/>
                  </a:cubicBezTo>
                  <a:cubicBezTo>
                    <a:pt x="1922" y="2478"/>
                    <a:pt x="2478" y="1922"/>
                    <a:pt x="2478" y="1240"/>
                  </a:cubicBezTo>
                  <a:cubicBezTo>
                    <a:pt x="2478" y="558"/>
                    <a:pt x="1922" y="0"/>
                    <a:pt x="1238"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7"/>
            <p:cNvSpPr/>
            <p:nvPr/>
          </p:nvSpPr>
          <p:spPr>
            <a:xfrm>
              <a:off x="2289052" y="3076530"/>
              <a:ext cx="56891" cy="56831"/>
            </a:xfrm>
            <a:custGeom>
              <a:rect b="b" l="l" r="r" t="t"/>
              <a:pathLst>
                <a:path extrusionOk="0" h="1884" w="1886">
                  <a:moveTo>
                    <a:pt x="943" y="412"/>
                  </a:moveTo>
                  <a:cubicBezTo>
                    <a:pt x="1235" y="412"/>
                    <a:pt x="1473" y="650"/>
                    <a:pt x="1473" y="943"/>
                  </a:cubicBezTo>
                  <a:cubicBezTo>
                    <a:pt x="1473" y="1236"/>
                    <a:pt x="1236" y="1472"/>
                    <a:pt x="943" y="1472"/>
                  </a:cubicBezTo>
                  <a:cubicBezTo>
                    <a:pt x="650" y="1472"/>
                    <a:pt x="412" y="1234"/>
                    <a:pt x="412" y="943"/>
                  </a:cubicBezTo>
                  <a:cubicBezTo>
                    <a:pt x="412" y="650"/>
                    <a:pt x="650" y="412"/>
                    <a:pt x="943" y="412"/>
                  </a:cubicBezTo>
                  <a:close/>
                  <a:moveTo>
                    <a:pt x="943" y="1"/>
                  </a:moveTo>
                  <a:cubicBezTo>
                    <a:pt x="423" y="1"/>
                    <a:pt x="1" y="422"/>
                    <a:pt x="1" y="941"/>
                  </a:cubicBezTo>
                  <a:cubicBezTo>
                    <a:pt x="1" y="1462"/>
                    <a:pt x="423" y="1884"/>
                    <a:pt x="943" y="1884"/>
                  </a:cubicBezTo>
                  <a:cubicBezTo>
                    <a:pt x="1462" y="1884"/>
                    <a:pt x="1884" y="1462"/>
                    <a:pt x="1884" y="941"/>
                  </a:cubicBezTo>
                  <a:cubicBezTo>
                    <a:pt x="1885" y="425"/>
                    <a:pt x="1462" y="1"/>
                    <a:pt x="94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7"/>
            <p:cNvSpPr/>
            <p:nvPr/>
          </p:nvSpPr>
          <p:spPr>
            <a:xfrm>
              <a:off x="2351401" y="3136044"/>
              <a:ext cx="59666" cy="59727"/>
            </a:xfrm>
            <a:custGeom>
              <a:rect b="b" l="l" r="r" t="t"/>
              <a:pathLst>
                <a:path extrusionOk="0" h="1980" w="1978">
                  <a:moveTo>
                    <a:pt x="988" y="413"/>
                  </a:moveTo>
                  <a:cubicBezTo>
                    <a:pt x="1306" y="413"/>
                    <a:pt x="1565" y="672"/>
                    <a:pt x="1565" y="990"/>
                  </a:cubicBezTo>
                  <a:cubicBezTo>
                    <a:pt x="1565" y="1308"/>
                    <a:pt x="1306" y="1567"/>
                    <a:pt x="988" y="1567"/>
                  </a:cubicBezTo>
                  <a:cubicBezTo>
                    <a:pt x="670" y="1567"/>
                    <a:pt x="412" y="1308"/>
                    <a:pt x="412" y="990"/>
                  </a:cubicBezTo>
                  <a:cubicBezTo>
                    <a:pt x="412" y="672"/>
                    <a:pt x="670" y="413"/>
                    <a:pt x="988" y="413"/>
                  </a:cubicBezTo>
                  <a:close/>
                  <a:moveTo>
                    <a:pt x="988" y="1"/>
                  </a:moveTo>
                  <a:cubicBezTo>
                    <a:pt x="444" y="1"/>
                    <a:pt x="0" y="444"/>
                    <a:pt x="0" y="990"/>
                  </a:cubicBezTo>
                  <a:cubicBezTo>
                    <a:pt x="0" y="1536"/>
                    <a:pt x="444" y="1980"/>
                    <a:pt x="988" y="1980"/>
                  </a:cubicBezTo>
                  <a:cubicBezTo>
                    <a:pt x="1534" y="1980"/>
                    <a:pt x="1978" y="1536"/>
                    <a:pt x="1978" y="990"/>
                  </a:cubicBezTo>
                  <a:cubicBezTo>
                    <a:pt x="1978" y="444"/>
                    <a:pt x="1534" y="1"/>
                    <a:pt x="98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7"/>
            <p:cNvSpPr/>
            <p:nvPr/>
          </p:nvSpPr>
          <p:spPr>
            <a:xfrm>
              <a:off x="2237169" y="3136044"/>
              <a:ext cx="48807" cy="48807"/>
            </a:xfrm>
            <a:custGeom>
              <a:rect b="b" l="l" r="r" t="t"/>
              <a:pathLst>
                <a:path extrusionOk="0" h="1618" w="1618">
                  <a:moveTo>
                    <a:pt x="808" y="412"/>
                  </a:moveTo>
                  <a:cubicBezTo>
                    <a:pt x="1026" y="412"/>
                    <a:pt x="1206" y="589"/>
                    <a:pt x="1206" y="808"/>
                  </a:cubicBezTo>
                  <a:cubicBezTo>
                    <a:pt x="1206" y="1029"/>
                    <a:pt x="1029" y="1206"/>
                    <a:pt x="808" y="1206"/>
                  </a:cubicBezTo>
                  <a:cubicBezTo>
                    <a:pt x="589" y="1206"/>
                    <a:pt x="410" y="1029"/>
                    <a:pt x="410" y="808"/>
                  </a:cubicBezTo>
                  <a:cubicBezTo>
                    <a:pt x="410" y="591"/>
                    <a:pt x="588" y="412"/>
                    <a:pt x="808" y="412"/>
                  </a:cubicBezTo>
                  <a:close/>
                  <a:moveTo>
                    <a:pt x="808" y="1"/>
                  </a:moveTo>
                  <a:cubicBezTo>
                    <a:pt x="363" y="1"/>
                    <a:pt x="1" y="363"/>
                    <a:pt x="1" y="808"/>
                  </a:cubicBezTo>
                  <a:cubicBezTo>
                    <a:pt x="1" y="1255"/>
                    <a:pt x="363" y="1617"/>
                    <a:pt x="808" y="1617"/>
                  </a:cubicBezTo>
                  <a:cubicBezTo>
                    <a:pt x="1254" y="1617"/>
                    <a:pt x="1616" y="1255"/>
                    <a:pt x="1616" y="808"/>
                  </a:cubicBezTo>
                  <a:cubicBezTo>
                    <a:pt x="1617" y="363"/>
                    <a:pt x="1254" y="1"/>
                    <a:pt x="80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7"/>
            <p:cNvSpPr/>
            <p:nvPr/>
          </p:nvSpPr>
          <p:spPr>
            <a:xfrm>
              <a:off x="2251950" y="2940127"/>
              <a:ext cx="62049" cy="56982"/>
            </a:xfrm>
            <a:custGeom>
              <a:rect b="b" l="l" r="r" t="t"/>
              <a:pathLst>
                <a:path extrusionOk="0" h="1889" w="2057">
                  <a:moveTo>
                    <a:pt x="1030" y="414"/>
                  </a:moveTo>
                  <a:cubicBezTo>
                    <a:pt x="1559" y="414"/>
                    <a:pt x="1644" y="496"/>
                    <a:pt x="1644" y="763"/>
                  </a:cubicBezTo>
                  <a:cubicBezTo>
                    <a:pt x="1644" y="1156"/>
                    <a:pt x="1369" y="1476"/>
                    <a:pt x="1028" y="1476"/>
                  </a:cubicBezTo>
                  <a:cubicBezTo>
                    <a:pt x="867" y="1476"/>
                    <a:pt x="715" y="1406"/>
                    <a:pt x="601" y="1276"/>
                  </a:cubicBezTo>
                  <a:cubicBezTo>
                    <a:pt x="478" y="1141"/>
                    <a:pt x="413" y="958"/>
                    <a:pt x="413" y="764"/>
                  </a:cubicBezTo>
                  <a:cubicBezTo>
                    <a:pt x="413" y="496"/>
                    <a:pt x="497" y="414"/>
                    <a:pt x="1028" y="414"/>
                  </a:cubicBezTo>
                  <a:close/>
                  <a:moveTo>
                    <a:pt x="1028" y="1"/>
                  </a:moveTo>
                  <a:cubicBezTo>
                    <a:pt x="696" y="1"/>
                    <a:pt x="0" y="1"/>
                    <a:pt x="0" y="763"/>
                  </a:cubicBezTo>
                  <a:cubicBezTo>
                    <a:pt x="0" y="1058"/>
                    <a:pt x="104" y="1338"/>
                    <a:pt x="295" y="1549"/>
                  </a:cubicBezTo>
                  <a:cubicBezTo>
                    <a:pt x="488" y="1768"/>
                    <a:pt x="749" y="1888"/>
                    <a:pt x="1028" y="1888"/>
                  </a:cubicBezTo>
                  <a:cubicBezTo>
                    <a:pt x="1596" y="1888"/>
                    <a:pt x="2056" y="1384"/>
                    <a:pt x="2056" y="763"/>
                  </a:cubicBezTo>
                  <a:cubicBezTo>
                    <a:pt x="2056" y="1"/>
                    <a:pt x="1361" y="1"/>
                    <a:pt x="102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7"/>
            <p:cNvSpPr/>
            <p:nvPr/>
          </p:nvSpPr>
          <p:spPr>
            <a:xfrm>
              <a:off x="2210866" y="2932104"/>
              <a:ext cx="36469" cy="24434"/>
            </a:xfrm>
            <a:custGeom>
              <a:rect b="b" l="l" r="r" t="t"/>
              <a:pathLst>
                <a:path extrusionOk="0" h="810" w="1209">
                  <a:moveTo>
                    <a:pt x="604" y="1"/>
                  </a:moveTo>
                  <a:cubicBezTo>
                    <a:pt x="271" y="1"/>
                    <a:pt x="0" y="271"/>
                    <a:pt x="0" y="604"/>
                  </a:cubicBezTo>
                  <a:cubicBezTo>
                    <a:pt x="1" y="718"/>
                    <a:pt x="93" y="810"/>
                    <a:pt x="207" y="810"/>
                  </a:cubicBezTo>
                  <a:cubicBezTo>
                    <a:pt x="321" y="810"/>
                    <a:pt x="411" y="718"/>
                    <a:pt x="411" y="604"/>
                  </a:cubicBezTo>
                  <a:cubicBezTo>
                    <a:pt x="411" y="498"/>
                    <a:pt x="498" y="410"/>
                    <a:pt x="604" y="410"/>
                  </a:cubicBezTo>
                  <a:cubicBezTo>
                    <a:pt x="711" y="410"/>
                    <a:pt x="799" y="498"/>
                    <a:pt x="799" y="604"/>
                  </a:cubicBezTo>
                  <a:cubicBezTo>
                    <a:pt x="799" y="718"/>
                    <a:pt x="890" y="810"/>
                    <a:pt x="1003" y="810"/>
                  </a:cubicBezTo>
                  <a:cubicBezTo>
                    <a:pt x="1117" y="810"/>
                    <a:pt x="1208" y="718"/>
                    <a:pt x="1208" y="604"/>
                  </a:cubicBezTo>
                  <a:cubicBezTo>
                    <a:pt x="1208" y="444"/>
                    <a:pt x="1146" y="290"/>
                    <a:pt x="1031" y="178"/>
                  </a:cubicBezTo>
                  <a:cubicBezTo>
                    <a:pt x="917" y="63"/>
                    <a:pt x="765" y="1"/>
                    <a:pt x="60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7"/>
            <p:cNvSpPr/>
            <p:nvPr/>
          </p:nvSpPr>
          <p:spPr>
            <a:xfrm>
              <a:off x="2318462" y="2932013"/>
              <a:ext cx="36530" cy="24494"/>
            </a:xfrm>
            <a:custGeom>
              <a:rect b="b" l="l" r="r" t="t"/>
              <a:pathLst>
                <a:path extrusionOk="0" h="812" w="1211">
                  <a:moveTo>
                    <a:pt x="606" y="1"/>
                  </a:moveTo>
                  <a:cubicBezTo>
                    <a:pt x="273" y="1"/>
                    <a:pt x="1" y="273"/>
                    <a:pt x="1" y="606"/>
                  </a:cubicBezTo>
                  <a:cubicBezTo>
                    <a:pt x="2" y="721"/>
                    <a:pt x="95" y="811"/>
                    <a:pt x="208" y="811"/>
                  </a:cubicBezTo>
                  <a:cubicBezTo>
                    <a:pt x="323" y="811"/>
                    <a:pt x="413" y="719"/>
                    <a:pt x="413" y="606"/>
                  </a:cubicBezTo>
                  <a:cubicBezTo>
                    <a:pt x="413" y="499"/>
                    <a:pt x="501" y="412"/>
                    <a:pt x="606" y="412"/>
                  </a:cubicBezTo>
                  <a:cubicBezTo>
                    <a:pt x="657" y="412"/>
                    <a:pt x="705" y="433"/>
                    <a:pt x="742" y="470"/>
                  </a:cubicBezTo>
                  <a:cubicBezTo>
                    <a:pt x="779" y="506"/>
                    <a:pt x="799" y="554"/>
                    <a:pt x="799" y="606"/>
                  </a:cubicBezTo>
                  <a:cubicBezTo>
                    <a:pt x="799" y="721"/>
                    <a:pt x="893" y="811"/>
                    <a:pt x="1005" y="811"/>
                  </a:cubicBezTo>
                  <a:cubicBezTo>
                    <a:pt x="1117" y="811"/>
                    <a:pt x="1211" y="719"/>
                    <a:pt x="1211" y="606"/>
                  </a:cubicBezTo>
                  <a:cubicBezTo>
                    <a:pt x="1211" y="446"/>
                    <a:pt x="1147" y="292"/>
                    <a:pt x="1033" y="178"/>
                  </a:cubicBezTo>
                  <a:cubicBezTo>
                    <a:pt x="918" y="64"/>
                    <a:pt x="767" y="1"/>
                    <a:pt x="60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47"/>
          <p:cNvGrpSpPr/>
          <p:nvPr/>
        </p:nvGrpSpPr>
        <p:grpSpPr>
          <a:xfrm>
            <a:off x="7276943" y="1802434"/>
            <a:ext cx="648318" cy="640021"/>
            <a:chOff x="2070965" y="1441147"/>
            <a:chExt cx="426020" cy="423939"/>
          </a:xfrm>
        </p:grpSpPr>
        <p:sp>
          <p:nvSpPr>
            <p:cNvPr id="1428" name="Google Shape;1428;p47"/>
            <p:cNvSpPr/>
            <p:nvPr/>
          </p:nvSpPr>
          <p:spPr>
            <a:xfrm>
              <a:off x="2077209" y="1447331"/>
              <a:ext cx="412899" cy="411601"/>
            </a:xfrm>
            <a:custGeom>
              <a:rect b="b" l="l" r="r" t="t"/>
              <a:pathLst>
                <a:path extrusionOk="0" h="13645" w="13688">
                  <a:moveTo>
                    <a:pt x="6821" y="1"/>
                  </a:moveTo>
                  <a:cubicBezTo>
                    <a:pt x="6564" y="1"/>
                    <a:pt x="6357" y="178"/>
                    <a:pt x="6357" y="400"/>
                  </a:cubicBezTo>
                  <a:lnTo>
                    <a:pt x="6357" y="1101"/>
                  </a:lnTo>
                  <a:lnTo>
                    <a:pt x="5403" y="141"/>
                  </a:lnTo>
                  <a:cubicBezTo>
                    <a:pt x="5312" y="48"/>
                    <a:pt x="5182" y="1"/>
                    <a:pt x="5051" y="1"/>
                  </a:cubicBezTo>
                  <a:cubicBezTo>
                    <a:pt x="4944" y="1"/>
                    <a:pt x="4836" y="33"/>
                    <a:pt x="4749" y="97"/>
                  </a:cubicBezTo>
                  <a:cubicBezTo>
                    <a:pt x="4552" y="239"/>
                    <a:pt x="4530" y="490"/>
                    <a:pt x="4697" y="659"/>
                  </a:cubicBezTo>
                  <a:lnTo>
                    <a:pt x="6357" y="2330"/>
                  </a:lnTo>
                  <a:lnTo>
                    <a:pt x="6357" y="5701"/>
                  </a:lnTo>
                  <a:lnTo>
                    <a:pt x="3974" y="3317"/>
                  </a:lnTo>
                  <a:lnTo>
                    <a:pt x="3967" y="961"/>
                  </a:lnTo>
                  <a:cubicBezTo>
                    <a:pt x="3967" y="747"/>
                    <a:pt x="3808" y="594"/>
                    <a:pt x="3600" y="594"/>
                  </a:cubicBezTo>
                  <a:cubicBezTo>
                    <a:pt x="3578" y="594"/>
                    <a:pt x="3555" y="596"/>
                    <a:pt x="3532" y="600"/>
                  </a:cubicBezTo>
                  <a:cubicBezTo>
                    <a:pt x="3292" y="637"/>
                    <a:pt x="3100" y="858"/>
                    <a:pt x="3101" y="1094"/>
                  </a:cubicBezTo>
                  <a:lnTo>
                    <a:pt x="3104" y="2447"/>
                  </a:lnTo>
                  <a:lnTo>
                    <a:pt x="2609" y="1952"/>
                  </a:lnTo>
                  <a:cubicBezTo>
                    <a:pt x="2539" y="1882"/>
                    <a:pt x="2445" y="1847"/>
                    <a:pt x="2346" y="1847"/>
                  </a:cubicBezTo>
                  <a:cubicBezTo>
                    <a:pt x="2226" y="1847"/>
                    <a:pt x="2098" y="1898"/>
                    <a:pt x="1999" y="1997"/>
                  </a:cubicBezTo>
                  <a:cubicBezTo>
                    <a:pt x="1817" y="2179"/>
                    <a:pt x="1797" y="2453"/>
                    <a:pt x="1952" y="2608"/>
                  </a:cubicBezTo>
                  <a:lnTo>
                    <a:pt x="2447" y="3104"/>
                  </a:lnTo>
                  <a:lnTo>
                    <a:pt x="1094" y="3099"/>
                  </a:lnTo>
                  <a:cubicBezTo>
                    <a:pt x="857" y="3099"/>
                    <a:pt x="638" y="3292"/>
                    <a:pt x="601" y="3531"/>
                  </a:cubicBezTo>
                  <a:cubicBezTo>
                    <a:pt x="565" y="3769"/>
                    <a:pt x="724" y="3963"/>
                    <a:pt x="962" y="3965"/>
                  </a:cubicBezTo>
                  <a:lnTo>
                    <a:pt x="3317" y="3972"/>
                  </a:lnTo>
                  <a:lnTo>
                    <a:pt x="5700" y="6356"/>
                  </a:lnTo>
                  <a:lnTo>
                    <a:pt x="2331" y="6356"/>
                  </a:lnTo>
                  <a:lnTo>
                    <a:pt x="659" y="4695"/>
                  </a:lnTo>
                  <a:cubicBezTo>
                    <a:pt x="583" y="4621"/>
                    <a:pt x="491" y="4584"/>
                    <a:pt x="399" y="4584"/>
                  </a:cubicBezTo>
                  <a:cubicBezTo>
                    <a:pt x="286" y="4584"/>
                    <a:pt x="175" y="4639"/>
                    <a:pt x="96" y="4747"/>
                  </a:cubicBezTo>
                  <a:cubicBezTo>
                    <a:pt x="32" y="4834"/>
                    <a:pt x="1" y="4941"/>
                    <a:pt x="1" y="5049"/>
                  </a:cubicBezTo>
                  <a:cubicBezTo>
                    <a:pt x="1" y="5181"/>
                    <a:pt x="48" y="5309"/>
                    <a:pt x="141" y="5402"/>
                  </a:cubicBezTo>
                  <a:lnTo>
                    <a:pt x="1100" y="6356"/>
                  </a:lnTo>
                  <a:lnTo>
                    <a:pt x="400" y="6356"/>
                  </a:lnTo>
                  <a:cubicBezTo>
                    <a:pt x="180" y="6356"/>
                    <a:pt x="1" y="6564"/>
                    <a:pt x="1" y="6819"/>
                  </a:cubicBezTo>
                  <a:cubicBezTo>
                    <a:pt x="1" y="7077"/>
                    <a:pt x="178" y="7284"/>
                    <a:pt x="400" y="7284"/>
                  </a:cubicBezTo>
                  <a:lnTo>
                    <a:pt x="1100" y="7284"/>
                  </a:lnTo>
                  <a:lnTo>
                    <a:pt x="141" y="8238"/>
                  </a:lnTo>
                  <a:cubicBezTo>
                    <a:pt x="48" y="8331"/>
                    <a:pt x="1" y="8460"/>
                    <a:pt x="1" y="8591"/>
                  </a:cubicBezTo>
                  <a:cubicBezTo>
                    <a:pt x="1" y="8698"/>
                    <a:pt x="32" y="8806"/>
                    <a:pt x="96" y="8893"/>
                  </a:cubicBezTo>
                  <a:cubicBezTo>
                    <a:pt x="175" y="9001"/>
                    <a:pt x="287" y="9056"/>
                    <a:pt x="399" y="9056"/>
                  </a:cubicBezTo>
                  <a:cubicBezTo>
                    <a:pt x="491" y="9056"/>
                    <a:pt x="583" y="9019"/>
                    <a:pt x="659" y="8945"/>
                  </a:cubicBezTo>
                  <a:lnTo>
                    <a:pt x="2331" y="7284"/>
                  </a:lnTo>
                  <a:lnTo>
                    <a:pt x="5700" y="7284"/>
                  </a:lnTo>
                  <a:lnTo>
                    <a:pt x="3317" y="9667"/>
                  </a:lnTo>
                  <a:lnTo>
                    <a:pt x="962" y="9674"/>
                  </a:lnTo>
                  <a:cubicBezTo>
                    <a:pt x="724" y="9674"/>
                    <a:pt x="565" y="9869"/>
                    <a:pt x="601" y="10109"/>
                  </a:cubicBezTo>
                  <a:cubicBezTo>
                    <a:pt x="618" y="10217"/>
                    <a:pt x="671" y="10315"/>
                    <a:pt x="748" y="10390"/>
                  </a:cubicBezTo>
                  <a:cubicBezTo>
                    <a:pt x="840" y="10483"/>
                    <a:pt x="965" y="10542"/>
                    <a:pt x="1097" y="10542"/>
                  </a:cubicBezTo>
                  <a:lnTo>
                    <a:pt x="2450" y="10538"/>
                  </a:lnTo>
                  <a:lnTo>
                    <a:pt x="1955" y="11034"/>
                  </a:lnTo>
                  <a:cubicBezTo>
                    <a:pt x="1800" y="11189"/>
                    <a:pt x="1819" y="11462"/>
                    <a:pt x="2001" y="11644"/>
                  </a:cubicBezTo>
                  <a:cubicBezTo>
                    <a:pt x="2101" y="11744"/>
                    <a:pt x="2228" y="11794"/>
                    <a:pt x="2348" y="11794"/>
                  </a:cubicBezTo>
                  <a:cubicBezTo>
                    <a:pt x="2447" y="11794"/>
                    <a:pt x="2540" y="11760"/>
                    <a:pt x="2610" y="11690"/>
                  </a:cubicBezTo>
                  <a:lnTo>
                    <a:pt x="3107" y="11195"/>
                  </a:lnTo>
                  <a:lnTo>
                    <a:pt x="3103" y="12548"/>
                  </a:lnTo>
                  <a:cubicBezTo>
                    <a:pt x="3103" y="12677"/>
                    <a:pt x="3160" y="12803"/>
                    <a:pt x="3255" y="12897"/>
                  </a:cubicBezTo>
                  <a:cubicBezTo>
                    <a:pt x="3331" y="12973"/>
                    <a:pt x="3428" y="13027"/>
                    <a:pt x="3535" y="13044"/>
                  </a:cubicBezTo>
                  <a:cubicBezTo>
                    <a:pt x="3558" y="13047"/>
                    <a:pt x="3580" y="13049"/>
                    <a:pt x="3602" y="13049"/>
                  </a:cubicBezTo>
                  <a:cubicBezTo>
                    <a:pt x="3810" y="13049"/>
                    <a:pt x="3968" y="12897"/>
                    <a:pt x="3970" y="12683"/>
                  </a:cubicBezTo>
                  <a:lnTo>
                    <a:pt x="3977" y="10328"/>
                  </a:lnTo>
                  <a:lnTo>
                    <a:pt x="6361" y="7944"/>
                  </a:lnTo>
                  <a:lnTo>
                    <a:pt x="6361" y="11315"/>
                  </a:lnTo>
                  <a:lnTo>
                    <a:pt x="4700" y="12986"/>
                  </a:lnTo>
                  <a:cubicBezTo>
                    <a:pt x="4533" y="13155"/>
                    <a:pt x="4558" y="13406"/>
                    <a:pt x="4752" y="13548"/>
                  </a:cubicBezTo>
                  <a:cubicBezTo>
                    <a:pt x="4839" y="13613"/>
                    <a:pt x="4946" y="13644"/>
                    <a:pt x="5054" y="13644"/>
                  </a:cubicBezTo>
                  <a:cubicBezTo>
                    <a:pt x="5185" y="13644"/>
                    <a:pt x="5316" y="13597"/>
                    <a:pt x="5407" y="13504"/>
                  </a:cubicBezTo>
                  <a:lnTo>
                    <a:pt x="6361" y="12544"/>
                  </a:lnTo>
                  <a:lnTo>
                    <a:pt x="6361" y="13245"/>
                  </a:lnTo>
                  <a:cubicBezTo>
                    <a:pt x="6361" y="13465"/>
                    <a:pt x="6567" y="13644"/>
                    <a:pt x="6824" y="13644"/>
                  </a:cubicBezTo>
                  <a:cubicBezTo>
                    <a:pt x="7082" y="13644"/>
                    <a:pt x="7289" y="13467"/>
                    <a:pt x="7289" y="13245"/>
                  </a:cubicBezTo>
                  <a:lnTo>
                    <a:pt x="7289" y="12544"/>
                  </a:lnTo>
                  <a:lnTo>
                    <a:pt x="8243" y="13504"/>
                  </a:lnTo>
                  <a:cubicBezTo>
                    <a:pt x="8334" y="13597"/>
                    <a:pt x="8465" y="13644"/>
                    <a:pt x="8596" y="13644"/>
                  </a:cubicBezTo>
                  <a:cubicBezTo>
                    <a:pt x="8703" y="13644"/>
                    <a:pt x="8811" y="13613"/>
                    <a:pt x="8897" y="13548"/>
                  </a:cubicBezTo>
                  <a:cubicBezTo>
                    <a:pt x="9093" y="13406"/>
                    <a:pt x="9115" y="13155"/>
                    <a:pt x="8950" y="12986"/>
                  </a:cubicBezTo>
                  <a:lnTo>
                    <a:pt x="7289" y="11315"/>
                  </a:lnTo>
                  <a:lnTo>
                    <a:pt x="7289" y="7944"/>
                  </a:lnTo>
                  <a:lnTo>
                    <a:pt x="9672" y="10328"/>
                  </a:lnTo>
                  <a:lnTo>
                    <a:pt x="9679" y="12683"/>
                  </a:lnTo>
                  <a:cubicBezTo>
                    <a:pt x="9679" y="12897"/>
                    <a:pt x="9839" y="13049"/>
                    <a:pt x="10046" y="13049"/>
                  </a:cubicBezTo>
                  <a:cubicBezTo>
                    <a:pt x="10068" y="13049"/>
                    <a:pt x="10091" y="13047"/>
                    <a:pt x="10114" y="13044"/>
                  </a:cubicBezTo>
                  <a:cubicBezTo>
                    <a:pt x="10222" y="13027"/>
                    <a:pt x="10320" y="12973"/>
                    <a:pt x="10395" y="12897"/>
                  </a:cubicBezTo>
                  <a:cubicBezTo>
                    <a:pt x="10487" y="12806"/>
                    <a:pt x="10546" y="12678"/>
                    <a:pt x="10546" y="12548"/>
                  </a:cubicBezTo>
                  <a:lnTo>
                    <a:pt x="10543" y="11195"/>
                  </a:lnTo>
                  <a:lnTo>
                    <a:pt x="11038" y="11690"/>
                  </a:lnTo>
                  <a:cubicBezTo>
                    <a:pt x="11108" y="11760"/>
                    <a:pt x="11202" y="11794"/>
                    <a:pt x="11301" y="11794"/>
                  </a:cubicBezTo>
                  <a:cubicBezTo>
                    <a:pt x="11422" y="11794"/>
                    <a:pt x="11549" y="11744"/>
                    <a:pt x="11649" y="11644"/>
                  </a:cubicBezTo>
                  <a:cubicBezTo>
                    <a:pt x="11830" y="11462"/>
                    <a:pt x="11850" y="11189"/>
                    <a:pt x="11695" y="11034"/>
                  </a:cubicBezTo>
                  <a:lnTo>
                    <a:pt x="11200" y="10538"/>
                  </a:lnTo>
                  <a:lnTo>
                    <a:pt x="11200" y="10538"/>
                  </a:lnTo>
                  <a:lnTo>
                    <a:pt x="12553" y="10542"/>
                  </a:lnTo>
                  <a:cubicBezTo>
                    <a:pt x="12682" y="10542"/>
                    <a:pt x="12807" y="10485"/>
                    <a:pt x="12902" y="10390"/>
                  </a:cubicBezTo>
                  <a:cubicBezTo>
                    <a:pt x="12978" y="10315"/>
                    <a:pt x="13031" y="10217"/>
                    <a:pt x="13049" y="10109"/>
                  </a:cubicBezTo>
                  <a:cubicBezTo>
                    <a:pt x="13086" y="9871"/>
                    <a:pt x="12924" y="9677"/>
                    <a:pt x="12688" y="9674"/>
                  </a:cubicBezTo>
                  <a:lnTo>
                    <a:pt x="10331" y="9667"/>
                  </a:lnTo>
                  <a:lnTo>
                    <a:pt x="7948" y="7284"/>
                  </a:lnTo>
                  <a:lnTo>
                    <a:pt x="11312" y="7284"/>
                  </a:lnTo>
                  <a:lnTo>
                    <a:pt x="12983" y="8945"/>
                  </a:lnTo>
                  <a:cubicBezTo>
                    <a:pt x="13059" y="9019"/>
                    <a:pt x="13151" y="9055"/>
                    <a:pt x="13242" y="9055"/>
                  </a:cubicBezTo>
                  <a:cubicBezTo>
                    <a:pt x="13355" y="9055"/>
                    <a:pt x="13467" y="9000"/>
                    <a:pt x="13546" y="8893"/>
                  </a:cubicBezTo>
                  <a:cubicBezTo>
                    <a:pt x="13688" y="8696"/>
                    <a:pt x="13668" y="8405"/>
                    <a:pt x="13501" y="8238"/>
                  </a:cubicBezTo>
                  <a:lnTo>
                    <a:pt x="12541" y="7285"/>
                  </a:lnTo>
                  <a:lnTo>
                    <a:pt x="13242" y="7285"/>
                  </a:lnTo>
                  <a:cubicBezTo>
                    <a:pt x="13463" y="7285"/>
                    <a:pt x="13642" y="7078"/>
                    <a:pt x="13642" y="6822"/>
                  </a:cubicBezTo>
                  <a:cubicBezTo>
                    <a:pt x="13642" y="6565"/>
                    <a:pt x="13464" y="6358"/>
                    <a:pt x="13242" y="6358"/>
                  </a:cubicBezTo>
                  <a:lnTo>
                    <a:pt x="12541" y="6358"/>
                  </a:lnTo>
                  <a:lnTo>
                    <a:pt x="13501" y="5404"/>
                  </a:lnTo>
                  <a:cubicBezTo>
                    <a:pt x="13670" y="5237"/>
                    <a:pt x="13688" y="4944"/>
                    <a:pt x="13546" y="4749"/>
                  </a:cubicBezTo>
                  <a:cubicBezTo>
                    <a:pt x="13467" y="4641"/>
                    <a:pt x="13356" y="4586"/>
                    <a:pt x="13243" y="4586"/>
                  </a:cubicBezTo>
                  <a:cubicBezTo>
                    <a:pt x="13152" y="4586"/>
                    <a:pt x="13059" y="4622"/>
                    <a:pt x="12983" y="4697"/>
                  </a:cubicBezTo>
                  <a:lnTo>
                    <a:pt x="11312" y="6358"/>
                  </a:lnTo>
                  <a:lnTo>
                    <a:pt x="7941" y="6358"/>
                  </a:lnTo>
                  <a:lnTo>
                    <a:pt x="10325" y="3975"/>
                  </a:lnTo>
                  <a:lnTo>
                    <a:pt x="12680" y="3966"/>
                  </a:lnTo>
                  <a:cubicBezTo>
                    <a:pt x="12917" y="3966"/>
                    <a:pt x="13078" y="3772"/>
                    <a:pt x="13041" y="3533"/>
                  </a:cubicBezTo>
                  <a:cubicBezTo>
                    <a:pt x="13004" y="3294"/>
                    <a:pt x="12784" y="3101"/>
                    <a:pt x="12550" y="3101"/>
                  </a:cubicBezTo>
                  <a:cubicBezTo>
                    <a:pt x="12549" y="3101"/>
                    <a:pt x="12548" y="3101"/>
                    <a:pt x="12547" y="3101"/>
                  </a:cubicBezTo>
                  <a:lnTo>
                    <a:pt x="11194" y="3105"/>
                  </a:lnTo>
                  <a:lnTo>
                    <a:pt x="11689" y="2610"/>
                  </a:lnTo>
                  <a:cubicBezTo>
                    <a:pt x="11845" y="2454"/>
                    <a:pt x="11824" y="2181"/>
                    <a:pt x="11643" y="1999"/>
                  </a:cubicBezTo>
                  <a:cubicBezTo>
                    <a:pt x="11543" y="1900"/>
                    <a:pt x="11416" y="1849"/>
                    <a:pt x="11295" y="1849"/>
                  </a:cubicBezTo>
                  <a:cubicBezTo>
                    <a:pt x="11196" y="1849"/>
                    <a:pt x="11102" y="1883"/>
                    <a:pt x="11032" y="1953"/>
                  </a:cubicBezTo>
                  <a:lnTo>
                    <a:pt x="10537" y="2449"/>
                  </a:lnTo>
                  <a:lnTo>
                    <a:pt x="10537" y="2449"/>
                  </a:lnTo>
                  <a:lnTo>
                    <a:pt x="10541" y="1095"/>
                  </a:lnTo>
                  <a:cubicBezTo>
                    <a:pt x="10541" y="858"/>
                    <a:pt x="10349" y="638"/>
                    <a:pt x="10111" y="601"/>
                  </a:cubicBezTo>
                  <a:cubicBezTo>
                    <a:pt x="10088" y="598"/>
                    <a:pt x="10065" y="596"/>
                    <a:pt x="10043" y="596"/>
                  </a:cubicBezTo>
                  <a:cubicBezTo>
                    <a:pt x="9836" y="596"/>
                    <a:pt x="9677" y="748"/>
                    <a:pt x="9676" y="962"/>
                  </a:cubicBezTo>
                  <a:lnTo>
                    <a:pt x="9669" y="3318"/>
                  </a:lnTo>
                  <a:lnTo>
                    <a:pt x="7286" y="5701"/>
                  </a:lnTo>
                  <a:lnTo>
                    <a:pt x="7286" y="2330"/>
                  </a:lnTo>
                  <a:lnTo>
                    <a:pt x="8945" y="659"/>
                  </a:lnTo>
                  <a:cubicBezTo>
                    <a:pt x="9113" y="490"/>
                    <a:pt x="9087" y="240"/>
                    <a:pt x="8894" y="97"/>
                  </a:cubicBezTo>
                  <a:cubicBezTo>
                    <a:pt x="8806" y="33"/>
                    <a:pt x="8699" y="2"/>
                    <a:pt x="8593" y="2"/>
                  </a:cubicBezTo>
                  <a:cubicBezTo>
                    <a:pt x="8462" y="2"/>
                    <a:pt x="8331" y="50"/>
                    <a:pt x="8240" y="141"/>
                  </a:cubicBezTo>
                  <a:lnTo>
                    <a:pt x="7286" y="1101"/>
                  </a:lnTo>
                  <a:lnTo>
                    <a:pt x="7286" y="400"/>
                  </a:lnTo>
                  <a:cubicBezTo>
                    <a:pt x="7286" y="180"/>
                    <a:pt x="7079" y="1"/>
                    <a:pt x="6821"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7"/>
            <p:cNvSpPr/>
            <p:nvPr/>
          </p:nvSpPr>
          <p:spPr>
            <a:xfrm>
              <a:off x="2188364" y="1558516"/>
              <a:ext cx="189225" cy="189225"/>
            </a:xfrm>
            <a:custGeom>
              <a:rect b="b" l="l" r="r" t="t"/>
              <a:pathLst>
                <a:path extrusionOk="0" h="6273" w="6273">
                  <a:moveTo>
                    <a:pt x="3136" y="1"/>
                  </a:moveTo>
                  <a:cubicBezTo>
                    <a:pt x="1404" y="1"/>
                    <a:pt x="1" y="1403"/>
                    <a:pt x="1" y="3136"/>
                  </a:cubicBezTo>
                  <a:cubicBezTo>
                    <a:pt x="1" y="4868"/>
                    <a:pt x="1404" y="6272"/>
                    <a:pt x="3136" y="6272"/>
                  </a:cubicBezTo>
                  <a:cubicBezTo>
                    <a:pt x="4868" y="6272"/>
                    <a:pt x="6272" y="4868"/>
                    <a:pt x="6272" y="3136"/>
                  </a:cubicBezTo>
                  <a:cubicBezTo>
                    <a:pt x="6272" y="2304"/>
                    <a:pt x="5942" y="1505"/>
                    <a:pt x="5354" y="919"/>
                  </a:cubicBezTo>
                  <a:cubicBezTo>
                    <a:pt x="4765" y="330"/>
                    <a:pt x="3968" y="1"/>
                    <a:pt x="3136" y="1"/>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7"/>
            <p:cNvSpPr/>
            <p:nvPr/>
          </p:nvSpPr>
          <p:spPr>
            <a:xfrm>
              <a:off x="2216748" y="1650517"/>
              <a:ext cx="35715" cy="28506"/>
            </a:xfrm>
            <a:custGeom>
              <a:rect b="b" l="l" r="r" t="t"/>
              <a:pathLst>
                <a:path extrusionOk="0" h="945" w="1184">
                  <a:moveTo>
                    <a:pt x="592" y="1"/>
                  </a:moveTo>
                  <a:cubicBezTo>
                    <a:pt x="265" y="1"/>
                    <a:pt x="0" y="212"/>
                    <a:pt x="0" y="472"/>
                  </a:cubicBezTo>
                  <a:cubicBezTo>
                    <a:pt x="0" y="733"/>
                    <a:pt x="265" y="944"/>
                    <a:pt x="592" y="944"/>
                  </a:cubicBezTo>
                  <a:cubicBezTo>
                    <a:pt x="919" y="944"/>
                    <a:pt x="1184" y="733"/>
                    <a:pt x="1184" y="472"/>
                  </a:cubicBezTo>
                  <a:cubicBezTo>
                    <a:pt x="1184" y="212"/>
                    <a:pt x="919" y="1"/>
                    <a:pt x="5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7"/>
            <p:cNvSpPr/>
            <p:nvPr/>
          </p:nvSpPr>
          <p:spPr>
            <a:xfrm>
              <a:off x="2313515" y="1650517"/>
              <a:ext cx="35715" cy="28506"/>
            </a:xfrm>
            <a:custGeom>
              <a:rect b="b" l="l" r="r" t="t"/>
              <a:pathLst>
                <a:path extrusionOk="0" h="945" w="1184">
                  <a:moveTo>
                    <a:pt x="592" y="1"/>
                  </a:moveTo>
                  <a:cubicBezTo>
                    <a:pt x="265" y="1"/>
                    <a:pt x="1" y="212"/>
                    <a:pt x="1" y="472"/>
                  </a:cubicBezTo>
                  <a:cubicBezTo>
                    <a:pt x="1" y="733"/>
                    <a:pt x="265" y="944"/>
                    <a:pt x="592" y="944"/>
                  </a:cubicBezTo>
                  <a:cubicBezTo>
                    <a:pt x="919" y="944"/>
                    <a:pt x="1184" y="733"/>
                    <a:pt x="1184" y="472"/>
                  </a:cubicBezTo>
                  <a:cubicBezTo>
                    <a:pt x="1184" y="212"/>
                    <a:pt x="918" y="1"/>
                    <a:pt x="5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7"/>
            <p:cNvSpPr/>
            <p:nvPr/>
          </p:nvSpPr>
          <p:spPr>
            <a:xfrm>
              <a:off x="2070965" y="1441147"/>
              <a:ext cx="426020" cy="423939"/>
            </a:xfrm>
            <a:custGeom>
              <a:rect b="b" l="l" r="r" t="t"/>
              <a:pathLst>
                <a:path extrusionOk="0" h="14054" w="14123">
                  <a:moveTo>
                    <a:pt x="7028" y="411"/>
                  </a:moveTo>
                  <a:cubicBezTo>
                    <a:pt x="7169" y="411"/>
                    <a:pt x="7287" y="500"/>
                    <a:pt x="7287" y="603"/>
                  </a:cubicBezTo>
                  <a:lnTo>
                    <a:pt x="7287" y="1306"/>
                  </a:lnTo>
                  <a:cubicBezTo>
                    <a:pt x="7287" y="1389"/>
                    <a:pt x="7337" y="1466"/>
                    <a:pt x="7414" y="1497"/>
                  </a:cubicBezTo>
                  <a:cubicBezTo>
                    <a:pt x="7441" y="1507"/>
                    <a:pt x="7468" y="1512"/>
                    <a:pt x="7495" y="1512"/>
                  </a:cubicBezTo>
                  <a:cubicBezTo>
                    <a:pt x="7548" y="1512"/>
                    <a:pt x="7600" y="1492"/>
                    <a:pt x="7638" y="1452"/>
                  </a:cubicBezTo>
                  <a:lnTo>
                    <a:pt x="8592" y="493"/>
                  </a:lnTo>
                  <a:cubicBezTo>
                    <a:pt x="8644" y="441"/>
                    <a:pt x="8722" y="414"/>
                    <a:pt x="8800" y="414"/>
                  </a:cubicBezTo>
                  <a:cubicBezTo>
                    <a:pt x="8865" y="414"/>
                    <a:pt x="8929" y="432"/>
                    <a:pt x="8979" y="469"/>
                  </a:cubicBezTo>
                  <a:cubicBezTo>
                    <a:pt x="9025" y="504"/>
                    <a:pt x="9053" y="549"/>
                    <a:pt x="9056" y="595"/>
                  </a:cubicBezTo>
                  <a:cubicBezTo>
                    <a:pt x="9059" y="639"/>
                    <a:pt x="9041" y="682"/>
                    <a:pt x="9004" y="719"/>
                  </a:cubicBezTo>
                  <a:lnTo>
                    <a:pt x="7343" y="2390"/>
                  </a:lnTo>
                  <a:cubicBezTo>
                    <a:pt x="7305" y="2429"/>
                    <a:pt x="7284" y="2480"/>
                    <a:pt x="7284" y="2534"/>
                  </a:cubicBezTo>
                  <a:lnTo>
                    <a:pt x="7284" y="3693"/>
                  </a:lnTo>
                  <a:cubicBezTo>
                    <a:pt x="7200" y="3686"/>
                    <a:pt x="7113" y="3685"/>
                    <a:pt x="7025" y="3685"/>
                  </a:cubicBezTo>
                  <a:cubicBezTo>
                    <a:pt x="6940" y="3685"/>
                    <a:pt x="6852" y="3687"/>
                    <a:pt x="6767" y="3693"/>
                  </a:cubicBezTo>
                  <a:lnTo>
                    <a:pt x="6767" y="2534"/>
                  </a:lnTo>
                  <a:cubicBezTo>
                    <a:pt x="6769" y="2480"/>
                    <a:pt x="6749" y="2429"/>
                    <a:pt x="6710" y="2390"/>
                  </a:cubicBezTo>
                  <a:lnTo>
                    <a:pt x="5049" y="719"/>
                  </a:lnTo>
                  <a:cubicBezTo>
                    <a:pt x="5012" y="682"/>
                    <a:pt x="4996" y="639"/>
                    <a:pt x="5000" y="595"/>
                  </a:cubicBezTo>
                  <a:cubicBezTo>
                    <a:pt x="5003" y="546"/>
                    <a:pt x="5031" y="501"/>
                    <a:pt x="5077" y="469"/>
                  </a:cubicBezTo>
                  <a:cubicBezTo>
                    <a:pt x="5128" y="432"/>
                    <a:pt x="5193" y="414"/>
                    <a:pt x="5257" y="414"/>
                  </a:cubicBezTo>
                  <a:cubicBezTo>
                    <a:pt x="5335" y="414"/>
                    <a:pt x="5412" y="441"/>
                    <a:pt x="5463" y="493"/>
                  </a:cubicBezTo>
                  <a:lnTo>
                    <a:pt x="6417" y="1452"/>
                  </a:lnTo>
                  <a:cubicBezTo>
                    <a:pt x="6457" y="1492"/>
                    <a:pt x="6509" y="1513"/>
                    <a:pt x="6563" y="1513"/>
                  </a:cubicBezTo>
                  <a:cubicBezTo>
                    <a:pt x="6590" y="1513"/>
                    <a:pt x="6617" y="1508"/>
                    <a:pt x="6642" y="1497"/>
                  </a:cubicBezTo>
                  <a:cubicBezTo>
                    <a:pt x="6719" y="1466"/>
                    <a:pt x="6769" y="1389"/>
                    <a:pt x="6769" y="1306"/>
                  </a:cubicBezTo>
                  <a:lnTo>
                    <a:pt x="6769" y="603"/>
                  </a:lnTo>
                  <a:cubicBezTo>
                    <a:pt x="6769" y="498"/>
                    <a:pt x="6888" y="411"/>
                    <a:pt x="7028" y="411"/>
                  </a:cubicBezTo>
                  <a:close/>
                  <a:moveTo>
                    <a:pt x="3812" y="1005"/>
                  </a:moveTo>
                  <a:cubicBezTo>
                    <a:pt x="3854" y="1005"/>
                    <a:pt x="3891" y="1018"/>
                    <a:pt x="3918" y="1041"/>
                  </a:cubicBezTo>
                  <a:cubicBezTo>
                    <a:pt x="3952" y="1071"/>
                    <a:pt x="3969" y="1114"/>
                    <a:pt x="3969" y="1166"/>
                  </a:cubicBezTo>
                  <a:lnTo>
                    <a:pt x="3977" y="3520"/>
                  </a:lnTo>
                  <a:cubicBezTo>
                    <a:pt x="3977" y="3575"/>
                    <a:pt x="3999" y="3628"/>
                    <a:pt x="4039" y="3665"/>
                  </a:cubicBezTo>
                  <a:lnTo>
                    <a:pt x="4860" y="4486"/>
                  </a:lnTo>
                  <a:cubicBezTo>
                    <a:pt x="4728" y="4599"/>
                    <a:pt x="4605" y="4721"/>
                    <a:pt x="4493" y="4852"/>
                  </a:cubicBezTo>
                  <a:lnTo>
                    <a:pt x="3671" y="4034"/>
                  </a:lnTo>
                  <a:cubicBezTo>
                    <a:pt x="3632" y="3995"/>
                    <a:pt x="3580" y="3971"/>
                    <a:pt x="3526" y="3971"/>
                  </a:cubicBezTo>
                  <a:lnTo>
                    <a:pt x="1171" y="3964"/>
                  </a:lnTo>
                  <a:cubicBezTo>
                    <a:pt x="1119" y="3964"/>
                    <a:pt x="1076" y="3946"/>
                    <a:pt x="1047" y="3912"/>
                  </a:cubicBezTo>
                  <a:cubicBezTo>
                    <a:pt x="1016" y="3875"/>
                    <a:pt x="1004" y="3827"/>
                    <a:pt x="1014" y="3769"/>
                  </a:cubicBezTo>
                  <a:cubicBezTo>
                    <a:pt x="1035" y="3631"/>
                    <a:pt x="1171" y="3511"/>
                    <a:pt x="1304" y="3511"/>
                  </a:cubicBezTo>
                  <a:lnTo>
                    <a:pt x="2657" y="3516"/>
                  </a:lnTo>
                  <a:cubicBezTo>
                    <a:pt x="2740" y="3516"/>
                    <a:pt x="2814" y="3466"/>
                    <a:pt x="2847" y="3387"/>
                  </a:cubicBezTo>
                  <a:cubicBezTo>
                    <a:pt x="2879" y="3310"/>
                    <a:pt x="2863" y="3222"/>
                    <a:pt x="2802" y="3164"/>
                  </a:cubicBezTo>
                  <a:lnTo>
                    <a:pt x="2307" y="2668"/>
                  </a:lnTo>
                  <a:cubicBezTo>
                    <a:pt x="2233" y="2594"/>
                    <a:pt x="2255" y="2448"/>
                    <a:pt x="2354" y="2349"/>
                  </a:cubicBezTo>
                  <a:cubicBezTo>
                    <a:pt x="2406" y="2297"/>
                    <a:pt x="2474" y="2263"/>
                    <a:pt x="2539" y="2259"/>
                  </a:cubicBezTo>
                  <a:cubicBezTo>
                    <a:pt x="2544" y="2258"/>
                    <a:pt x="2550" y="2258"/>
                    <a:pt x="2557" y="2258"/>
                  </a:cubicBezTo>
                  <a:cubicBezTo>
                    <a:pt x="2589" y="2258"/>
                    <a:pt x="2637" y="2266"/>
                    <a:pt x="2674" y="2303"/>
                  </a:cubicBezTo>
                  <a:lnTo>
                    <a:pt x="3169" y="2798"/>
                  </a:lnTo>
                  <a:cubicBezTo>
                    <a:pt x="3209" y="2838"/>
                    <a:pt x="3261" y="2858"/>
                    <a:pt x="3315" y="2858"/>
                  </a:cubicBezTo>
                  <a:cubicBezTo>
                    <a:pt x="3341" y="2858"/>
                    <a:pt x="3368" y="2853"/>
                    <a:pt x="3394" y="2843"/>
                  </a:cubicBezTo>
                  <a:cubicBezTo>
                    <a:pt x="3472" y="2810"/>
                    <a:pt x="3523" y="2735"/>
                    <a:pt x="3520" y="2652"/>
                  </a:cubicBezTo>
                  <a:lnTo>
                    <a:pt x="3517" y="1299"/>
                  </a:lnTo>
                  <a:cubicBezTo>
                    <a:pt x="3517" y="1166"/>
                    <a:pt x="3637" y="1028"/>
                    <a:pt x="3774" y="1009"/>
                  </a:cubicBezTo>
                  <a:cubicBezTo>
                    <a:pt x="3787" y="1006"/>
                    <a:pt x="3800" y="1005"/>
                    <a:pt x="3812" y="1005"/>
                  </a:cubicBezTo>
                  <a:close/>
                  <a:moveTo>
                    <a:pt x="10248" y="1007"/>
                  </a:moveTo>
                  <a:cubicBezTo>
                    <a:pt x="10260" y="1007"/>
                    <a:pt x="10273" y="1008"/>
                    <a:pt x="10285" y="1010"/>
                  </a:cubicBezTo>
                  <a:cubicBezTo>
                    <a:pt x="10423" y="1032"/>
                    <a:pt x="10543" y="1167"/>
                    <a:pt x="10543" y="1300"/>
                  </a:cubicBezTo>
                  <a:lnTo>
                    <a:pt x="10540" y="2654"/>
                  </a:lnTo>
                  <a:cubicBezTo>
                    <a:pt x="10540" y="2736"/>
                    <a:pt x="10589" y="2813"/>
                    <a:pt x="10666" y="2844"/>
                  </a:cubicBezTo>
                  <a:cubicBezTo>
                    <a:pt x="10691" y="2855"/>
                    <a:pt x="10718" y="2860"/>
                    <a:pt x="10745" y="2860"/>
                  </a:cubicBezTo>
                  <a:cubicBezTo>
                    <a:pt x="10798" y="2860"/>
                    <a:pt x="10851" y="2839"/>
                    <a:pt x="10890" y="2800"/>
                  </a:cubicBezTo>
                  <a:lnTo>
                    <a:pt x="11386" y="2304"/>
                  </a:lnTo>
                  <a:cubicBezTo>
                    <a:pt x="11416" y="2275"/>
                    <a:pt x="11457" y="2261"/>
                    <a:pt x="11502" y="2261"/>
                  </a:cubicBezTo>
                  <a:cubicBezTo>
                    <a:pt x="11570" y="2261"/>
                    <a:pt x="11646" y="2292"/>
                    <a:pt x="11705" y="2350"/>
                  </a:cubicBezTo>
                  <a:cubicBezTo>
                    <a:pt x="11757" y="2402"/>
                    <a:pt x="11791" y="2470"/>
                    <a:pt x="11797" y="2535"/>
                  </a:cubicBezTo>
                  <a:cubicBezTo>
                    <a:pt x="11799" y="2566"/>
                    <a:pt x="11797" y="2625"/>
                    <a:pt x="11753" y="2670"/>
                  </a:cubicBezTo>
                  <a:lnTo>
                    <a:pt x="11257" y="3165"/>
                  </a:lnTo>
                  <a:cubicBezTo>
                    <a:pt x="11198" y="3224"/>
                    <a:pt x="11180" y="3313"/>
                    <a:pt x="11213" y="3390"/>
                  </a:cubicBezTo>
                  <a:cubicBezTo>
                    <a:pt x="11244" y="3467"/>
                    <a:pt x="11319" y="3517"/>
                    <a:pt x="11402" y="3517"/>
                  </a:cubicBezTo>
                  <a:lnTo>
                    <a:pt x="12756" y="3514"/>
                  </a:lnTo>
                  <a:cubicBezTo>
                    <a:pt x="12889" y="3514"/>
                    <a:pt x="13025" y="3634"/>
                    <a:pt x="13047" y="3770"/>
                  </a:cubicBezTo>
                  <a:cubicBezTo>
                    <a:pt x="13056" y="3828"/>
                    <a:pt x="13043" y="3880"/>
                    <a:pt x="13013" y="3915"/>
                  </a:cubicBezTo>
                  <a:cubicBezTo>
                    <a:pt x="12983" y="3948"/>
                    <a:pt x="12940" y="3967"/>
                    <a:pt x="12889" y="3967"/>
                  </a:cubicBezTo>
                  <a:lnTo>
                    <a:pt x="10534" y="3974"/>
                  </a:lnTo>
                  <a:cubicBezTo>
                    <a:pt x="10481" y="3974"/>
                    <a:pt x="10426" y="3997"/>
                    <a:pt x="10389" y="4035"/>
                  </a:cubicBezTo>
                  <a:lnTo>
                    <a:pt x="9568" y="4856"/>
                  </a:lnTo>
                  <a:cubicBezTo>
                    <a:pt x="9456" y="4724"/>
                    <a:pt x="9334" y="4603"/>
                    <a:pt x="9203" y="4491"/>
                  </a:cubicBezTo>
                  <a:lnTo>
                    <a:pt x="10022" y="3667"/>
                  </a:lnTo>
                  <a:cubicBezTo>
                    <a:pt x="10061" y="3628"/>
                    <a:pt x="10083" y="3577"/>
                    <a:pt x="10083" y="3523"/>
                  </a:cubicBezTo>
                  <a:lnTo>
                    <a:pt x="10090" y="1167"/>
                  </a:lnTo>
                  <a:cubicBezTo>
                    <a:pt x="10090" y="1115"/>
                    <a:pt x="10108" y="1074"/>
                    <a:pt x="10142" y="1044"/>
                  </a:cubicBezTo>
                  <a:cubicBezTo>
                    <a:pt x="10169" y="1019"/>
                    <a:pt x="10207" y="1007"/>
                    <a:pt x="10248" y="1007"/>
                  </a:cubicBezTo>
                  <a:close/>
                  <a:moveTo>
                    <a:pt x="605" y="4996"/>
                  </a:moveTo>
                  <a:cubicBezTo>
                    <a:pt x="646" y="4996"/>
                    <a:pt x="685" y="5014"/>
                    <a:pt x="720" y="5048"/>
                  </a:cubicBezTo>
                  <a:lnTo>
                    <a:pt x="2391" y="6709"/>
                  </a:lnTo>
                  <a:cubicBezTo>
                    <a:pt x="2430" y="6748"/>
                    <a:pt x="2481" y="6769"/>
                    <a:pt x="2538" y="6769"/>
                  </a:cubicBezTo>
                  <a:lnTo>
                    <a:pt x="3696" y="6769"/>
                  </a:lnTo>
                  <a:cubicBezTo>
                    <a:pt x="3688" y="6853"/>
                    <a:pt x="3687" y="6940"/>
                    <a:pt x="3687" y="7027"/>
                  </a:cubicBezTo>
                  <a:cubicBezTo>
                    <a:pt x="3687" y="7113"/>
                    <a:pt x="3690" y="7200"/>
                    <a:pt x="3696" y="7286"/>
                  </a:cubicBezTo>
                  <a:lnTo>
                    <a:pt x="2538" y="7286"/>
                  </a:lnTo>
                  <a:lnTo>
                    <a:pt x="2538" y="7283"/>
                  </a:lnTo>
                  <a:cubicBezTo>
                    <a:pt x="2483" y="7283"/>
                    <a:pt x="2430" y="7305"/>
                    <a:pt x="2391" y="7342"/>
                  </a:cubicBezTo>
                  <a:lnTo>
                    <a:pt x="720" y="9004"/>
                  </a:lnTo>
                  <a:cubicBezTo>
                    <a:pt x="684" y="9039"/>
                    <a:pt x="643" y="9055"/>
                    <a:pt x="601" y="9055"/>
                  </a:cubicBezTo>
                  <a:cubicBezTo>
                    <a:pt x="599" y="9055"/>
                    <a:pt x="597" y="9055"/>
                    <a:pt x="595" y="9055"/>
                  </a:cubicBezTo>
                  <a:cubicBezTo>
                    <a:pt x="548" y="9051"/>
                    <a:pt x="504" y="9024"/>
                    <a:pt x="468" y="8977"/>
                  </a:cubicBezTo>
                  <a:cubicBezTo>
                    <a:pt x="433" y="8930"/>
                    <a:pt x="412" y="8864"/>
                    <a:pt x="412" y="8798"/>
                  </a:cubicBezTo>
                  <a:cubicBezTo>
                    <a:pt x="412" y="8717"/>
                    <a:pt x="442" y="8641"/>
                    <a:pt x="492" y="8591"/>
                  </a:cubicBezTo>
                  <a:lnTo>
                    <a:pt x="1452" y="7637"/>
                  </a:lnTo>
                  <a:cubicBezTo>
                    <a:pt x="1511" y="7578"/>
                    <a:pt x="1529" y="7489"/>
                    <a:pt x="1496" y="7413"/>
                  </a:cubicBezTo>
                  <a:cubicBezTo>
                    <a:pt x="1465" y="7335"/>
                    <a:pt x="1388" y="7286"/>
                    <a:pt x="1305" y="7286"/>
                  </a:cubicBezTo>
                  <a:lnTo>
                    <a:pt x="604" y="7286"/>
                  </a:lnTo>
                  <a:cubicBezTo>
                    <a:pt x="499" y="7286"/>
                    <a:pt x="412" y="7168"/>
                    <a:pt x="412" y="7027"/>
                  </a:cubicBezTo>
                  <a:cubicBezTo>
                    <a:pt x="412" y="6887"/>
                    <a:pt x="501" y="6769"/>
                    <a:pt x="604" y="6769"/>
                  </a:cubicBezTo>
                  <a:lnTo>
                    <a:pt x="1305" y="6769"/>
                  </a:lnTo>
                  <a:cubicBezTo>
                    <a:pt x="1388" y="6769"/>
                    <a:pt x="1465" y="6718"/>
                    <a:pt x="1496" y="6640"/>
                  </a:cubicBezTo>
                  <a:cubicBezTo>
                    <a:pt x="1527" y="6563"/>
                    <a:pt x="1511" y="6474"/>
                    <a:pt x="1452" y="6416"/>
                  </a:cubicBezTo>
                  <a:lnTo>
                    <a:pt x="492" y="5461"/>
                  </a:lnTo>
                  <a:cubicBezTo>
                    <a:pt x="442" y="5411"/>
                    <a:pt x="412" y="5335"/>
                    <a:pt x="412" y="5254"/>
                  </a:cubicBezTo>
                  <a:cubicBezTo>
                    <a:pt x="412" y="5187"/>
                    <a:pt x="433" y="5122"/>
                    <a:pt x="468" y="5075"/>
                  </a:cubicBezTo>
                  <a:cubicBezTo>
                    <a:pt x="504" y="5028"/>
                    <a:pt x="548" y="5001"/>
                    <a:pt x="595" y="4997"/>
                  </a:cubicBezTo>
                  <a:cubicBezTo>
                    <a:pt x="599" y="4996"/>
                    <a:pt x="602" y="4996"/>
                    <a:pt x="605" y="4996"/>
                  </a:cubicBezTo>
                  <a:close/>
                  <a:moveTo>
                    <a:pt x="13449" y="4995"/>
                  </a:moveTo>
                  <a:cubicBezTo>
                    <a:pt x="13452" y="4995"/>
                    <a:pt x="13455" y="4995"/>
                    <a:pt x="13458" y="4995"/>
                  </a:cubicBezTo>
                  <a:cubicBezTo>
                    <a:pt x="13507" y="4998"/>
                    <a:pt x="13551" y="5026"/>
                    <a:pt x="13584" y="5072"/>
                  </a:cubicBezTo>
                  <a:cubicBezTo>
                    <a:pt x="13665" y="5184"/>
                    <a:pt x="13655" y="5365"/>
                    <a:pt x="13560" y="5458"/>
                  </a:cubicBezTo>
                  <a:lnTo>
                    <a:pt x="12600" y="6412"/>
                  </a:lnTo>
                  <a:cubicBezTo>
                    <a:pt x="12541" y="6471"/>
                    <a:pt x="12523" y="6560"/>
                    <a:pt x="12556" y="6637"/>
                  </a:cubicBezTo>
                  <a:cubicBezTo>
                    <a:pt x="12588" y="6714"/>
                    <a:pt x="12664" y="6764"/>
                    <a:pt x="12747" y="6764"/>
                  </a:cubicBezTo>
                  <a:lnTo>
                    <a:pt x="13449" y="6764"/>
                  </a:lnTo>
                  <a:cubicBezTo>
                    <a:pt x="13553" y="6764"/>
                    <a:pt x="13642" y="6882"/>
                    <a:pt x="13642" y="7023"/>
                  </a:cubicBezTo>
                  <a:cubicBezTo>
                    <a:pt x="13642" y="7163"/>
                    <a:pt x="13553" y="7282"/>
                    <a:pt x="13449" y="7282"/>
                  </a:cubicBezTo>
                  <a:lnTo>
                    <a:pt x="12747" y="7282"/>
                  </a:lnTo>
                  <a:cubicBezTo>
                    <a:pt x="12664" y="7282"/>
                    <a:pt x="12588" y="7332"/>
                    <a:pt x="12556" y="7409"/>
                  </a:cubicBezTo>
                  <a:cubicBezTo>
                    <a:pt x="12525" y="7487"/>
                    <a:pt x="12541" y="7576"/>
                    <a:pt x="12600" y="7632"/>
                  </a:cubicBezTo>
                  <a:lnTo>
                    <a:pt x="13560" y="8586"/>
                  </a:lnTo>
                  <a:cubicBezTo>
                    <a:pt x="13658" y="8685"/>
                    <a:pt x="13670" y="8866"/>
                    <a:pt x="13587" y="8977"/>
                  </a:cubicBezTo>
                  <a:cubicBezTo>
                    <a:pt x="13551" y="9024"/>
                    <a:pt x="13507" y="9051"/>
                    <a:pt x="13458" y="9055"/>
                  </a:cubicBezTo>
                  <a:cubicBezTo>
                    <a:pt x="13455" y="9055"/>
                    <a:pt x="13452" y="9056"/>
                    <a:pt x="13449" y="9056"/>
                  </a:cubicBezTo>
                  <a:cubicBezTo>
                    <a:pt x="13408" y="9056"/>
                    <a:pt x="13370" y="9038"/>
                    <a:pt x="13335" y="9004"/>
                  </a:cubicBezTo>
                  <a:lnTo>
                    <a:pt x="11664" y="7342"/>
                  </a:lnTo>
                  <a:cubicBezTo>
                    <a:pt x="11624" y="7304"/>
                    <a:pt x="11572" y="7283"/>
                    <a:pt x="11519" y="7283"/>
                  </a:cubicBezTo>
                  <a:lnTo>
                    <a:pt x="10359" y="7283"/>
                  </a:lnTo>
                  <a:cubicBezTo>
                    <a:pt x="10367" y="7199"/>
                    <a:pt x="10370" y="7112"/>
                    <a:pt x="10370" y="7024"/>
                  </a:cubicBezTo>
                  <a:cubicBezTo>
                    <a:pt x="10370" y="6939"/>
                    <a:pt x="10365" y="6851"/>
                    <a:pt x="10359" y="6766"/>
                  </a:cubicBezTo>
                  <a:lnTo>
                    <a:pt x="11519" y="6766"/>
                  </a:lnTo>
                  <a:cubicBezTo>
                    <a:pt x="11572" y="6766"/>
                    <a:pt x="11627" y="6743"/>
                    <a:pt x="11664" y="6706"/>
                  </a:cubicBezTo>
                  <a:lnTo>
                    <a:pt x="13335" y="5047"/>
                  </a:lnTo>
                  <a:cubicBezTo>
                    <a:pt x="13370" y="5012"/>
                    <a:pt x="13408" y="4995"/>
                    <a:pt x="13449" y="4995"/>
                  </a:cubicBezTo>
                  <a:close/>
                  <a:moveTo>
                    <a:pt x="7028" y="4094"/>
                  </a:moveTo>
                  <a:cubicBezTo>
                    <a:pt x="8644" y="4094"/>
                    <a:pt x="9959" y="5409"/>
                    <a:pt x="9959" y="7024"/>
                  </a:cubicBezTo>
                  <a:cubicBezTo>
                    <a:pt x="9959" y="8643"/>
                    <a:pt x="8644" y="9956"/>
                    <a:pt x="7028" y="9956"/>
                  </a:cubicBezTo>
                  <a:cubicBezTo>
                    <a:pt x="5412" y="9956"/>
                    <a:pt x="4098" y="8641"/>
                    <a:pt x="4098" y="7024"/>
                  </a:cubicBezTo>
                  <a:cubicBezTo>
                    <a:pt x="4098" y="5409"/>
                    <a:pt x="5412" y="4094"/>
                    <a:pt x="7028" y="4094"/>
                  </a:cubicBezTo>
                  <a:close/>
                  <a:moveTo>
                    <a:pt x="4487" y="9193"/>
                  </a:moveTo>
                  <a:cubicBezTo>
                    <a:pt x="4600" y="9324"/>
                    <a:pt x="4722" y="9447"/>
                    <a:pt x="4854" y="9560"/>
                  </a:cubicBezTo>
                  <a:lnTo>
                    <a:pt x="4035" y="10385"/>
                  </a:lnTo>
                  <a:cubicBezTo>
                    <a:pt x="3996" y="10423"/>
                    <a:pt x="3974" y="10475"/>
                    <a:pt x="3974" y="10529"/>
                  </a:cubicBezTo>
                  <a:lnTo>
                    <a:pt x="3966" y="12885"/>
                  </a:lnTo>
                  <a:cubicBezTo>
                    <a:pt x="3966" y="12937"/>
                    <a:pt x="3947" y="12978"/>
                    <a:pt x="3915" y="13008"/>
                  </a:cubicBezTo>
                  <a:cubicBezTo>
                    <a:pt x="3887" y="13033"/>
                    <a:pt x="3850" y="13045"/>
                    <a:pt x="3808" y="13045"/>
                  </a:cubicBezTo>
                  <a:cubicBezTo>
                    <a:pt x="3796" y="13045"/>
                    <a:pt x="3783" y="13044"/>
                    <a:pt x="3770" y="13042"/>
                  </a:cubicBezTo>
                  <a:cubicBezTo>
                    <a:pt x="3711" y="13033"/>
                    <a:pt x="3651" y="13000"/>
                    <a:pt x="3604" y="12954"/>
                  </a:cubicBezTo>
                  <a:cubicBezTo>
                    <a:pt x="3546" y="12897"/>
                    <a:pt x="3512" y="12823"/>
                    <a:pt x="3512" y="12752"/>
                  </a:cubicBezTo>
                  <a:lnTo>
                    <a:pt x="3517" y="11398"/>
                  </a:lnTo>
                  <a:cubicBezTo>
                    <a:pt x="3517" y="11314"/>
                    <a:pt x="3467" y="11239"/>
                    <a:pt x="3391" y="11207"/>
                  </a:cubicBezTo>
                  <a:cubicBezTo>
                    <a:pt x="3365" y="11197"/>
                    <a:pt x="3338" y="11192"/>
                    <a:pt x="3311" y="11192"/>
                  </a:cubicBezTo>
                  <a:cubicBezTo>
                    <a:pt x="3257" y="11192"/>
                    <a:pt x="3204" y="11212"/>
                    <a:pt x="3165" y="11252"/>
                  </a:cubicBezTo>
                  <a:lnTo>
                    <a:pt x="2669" y="11747"/>
                  </a:lnTo>
                  <a:cubicBezTo>
                    <a:pt x="2635" y="11783"/>
                    <a:pt x="2586" y="11791"/>
                    <a:pt x="2553" y="11791"/>
                  </a:cubicBezTo>
                  <a:cubicBezTo>
                    <a:pt x="2546" y="11791"/>
                    <a:pt x="2540" y="11791"/>
                    <a:pt x="2535" y="11790"/>
                  </a:cubicBezTo>
                  <a:cubicBezTo>
                    <a:pt x="2470" y="11784"/>
                    <a:pt x="2402" y="11753"/>
                    <a:pt x="2350" y="11699"/>
                  </a:cubicBezTo>
                  <a:cubicBezTo>
                    <a:pt x="2251" y="11599"/>
                    <a:pt x="2230" y="11453"/>
                    <a:pt x="2304" y="11379"/>
                  </a:cubicBezTo>
                  <a:lnTo>
                    <a:pt x="2799" y="10884"/>
                  </a:lnTo>
                  <a:cubicBezTo>
                    <a:pt x="2859" y="10824"/>
                    <a:pt x="2875" y="10736"/>
                    <a:pt x="2844" y="10660"/>
                  </a:cubicBezTo>
                  <a:cubicBezTo>
                    <a:pt x="2813" y="10582"/>
                    <a:pt x="2736" y="10533"/>
                    <a:pt x="2653" y="10533"/>
                  </a:cubicBezTo>
                  <a:lnTo>
                    <a:pt x="1300" y="10536"/>
                  </a:lnTo>
                  <a:cubicBezTo>
                    <a:pt x="1227" y="10536"/>
                    <a:pt x="1156" y="10503"/>
                    <a:pt x="1098" y="10446"/>
                  </a:cubicBezTo>
                  <a:cubicBezTo>
                    <a:pt x="1050" y="10397"/>
                    <a:pt x="1019" y="10338"/>
                    <a:pt x="1010" y="10279"/>
                  </a:cubicBezTo>
                  <a:cubicBezTo>
                    <a:pt x="1001" y="10222"/>
                    <a:pt x="1013" y="10171"/>
                    <a:pt x="1042" y="10135"/>
                  </a:cubicBezTo>
                  <a:cubicBezTo>
                    <a:pt x="1072" y="10101"/>
                    <a:pt x="1115" y="10083"/>
                    <a:pt x="1166" y="10083"/>
                  </a:cubicBezTo>
                  <a:lnTo>
                    <a:pt x="3523" y="10076"/>
                  </a:lnTo>
                  <a:cubicBezTo>
                    <a:pt x="3576" y="10076"/>
                    <a:pt x="3629" y="10054"/>
                    <a:pt x="3666" y="10014"/>
                  </a:cubicBezTo>
                  <a:lnTo>
                    <a:pt x="4487" y="9193"/>
                  </a:lnTo>
                  <a:close/>
                  <a:moveTo>
                    <a:pt x="9565" y="9202"/>
                  </a:moveTo>
                  <a:lnTo>
                    <a:pt x="10387" y="10018"/>
                  </a:lnTo>
                  <a:cubicBezTo>
                    <a:pt x="10426" y="10057"/>
                    <a:pt x="10478" y="10079"/>
                    <a:pt x="10532" y="10079"/>
                  </a:cubicBezTo>
                  <a:lnTo>
                    <a:pt x="12887" y="10086"/>
                  </a:lnTo>
                  <a:cubicBezTo>
                    <a:pt x="12939" y="10086"/>
                    <a:pt x="12982" y="10105"/>
                    <a:pt x="13011" y="10138"/>
                  </a:cubicBezTo>
                  <a:cubicBezTo>
                    <a:pt x="13043" y="10174"/>
                    <a:pt x="13054" y="10225"/>
                    <a:pt x="13044" y="10283"/>
                  </a:cubicBezTo>
                  <a:cubicBezTo>
                    <a:pt x="13035" y="10342"/>
                    <a:pt x="13004" y="10401"/>
                    <a:pt x="12958" y="10449"/>
                  </a:cubicBezTo>
                  <a:cubicBezTo>
                    <a:pt x="12901" y="10506"/>
                    <a:pt x="12827" y="10540"/>
                    <a:pt x="12754" y="10540"/>
                  </a:cubicBezTo>
                  <a:lnTo>
                    <a:pt x="11401" y="10536"/>
                  </a:lnTo>
                  <a:cubicBezTo>
                    <a:pt x="11318" y="10536"/>
                    <a:pt x="11244" y="10586"/>
                    <a:pt x="11210" y="10662"/>
                  </a:cubicBezTo>
                  <a:cubicBezTo>
                    <a:pt x="11179" y="10740"/>
                    <a:pt x="11195" y="10829"/>
                    <a:pt x="11254" y="10888"/>
                  </a:cubicBezTo>
                  <a:lnTo>
                    <a:pt x="11750" y="11383"/>
                  </a:lnTo>
                  <a:cubicBezTo>
                    <a:pt x="11794" y="11425"/>
                    <a:pt x="11797" y="11484"/>
                    <a:pt x="11794" y="11518"/>
                  </a:cubicBezTo>
                  <a:cubicBezTo>
                    <a:pt x="11790" y="11583"/>
                    <a:pt x="11757" y="11651"/>
                    <a:pt x="11704" y="11703"/>
                  </a:cubicBezTo>
                  <a:cubicBezTo>
                    <a:pt x="11645" y="11762"/>
                    <a:pt x="11569" y="11793"/>
                    <a:pt x="11502" y="11793"/>
                  </a:cubicBezTo>
                  <a:cubicBezTo>
                    <a:pt x="11456" y="11793"/>
                    <a:pt x="11414" y="11779"/>
                    <a:pt x="11384" y="11749"/>
                  </a:cubicBezTo>
                  <a:lnTo>
                    <a:pt x="10889" y="11253"/>
                  </a:lnTo>
                  <a:cubicBezTo>
                    <a:pt x="10849" y="11214"/>
                    <a:pt x="10797" y="11193"/>
                    <a:pt x="10744" y="11193"/>
                  </a:cubicBezTo>
                  <a:cubicBezTo>
                    <a:pt x="10717" y="11193"/>
                    <a:pt x="10691" y="11199"/>
                    <a:pt x="10666" y="11209"/>
                  </a:cubicBezTo>
                  <a:cubicBezTo>
                    <a:pt x="10587" y="11240"/>
                    <a:pt x="10537" y="11317"/>
                    <a:pt x="10537" y="11400"/>
                  </a:cubicBezTo>
                  <a:lnTo>
                    <a:pt x="10541" y="12753"/>
                  </a:lnTo>
                  <a:cubicBezTo>
                    <a:pt x="10541" y="12823"/>
                    <a:pt x="10507" y="12900"/>
                    <a:pt x="10451" y="12956"/>
                  </a:cubicBezTo>
                  <a:cubicBezTo>
                    <a:pt x="10402" y="13005"/>
                    <a:pt x="10343" y="13036"/>
                    <a:pt x="10284" y="13045"/>
                  </a:cubicBezTo>
                  <a:cubicBezTo>
                    <a:pt x="10271" y="13047"/>
                    <a:pt x="10258" y="13048"/>
                    <a:pt x="10246" y="13048"/>
                  </a:cubicBezTo>
                  <a:cubicBezTo>
                    <a:pt x="10204" y="13048"/>
                    <a:pt x="10167" y="13035"/>
                    <a:pt x="10140" y="13012"/>
                  </a:cubicBezTo>
                  <a:cubicBezTo>
                    <a:pt x="10106" y="12982"/>
                    <a:pt x="10089" y="12940"/>
                    <a:pt x="10089" y="12888"/>
                  </a:cubicBezTo>
                  <a:lnTo>
                    <a:pt x="10081" y="10533"/>
                  </a:lnTo>
                  <a:cubicBezTo>
                    <a:pt x="10081" y="10478"/>
                    <a:pt x="10059" y="10425"/>
                    <a:pt x="10019" y="10388"/>
                  </a:cubicBezTo>
                  <a:lnTo>
                    <a:pt x="9198" y="9567"/>
                  </a:lnTo>
                  <a:cubicBezTo>
                    <a:pt x="9330" y="9455"/>
                    <a:pt x="9451" y="9332"/>
                    <a:pt x="9565" y="9202"/>
                  </a:cubicBezTo>
                  <a:close/>
                  <a:moveTo>
                    <a:pt x="7290" y="10358"/>
                  </a:moveTo>
                  <a:lnTo>
                    <a:pt x="7290" y="11518"/>
                  </a:lnTo>
                  <a:cubicBezTo>
                    <a:pt x="7287" y="11571"/>
                    <a:pt x="7309" y="11623"/>
                    <a:pt x="7346" y="11662"/>
                  </a:cubicBezTo>
                  <a:lnTo>
                    <a:pt x="9006" y="13333"/>
                  </a:lnTo>
                  <a:cubicBezTo>
                    <a:pt x="9043" y="13370"/>
                    <a:pt x="9061" y="13413"/>
                    <a:pt x="9058" y="13457"/>
                  </a:cubicBezTo>
                  <a:cubicBezTo>
                    <a:pt x="9055" y="13506"/>
                    <a:pt x="9027" y="13550"/>
                    <a:pt x="8981" y="13583"/>
                  </a:cubicBezTo>
                  <a:cubicBezTo>
                    <a:pt x="8932" y="13618"/>
                    <a:pt x="8868" y="13639"/>
                    <a:pt x="8802" y="13639"/>
                  </a:cubicBezTo>
                  <a:cubicBezTo>
                    <a:pt x="8720" y="13639"/>
                    <a:pt x="8644" y="13610"/>
                    <a:pt x="8595" y="13559"/>
                  </a:cubicBezTo>
                  <a:lnTo>
                    <a:pt x="7641" y="12599"/>
                  </a:lnTo>
                  <a:cubicBezTo>
                    <a:pt x="7601" y="12560"/>
                    <a:pt x="7549" y="12539"/>
                    <a:pt x="7495" y="12539"/>
                  </a:cubicBezTo>
                  <a:cubicBezTo>
                    <a:pt x="7468" y="12539"/>
                    <a:pt x="7442" y="12544"/>
                    <a:pt x="7416" y="12555"/>
                  </a:cubicBezTo>
                  <a:cubicBezTo>
                    <a:pt x="7339" y="12586"/>
                    <a:pt x="7289" y="12663"/>
                    <a:pt x="7289" y="12746"/>
                  </a:cubicBezTo>
                  <a:lnTo>
                    <a:pt x="7289" y="13448"/>
                  </a:lnTo>
                  <a:cubicBezTo>
                    <a:pt x="7289" y="13552"/>
                    <a:pt x="7170" y="13641"/>
                    <a:pt x="7030" y="13641"/>
                  </a:cubicBezTo>
                  <a:cubicBezTo>
                    <a:pt x="6889" y="13641"/>
                    <a:pt x="6771" y="13552"/>
                    <a:pt x="6771" y="13448"/>
                  </a:cubicBezTo>
                  <a:lnTo>
                    <a:pt x="6771" y="12746"/>
                  </a:lnTo>
                  <a:cubicBezTo>
                    <a:pt x="6771" y="12663"/>
                    <a:pt x="6721" y="12586"/>
                    <a:pt x="6644" y="12555"/>
                  </a:cubicBezTo>
                  <a:cubicBezTo>
                    <a:pt x="6618" y="12545"/>
                    <a:pt x="6590" y="12539"/>
                    <a:pt x="6563" y="12539"/>
                  </a:cubicBezTo>
                  <a:cubicBezTo>
                    <a:pt x="6510" y="12539"/>
                    <a:pt x="6458" y="12560"/>
                    <a:pt x="6420" y="12599"/>
                  </a:cubicBezTo>
                  <a:lnTo>
                    <a:pt x="5466" y="13559"/>
                  </a:lnTo>
                  <a:cubicBezTo>
                    <a:pt x="5416" y="13610"/>
                    <a:pt x="5341" y="13639"/>
                    <a:pt x="5259" y="13639"/>
                  </a:cubicBezTo>
                  <a:cubicBezTo>
                    <a:pt x="5193" y="13639"/>
                    <a:pt x="5128" y="13618"/>
                    <a:pt x="5079" y="13583"/>
                  </a:cubicBezTo>
                  <a:cubicBezTo>
                    <a:pt x="5033" y="13547"/>
                    <a:pt x="5005" y="13503"/>
                    <a:pt x="5002" y="13457"/>
                  </a:cubicBezTo>
                  <a:cubicBezTo>
                    <a:pt x="4997" y="13413"/>
                    <a:pt x="5017" y="13370"/>
                    <a:pt x="5054" y="13333"/>
                  </a:cubicBezTo>
                  <a:lnTo>
                    <a:pt x="6713" y="11662"/>
                  </a:lnTo>
                  <a:cubicBezTo>
                    <a:pt x="6753" y="11623"/>
                    <a:pt x="6772" y="11571"/>
                    <a:pt x="6772" y="11518"/>
                  </a:cubicBezTo>
                  <a:lnTo>
                    <a:pt x="6772" y="10358"/>
                  </a:lnTo>
                  <a:cubicBezTo>
                    <a:pt x="6858" y="10366"/>
                    <a:pt x="6945" y="10367"/>
                    <a:pt x="7031" y="10367"/>
                  </a:cubicBezTo>
                  <a:cubicBezTo>
                    <a:pt x="7119" y="10367"/>
                    <a:pt x="7206" y="10364"/>
                    <a:pt x="7290" y="10358"/>
                  </a:cubicBezTo>
                  <a:close/>
                  <a:moveTo>
                    <a:pt x="5254" y="0"/>
                  </a:moveTo>
                  <a:cubicBezTo>
                    <a:pt x="5105" y="0"/>
                    <a:pt x="4956" y="45"/>
                    <a:pt x="4832" y="136"/>
                  </a:cubicBezTo>
                  <a:cubicBezTo>
                    <a:pt x="4690" y="241"/>
                    <a:pt x="4598" y="396"/>
                    <a:pt x="4585" y="564"/>
                  </a:cubicBezTo>
                  <a:cubicBezTo>
                    <a:pt x="4573" y="728"/>
                    <a:pt x="4634" y="886"/>
                    <a:pt x="4755" y="1009"/>
                  </a:cubicBezTo>
                  <a:lnTo>
                    <a:pt x="6357" y="2620"/>
                  </a:lnTo>
                  <a:lnTo>
                    <a:pt x="6357" y="3751"/>
                  </a:lnTo>
                  <a:cubicBezTo>
                    <a:pt x="5931" y="3837"/>
                    <a:pt x="5536" y="4005"/>
                    <a:pt x="5187" y="4236"/>
                  </a:cubicBezTo>
                  <a:lnTo>
                    <a:pt x="4384" y="3435"/>
                  </a:lnTo>
                  <a:lnTo>
                    <a:pt x="4376" y="1163"/>
                  </a:lnTo>
                  <a:cubicBezTo>
                    <a:pt x="4376" y="988"/>
                    <a:pt x="4307" y="834"/>
                    <a:pt x="4181" y="726"/>
                  </a:cubicBezTo>
                  <a:cubicBezTo>
                    <a:pt x="4076" y="637"/>
                    <a:pt x="3943" y="590"/>
                    <a:pt x="3802" y="590"/>
                  </a:cubicBezTo>
                  <a:cubicBezTo>
                    <a:pt x="3770" y="590"/>
                    <a:pt x="3737" y="593"/>
                    <a:pt x="3705" y="598"/>
                  </a:cubicBezTo>
                  <a:cubicBezTo>
                    <a:pt x="3364" y="652"/>
                    <a:pt x="3098" y="958"/>
                    <a:pt x="3098" y="1297"/>
                  </a:cubicBezTo>
                  <a:lnTo>
                    <a:pt x="3101" y="2151"/>
                  </a:lnTo>
                  <a:lnTo>
                    <a:pt x="2958" y="2009"/>
                  </a:lnTo>
                  <a:cubicBezTo>
                    <a:pt x="2853" y="1903"/>
                    <a:pt x="2706" y="1844"/>
                    <a:pt x="2550" y="1844"/>
                  </a:cubicBezTo>
                  <a:cubicBezTo>
                    <a:pt x="2534" y="1844"/>
                    <a:pt x="2518" y="1845"/>
                    <a:pt x="2502" y="1846"/>
                  </a:cubicBezTo>
                  <a:cubicBezTo>
                    <a:pt x="2336" y="1859"/>
                    <a:pt x="2180" y="1933"/>
                    <a:pt x="2055" y="2054"/>
                  </a:cubicBezTo>
                  <a:cubicBezTo>
                    <a:pt x="1795" y="2316"/>
                    <a:pt x="1774" y="2720"/>
                    <a:pt x="2010" y="2957"/>
                  </a:cubicBezTo>
                  <a:lnTo>
                    <a:pt x="2152" y="3102"/>
                  </a:lnTo>
                  <a:lnTo>
                    <a:pt x="2152" y="3102"/>
                  </a:lnTo>
                  <a:lnTo>
                    <a:pt x="1298" y="3100"/>
                  </a:lnTo>
                  <a:lnTo>
                    <a:pt x="1297" y="3100"/>
                  </a:lnTo>
                  <a:cubicBezTo>
                    <a:pt x="958" y="3100"/>
                    <a:pt x="653" y="3366"/>
                    <a:pt x="598" y="3707"/>
                  </a:cubicBezTo>
                  <a:cubicBezTo>
                    <a:pt x="572" y="3881"/>
                    <a:pt x="619" y="4054"/>
                    <a:pt x="727" y="4181"/>
                  </a:cubicBezTo>
                  <a:cubicBezTo>
                    <a:pt x="834" y="4307"/>
                    <a:pt x="989" y="4377"/>
                    <a:pt x="1163" y="4377"/>
                  </a:cubicBezTo>
                  <a:lnTo>
                    <a:pt x="3435" y="4384"/>
                  </a:lnTo>
                  <a:lnTo>
                    <a:pt x="4236" y="5187"/>
                  </a:lnTo>
                  <a:cubicBezTo>
                    <a:pt x="4005" y="5536"/>
                    <a:pt x="3836" y="5933"/>
                    <a:pt x="3751" y="6357"/>
                  </a:cubicBezTo>
                  <a:lnTo>
                    <a:pt x="2619" y="6357"/>
                  </a:lnTo>
                  <a:lnTo>
                    <a:pt x="1008" y="4757"/>
                  </a:lnTo>
                  <a:cubicBezTo>
                    <a:pt x="897" y="4645"/>
                    <a:pt x="756" y="4585"/>
                    <a:pt x="607" y="4585"/>
                  </a:cubicBezTo>
                  <a:cubicBezTo>
                    <a:pt x="593" y="4585"/>
                    <a:pt x="578" y="4586"/>
                    <a:pt x="563" y="4587"/>
                  </a:cubicBezTo>
                  <a:cubicBezTo>
                    <a:pt x="396" y="4599"/>
                    <a:pt x="240" y="4687"/>
                    <a:pt x="135" y="4832"/>
                  </a:cubicBezTo>
                  <a:cubicBezTo>
                    <a:pt x="48" y="4951"/>
                    <a:pt x="1" y="5100"/>
                    <a:pt x="1" y="5255"/>
                  </a:cubicBezTo>
                  <a:cubicBezTo>
                    <a:pt x="1" y="5446"/>
                    <a:pt x="75" y="5630"/>
                    <a:pt x="202" y="5755"/>
                  </a:cubicBezTo>
                  <a:lnTo>
                    <a:pt x="808" y="6357"/>
                  </a:lnTo>
                  <a:lnTo>
                    <a:pt x="604" y="6357"/>
                  </a:lnTo>
                  <a:cubicBezTo>
                    <a:pt x="272" y="6357"/>
                    <a:pt x="1" y="6659"/>
                    <a:pt x="1" y="7027"/>
                  </a:cubicBezTo>
                  <a:cubicBezTo>
                    <a:pt x="1" y="7397"/>
                    <a:pt x="272" y="7696"/>
                    <a:pt x="604" y="7696"/>
                  </a:cubicBezTo>
                  <a:lnTo>
                    <a:pt x="808" y="7696"/>
                  </a:lnTo>
                  <a:lnTo>
                    <a:pt x="202" y="8299"/>
                  </a:lnTo>
                  <a:cubicBezTo>
                    <a:pt x="75" y="8425"/>
                    <a:pt x="1" y="8607"/>
                    <a:pt x="1" y="8798"/>
                  </a:cubicBezTo>
                  <a:cubicBezTo>
                    <a:pt x="1" y="8952"/>
                    <a:pt x="48" y="9101"/>
                    <a:pt x="135" y="9221"/>
                  </a:cubicBezTo>
                  <a:cubicBezTo>
                    <a:pt x="240" y="9364"/>
                    <a:pt x="396" y="9455"/>
                    <a:pt x="563" y="9468"/>
                  </a:cubicBezTo>
                  <a:cubicBezTo>
                    <a:pt x="578" y="9469"/>
                    <a:pt x="593" y="9469"/>
                    <a:pt x="607" y="9469"/>
                  </a:cubicBezTo>
                  <a:cubicBezTo>
                    <a:pt x="757" y="9469"/>
                    <a:pt x="897" y="9410"/>
                    <a:pt x="1010" y="9299"/>
                  </a:cubicBezTo>
                  <a:lnTo>
                    <a:pt x="2620" y="7697"/>
                  </a:lnTo>
                  <a:lnTo>
                    <a:pt x="3752" y="7697"/>
                  </a:lnTo>
                  <a:cubicBezTo>
                    <a:pt x="3839" y="8123"/>
                    <a:pt x="4006" y="8518"/>
                    <a:pt x="4239" y="8869"/>
                  </a:cubicBezTo>
                  <a:lnTo>
                    <a:pt x="3435" y="9671"/>
                  </a:lnTo>
                  <a:lnTo>
                    <a:pt x="1163" y="9678"/>
                  </a:lnTo>
                  <a:cubicBezTo>
                    <a:pt x="989" y="9678"/>
                    <a:pt x="837" y="9749"/>
                    <a:pt x="727" y="9875"/>
                  </a:cubicBezTo>
                  <a:cubicBezTo>
                    <a:pt x="618" y="10002"/>
                    <a:pt x="572" y="10174"/>
                    <a:pt x="600" y="10350"/>
                  </a:cubicBezTo>
                  <a:cubicBezTo>
                    <a:pt x="622" y="10496"/>
                    <a:pt x="693" y="10634"/>
                    <a:pt x="803" y="10743"/>
                  </a:cubicBezTo>
                  <a:cubicBezTo>
                    <a:pt x="937" y="10878"/>
                    <a:pt x="1118" y="10955"/>
                    <a:pt x="1297" y="10955"/>
                  </a:cubicBezTo>
                  <a:lnTo>
                    <a:pt x="1298" y="10955"/>
                  </a:lnTo>
                  <a:lnTo>
                    <a:pt x="2152" y="10952"/>
                  </a:lnTo>
                  <a:lnTo>
                    <a:pt x="2152" y="10952"/>
                  </a:lnTo>
                  <a:lnTo>
                    <a:pt x="2010" y="11095"/>
                  </a:lnTo>
                  <a:cubicBezTo>
                    <a:pt x="1776" y="11329"/>
                    <a:pt x="1795" y="11734"/>
                    <a:pt x="2057" y="11997"/>
                  </a:cubicBezTo>
                  <a:cubicBezTo>
                    <a:pt x="2178" y="12119"/>
                    <a:pt x="2336" y="12193"/>
                    <a:pt x="2502" y="12206"/>
                  </a:cubicBezTo>
                  <a:cubicBezTo>
                    <a:pt x="2518" y="12207"/>
                    <a:pt x="2534" y="12208"/>
                    <a:pt x="2550" y="12208"/>
                  </a:cubicBezTo>
                  <a:cubicBezTo>
                    <a:pt x="2706" y="12208"/>
                    <a:pt x="2853" y="12149"/>
                    <a:pt x="2958" y="12043"/>
                  </a:cubicBezTo>
                  <a:lnTo>
                    <a:pt x="3103" y="11901"/>
                  </a:lnTo>
                  <a:lnTo>
                    <a:pt x="3103" y="11901"/>
                  </a:lnTo>
                  <a:lnTo>
                    <a:pt x="3101" y="12755"/>
                  </a:lnTo>
                  <a:cubicBezTo>
                    <a:pt x="3101" y="12934"/>
                    <a:pt x="3177" y="13116"/>
                    <a:pt x="3311" y="13250"/>
                  </a:cubicBezTo>
                  <a:cubicBezTo>
                    <a:pt x="3421" y="13360"/>
                    <a:pt x="3561" y="13432"/>
                    <a:pt x="3706" y="13454"/>
                  </a:cubicBezTo>
                  <a:cubicBezTo>
                    <a:pt x="3739" y="13459"/>
                    <a:pt x="3770" y="13462"/>
                    <a:pt x="3804" y="13462"/>
                  </a:cubicBezTo>
                  <a:cubicBezTo>
                    <a:pt x="3944" y="13462"/>
                    <a:pt x="4077" y="13413"/>
                    <a:pt x="4181" y="13326"/>
                  </a:cubicBezTo>
                  <a:cubicBezTo>
                    <a:pt x="4307" y="13219"/>
                    <a:pt x="4376" y="13064"/>
                    <a:pt x="4376" y="12889"/>
                  </a:cubicBezTo>
                  <a:lnTo>
                    <a:pt x="4384" y="10617"/>
                  </a:lnTo>
                  <a:lnTo>
                    <a:pt x="5187" y="9817"/>
                  </a:lnTo>
                  <a:cubicBezTo>
                    <a:pt x="5536" y="10048"/>
                    <a:pt x="5932" y="10216"/>
                    <a:pt x="6357" y="10304"/>
                  </a:cubicBezTo>
                  <a:lnTo>
                    <a:pt x="6357" y="11435"/>
                  </a:lnTo>
                  <a:lnTo>
                    <a:pt x="4756" y="13045"/>
                  </a:lnTo>
                  <a:cubicBezTo>
                    <a:pt x="4634" y="13167"/>
                    <a:pt x="4573" y="13326"/>
                    <a:pt x="4586" y="13491"/>
                  </a:cubicBezTo>
                  <a:cubicBezTo>
                    <a:pt x="4598" y="13657"/>
                    <a:pt x="4687" y="13812"/>
                    <a:pt x="4832" y="13917"/>
                  </a:cubicBezTo>
                  <a:cubicBezTo>
                    <a:pt x="4950" y="14005"/>
                    <a:pt x="5101" y="14053"/>
                    <a:pt x="5255" y="14053"/>
                  </a:cubicBezTo>
                  <a:cubicBezTo>
                    <a:pt x="5446" y="14053"/>
                    <a:pt x="5629" y="13979"/>
                    <a:pt x="5755" y="13851"/>
                  </a:cubicBezTo>
                  <a:lnTo>
                    <a:pt x="6357" y="13244"/>
                  </a:lnTo>
                  <a:lnTo>
                    <a:pt x="6357" y="13448"/>
                  </a:lnTo>
                  <a:cubicBezTo>
                    <a:pt x="6357" y="13781"/>
                    <a:pt x="6659" y="14053"/>
                    <a:pt x="7027" y="14053"/>
                  </a:cubicBezTo>
                  <a:cubicBezTo>
                    <a:pt x="7397" y="14053"/>
                    <a:pt x="7695" y="13781"/>
                    <a:pt x="7695" y="13448"/>
                  </a:cubicBezTo>
                  <a:lnTo>
                    <a:pt x="7695" y="13244"/>
                  </a:lnTo>
                  <a:lnTo>
                    <a:pt x="8299" y="13851"/>
                  </a:lnTo>
                  <a:cubicBezTo>
                    <a:pt x="8425" y="13979"/>
                    <a:pt x="8607" y="14053"/>
                    <a:pt x="8797" y="14053"/>
                  </a:cubicBezTo>
                  <a:cubicBezTo>
                    <a:pt x="8951" y="14053"/>
                    <a:pt x="9101" y="14005"/>
                    <a:pt x="9220" y="13917"/>
                  </a:cubicBezTo>
                  <a:cubicBezTo>
                    <a:pt x="9364" y="13812"/>
                    <a:pt x="9454" y="13657"/>
                    <a:pt x="9467" y="13491"/>
                  </a:cubicBezTo>
                  <a:cubicBezTo>
                    <a:pt x="9479" y="13326"/>
                    <a:pt x="9419" y="13167"/>
                    <a:pt x="9297" y="13045"/>
                  </a:cubicBezTo>
                  <a:lnTo>
                    <a:pt x="7695" y="11435"/>
                  </a:lnTo>
                  <a:lnTo>
                    <a:pt x="7695" y="10304"/>
                  </a:lnTo>
                  <a:cubicBezTo>
                    <a:pt x="8121" y="10216"/>
                    <a:pt x="8516" y="10048"/>
                    <a:pt x="8865" y="9817"/>
                  </a:cubicBezTo>
                  <a:lnTo>
                    <a:pt x="9669" y="10619"/>
                  </a:lnTo>
                  <a:lnTo>
                    <a:pt x="9676" y="12892"/>
                  </a:lnTo>
                  <a:cubicBezTo>
                    <a:pt x="9676" y="13065"/>
                    <a:pt x="9746" y="13219"/>
                    <a:pt x="9871" y="13329"/>
                  </a:cubicBezTo>
                  <a:cubicBezTo>
                    <a:pt x="9975" y="13417"/>
                    <a:pt x="10108" y="13463"/>
                    <a:pt x="10248" y="13463"/>
                  </a:cubicBezTo>
                  <a:cubicBezTo>
                    <a:pt x="10281" y="13463"/>
                    <a:pt x="10314" y="13462"/>
                    <a:pt x="10348" y="13456"/>
                  </a:cubicBezTo>
                  <a:cubicBezTo>
                    <a:pt x="10492" y="13434"/>
                    <a:pt x="10632" y="13361"/>
                    <a:pt x="10742" y="13252"/>
                  </a:cubicBezTo>
                  <a:cubicBezTo>
                    <a:pt x="10877" y="13117"/>
                    <a:pt x="10954" y="12938"/>
                    <a:pt x="10954" y="12756"/>
                  </a:cubicBezTo>
                  <a:lnTo>
                    <a:pt x="10951" y="11903"/>
                  </a:lnTo>
                  <a:lnTo>
                    <a:pt x="11095" y="12046"/>
                  </a:lnTo>
                  <a:cubicBezTo>
                    <a:pt x="11204" y="12156"/>
                    <a:pt x="11350" y="12210"/>
                    <a:pt x="11502" y="12210"/>
                  </a:cubicBezTo>
                  <a:cubicBezTo>
                    <a:pt x="11675" y="12210"/>
                    <a:pt x="11856" y="12139"/>
                    <a:pt x="11997" y="12000"/>
                  </a:cubicBezTo>
                  <a:cubicBezTo>
                    <a:pt x="12118" y="11879"/>
                    <a:pt x="12192" y="11719"/>
                    <a:pt x="12205" y="11555"/>
                  </a:cubicBezTo>
                  <a:cubicBezTo>
                    <a:pt x="12219" y="11381"/>
                    <a:pt x="12160" y="11215"/>
                    <a:pt x="12043" y="11098"/>
                  </a:cubicBezTo>
                  <a:lnTo>
                    <a:pt x="11901" y="10955"/>
                  </a:lnTo>
                  <a:lnTo>
                    <a:pt x="12756" y="10956"/>
                  </a:lnTo>
                  <a:lnTo>
                    <a:pt x="12759" y="10956"/>
                  </a:lnTo>
                  <a:cubicBezTo>
                    <a:pt x="12938" y="10956"/>
                    <a:pt x="13117" y="10878"/>
                    <a:pt x="13251" y="10744"/>
                  </a:cubicBezTo>
                  <a:cubicBezTo>
                    <a:pt x="13361" y="10636"/>
                    <a:pt x="13433" y="10496"/>
                    <a:pt x="13455" y="10351"/>
                  </a:cubicBezTo>
                  <a:cubicBezTo>
                    <a:pt x="13483" y="10175"/>
                    <a:pt x="13435" y="10003"/>
                    <a:pt x="13328" y="9876"/>
                  </a:cubicBezTo>
                  <a:cubicBezTo>
                    <a:pt x="13220" y="9750"/>
                    <a:pt x="13065" y="9679"/>
                    <a:pt x="12892" y="9679"/>
                  </a:cubicBezTo>
                  <a:lnTo>
                    <a:pt x="10621" y="9672"/>
                  </a:lnTo>
                  <a:lnTo>
                    <a:pt x="9819" y="8870"/>
                  </a:lnTo>
                  <a:cubicBezTo>
                    <a:pt x="10052" y="8521"/>
                    <a:pt x="10219" y="8125"/>
                    <a:pt x="10306" y="7700"/>
                  </a:cubicBezTo>
                  <a:lnTo>
                    <a:pt x="11438" y="7700"/>
                  </a:lnTo>
                  <a:lnTo>
                    <a:pt x="13048" y="9301"/>
                  </a:lnTo>
                  <a:cubicBezTo>
                    <a:pt x="13161" y="9412"/>
                    <a:pt x="13301" y="9472"/>
                    <a:pt x="13451" y="9472"/>
                  </a:cubicBezTo>
                  <a:cubicBezTo>
                    <a:pt x="13466" y="9472"/>
                    <a:pt x="13480" y="9472"/>
                    <a:pt x="13495" y="9471"/>
                  </a:cubicBezTo>
                  <a:cubicBezTo>
                    <a:pt x="13662" y="9458"/>
                    <a:pt x="13818" y="9369"/>
                    <a:pt x="13923" y="9225"/>
                  </a:cubicBezTo>
                  <a:cubicBezTo>
                    <a:pt x="14122" y="8943"/>
                    <a:pt x="14093" y="8538"/>
                    <a:pt x="13853" y="8299"/>
                  </a:cubicBezTo>
                  <a:lnTo>
                    <a:pt x="13245" y="7696"/>
                  </a:lnTo>
                  <a:lnTo>
                    <a:pt x="13449" y="7696"/>
                  </a:lnTo>
                  <a:cubicBezTo>
                    <a:pt x="13782" y="7696"/>
                    <a:pt x="14054" y="7394"/>
                    <a:pt x="14054" y="7027"/>
                  </a:cubicBezTo>
                  <a:cubicBezTo>
                    <a:pt x="14054" y="6658"/>
                    <a:pt x="13782" y="6356"/>
                    <a:pt x="13449" y="6356"/>
                  </a:cubicBezTo>
                  <a:lnTo>
                    <a:pt x="13245" y="6356"/>
                  </a:lnTo>
                  <a:lnTo>
                    <a:pt x="13853" y="5752"/>
                  </a:lnTo>
                  <a:cubicBezTo>
                    <a:pt x="14093" y="5514"/>
                    <a:pt x="14122" y="5109"/>
                    <a:pt x="13920" y="4831"/>
                  </a:cubicBezTo>
                  <a:cubicBezTo>
                    <a:pt x="13813" y="4687"/>
                    <a:pt x="13658" y="4597"/>
                    <a:pt x="13492" y="4584"/>
                  </a:cubicBezTo>
                  <a:cubicBezTo>
                    <a:pt x="13479" y="4583"/>
                    <a:pt x="13465" y="4582"/>
                    <a:pt x="13452" y="4582"/>
                  </a:cubicBezTo>
                  <a:cubicBezTo>
                    <a:pt x="13302" y="4582"/>
                    <a:pt x="13158" y="4643"/>
                    <a:pt x="13047" y="4754"/>
                  </a:cubicBezTo>
                  <a:lnTo>
                    <a:pt x="11436" y="6356"/>
                  </a:lnTo>
                  <a:lnTo>
                    <a:pt x="10305" y="6356"/>
                  </a:lnTo>
                  <a:cubicBezTo>
                    <a:pt x="10217" y="5930"/>
                    <a:pt x="10049" y="5535"/>
                    <a:pt x="9818" y="5184"/>
                  </a:cubicBezTo>
                  <a:lnTo>
                    <a:pt x="10618" y="4383"/>
                  </a:lnTo>
                  <a:lnTo>
                    <a:pt x="12892" y="4375"/>
                  </a:lnTo>
                  <a:cubicBezTo>
                    <a:pt x="13065" y="4375"/>
                    <a:pt x="13219" y="4304"/>
                    <a:pt x="13328" y="4179"/>
                  </a:cubicBezTo>
                  <a:cubicBezTo>
                    <a:pt x="13436" y="4051"/>
                    <a:pt x="13483" y="3880"/>
                    <a:pt x="13455" y="3704"/>
                  </a:cubicBezTo>
                  <a:cubicBezTo>
                    <a:pt x="13402" y="3364"/>
                    <a:pt x="13096" y="3097"/>
                    <a:pt x="12759" y="3097"/>
                  </a:cubicBezTo>
                  <a:lnTo>
                    <a:pt x="12756" y="3097"/>
                  </a:lnTo>
                  <a:lnTo>
                    <a:pt x="11902" y="3099"/>
                  </a:lnTo>
                  <a:lnTo>
                    <a:pt x="12044" y="2957"/>
                  </a:lnTo>
                  <a:cubicBezTo>
                    <a:pt x="12161" y="2840"/>
                    <a:pt x="12220" y="2674"/>
                    <a:pt x="12207" y="2500"/>
                  </a:cubicBezTo>
                  <a:cubicBezTo>
                    <a:pt x="12194" y="2336"/>
                    <a:pt x="12120" y="2179"/>
                    <a:pt x="11998" y="2054"/>
                  </a:cubicBezTo>
                  <a:cubicBezTo>
                    <a:pt x="11859" y="1916"/>
                    <a:pt x="11679" y="1845"/>
                    <a:pt x="11506" y="1845"/>
                  </a:cubicBezTo>
                  <a:cubicBezTo>
                    <a:pt x="11354" y="1845"/>
                    <a:pt x="11207" y="1899"/>
                    <a:pt x="11097" y="2009"/>
                  </a:cubicBezTo>
                  <a:lnTo>
                    <a:pt x="10954" y="2154"/>
                  </a:lnTo>
                  <a:lnTo>
                    <a:pt x="10954" y="2154"/>
                  </a:lnTo>
                  <a:lnTo>
                    <a:pt x="10955" y="1299"/>
                  </a:lnTo>
                  <a:cubicBezTo>
                    <a:pt x="10957" y="960"/>
                    <a:pt x="10691" y="654"/>
                    <a:pt x="10349" y="600"/>
                  </a:cubicBezTo>
                  <a:cubicBezTo>
                    <a:pt x="10316" y="595"/>
                    <a:pt x="10282" y="593"/>
                    <a:pt x="10250" y="593"/>
                  </a:cubicBezTo>
                  <a:cubicBezTo>
                    <a:pt x="10109" y="593"/>
                    <a:pt x="9977" y="640"/>
                    <a:pt x="9874" y="728"/>
                  </a:cubicBezTo>
                  <a:cubicBezTo>
                    <a:pt x="9748" y="834"/>
                    <a:pt x="9677" y="990"/>
                    <a:pt x="9677" y="1164"/>
                  </a:cubicBezTo>
                  <a:lnTo>
                    <a:pt x="9670" y="3435"/>
                  </a:lnTo>
                  <a:lnTo>
                    <a:pt x="8868" y="4236"/>
                  </a:lnTo>
                  <a:cubicBezTo>
                    <a:pt x="8518" y="4005"/>
                    <a:pt x="8123" y="3837"/>
                    <a:pt x="7697" y="3751"/>
                  </a:cubicBezTo>
                  <a:lnTo>
                    <a:pt x="7697" y="2620"/>
                  </a:lnTo>
                  <a:lnTo>
                    <a:pt x="9299" y="1009"/>
                  </a:lnTo>
                  <a:cubicBezTo>
                    <a:pt x="9420" y="886"/>
                    <a:pt x="9482" y="728"/>
                    <a:pt x="9469" y="564"/>
                  </a:cubicBezTo>
                  <a:cubicBezTo>
                    <a:pt x="9456" y="396"/>
                    <a:pt x="9367" y="241"/>
                    <a:pt x="9223" y="136"/>
                  </a:cubicBezTo>
                  <a:cubicBezTo>
                    <a:pt x="9099" y="45"/>
                    <a:pt x="8949" y="0"/>
                    <a:pt x="8800" y="0"/>
                  </a:cubicBezTo>
                  <a:cubicBezTo>
                    <a:pt x="8615" y="0"/>
                    <a:pt x="8432" y="69"/>
                    <a:pt x="8300" y="203"/>
                  </a:cubicBezTo>
                  <a:lnTo>
                    <a:pt x="7697" y="809"/>
                  </a:lnTo>
                  <a:lnTo>
                    <a:pt x="7697" y="605"/>
                  </a:lnTo>
                  <a:cubicBezTo>
                    <a:pt x="7697" y="272"/>
                    <a:pt x="7395" y="1"/>
                    <a:pt x="7025" y="1"/>
                  </a:cubicBezTo>
                  <a:cubicBezTo>
                    <a:pt x="6656" y="1"/>
                    <a:pt x="6357" y="272"/>
                    <a:pt x="6357" y="605"/>
                  </a:cubicBezTo>
                  <a:lnTo>
                    <a:pt x="6357" y="809"/>
                  </a:lnTo>
                  <a:lnTo>
                    <a:pt x="5755" y="203"/>
                  </a:lnTo>
                  <a:cubicBezTo>
                    <a:pt x="5622" y="69"/>
                    <a:pt x="5439" y="0"/>
                    <a:pt x="525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7"/>
            <p:cNvSpPr/>
            <p:nvPr/>
          </p:nvSpPr>
          <p:spPr>
            <a:xfrm>
              <a:off x="2238768" y="1637546"/>
              <a:ext cx="12488" cy="19698"/>
            </a:xfrm>
            <a:custGeom>
              <a:rect b="b" l="l" r="r" t="t"/>
              <a:pathLst>
                <a:path extrusionOk="0" h="653" w="414">
                  <a:moveTo>
                    <a:pt x="207" y="0"/>
                  </a:moveTo>
                  <a:cubicBezTo>
                    <a:pt x="93" y="0"/>
                    <a:pt x="1" y="92"/>
                    <a:pt x="1" y="206"/>
                  </a:cubicBezTo>
                  <a:lnTo>
                    <a:pt x="1" y="447"/>
                  </a:lnTo>
                  <a:cubicBezTo>
                    <a:pt x="1" y="559"/>
                    <a:pt x="93" y="652"/>
                    <a:pt x="207" y="652"/>
                  </a:cubicBezTo>
                  <a:cubicBezTo>
                    <a:pt x="320" y="652"/>
                    <a:pt x="411" y="559"/>
                    <a:pt x="411" y="447"/>
                  </a:cubicBezTo>
                  <a:lnTo>
                    <a:pt x="411" y="206"/>
                  </a:lnTo>
                  <a:cubicBezTo>
                    <a:pt x="414" y="92"/>
                    <a:pt x="320" y="0"/>
                    <a:pt x="20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7"/>
            <p:cNvSpPr/>
            <p:nvPr/>
          </p:nvSpPr>
          <p:spPr>
            <a:xfrm>
              <a:off x="2314722" y="1637546"/>
              <a:ext cx="12428" cy="19698"/>
            </a:xfrm>
            <a:custGeom>
              <a:rect b="b" l="l" r="r" t="t"/>
              <a:pathLst>
                <a:path extrusionOk="0" h="653" w="412">
                  <a:moveTo>
                    <a:pt x="206" y="0"/>
                  </a:moveTo>
                  <a:cubicBezTo>
                    <a:pt x="94" y="0"/>
                    <a:pt x="0" y="92"/>
                    <a:pt x="0" y="206"/>
                  </a:cubicBezTo>
                  <a:lnTo>
                    <a:pt x="0" y="447"/>
                  </a:lnTo>
                  <a:cubicBezTo>
                    <a:pt x="0" y="559"/>
                    <a:pt x="94" y="652"/>
                    <a:pt x="206" y="652"/>
                  </a:cubicBezTo>
                  <a:cubicBezTo>
                    <a:pt x="318" y="652"/>
                    <a:pt x="412" y="559"/>
                    <a:pt x="412" y="447"/>
                  </a:cubicBezTo>
                  <a:lnTo>
                    <a:pt x="412" y="206"/>
                  </a:lnTo>
                  <a:cubicBezTo>
                    <a:pt x="412" y="92"/>
                    <a:pt x="318" y="0"/>
                    <a:pt x="2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7"/>
            <p:cNvSpPr/>
            <p:nvPr/>
          </p:nvSpPr>
          <p:spPr>
            <a:xfrm>
              <a:off x="2266006" y="1644665"/>
              <a:ext cx="33936" cy="16983"/>
            </a:xfrm>
            <a:custGeom>
              <a:rect b="b" l="l" r="r" t="t"/>
              <a:pathLst>
                <a:path extrusionOk="0" h="563" w="1125">
                  <a:moveTo>
                    <a:pt x="894" y="0"/>
                  </a:moveTo>
                  <a:cubicBezTo>
                    <a:pt x="837" y="0"/>
                    <a:pt x="780" y="24"/>
                    <a:pt x="740" y="70"/>
                  </a:cubicBezTo>
                  <a:cubicBezTo>
                    <a:pt x="695" y="122"/>
                    <a:pt x="630" y="152"/>
                    <a:pt x="562" y="152"/>
                  </a:cubicBezTo>
                  <a:cubicBezTo>
                    <a:pt x="494" y="152"/>
                    <a:pt x="431" y="122"/>
                    <a:pt x="385" y="70"/>
                  </a:cubicBezTo>
                  <a:cubicBezTo>
                    <a:pt x="345" y="24"/>
                    <a:pt x="287" y="1"/>
                    <a:pt x="230" y="1"/>
                  </a:cubicBezTo>
                  <a:cubicBezTo>
                    <a:pt x="182" y="1"/>
                    <a:pt x="133" y="17"/>
                    <a:pt x="95" y="51"/>
                  </a:cubicBezTo>
                  <a:cubicBezTo>
                    <a:pt x="9" y="125"/>
                    <a:pt x="0" y="255"/>
                    <a:pt x="74" y="341"/>
                  </a:cubicBezTo>
                  <a:cubicBezTo>
                    <a:pt x="195" y="482"/>
                    <a:pt x="373" y="563"/>
                    <a:pt x="561" y="563"/>
                  </a:cubicBezTo>
                  <a:cubicBezTo>
                    <a:pt x="747" y="563"/>
                    <a:pt x="925" y="482"/>
                    <a:pt x="1046" y="341"/>
                  </a:cubicBezTo>
                  <a:cubicBezTo>
                    <a:pt x="1124" y="254"/>
                    <a:pt x="1116" y="125"/>
                    <a:pt x="1030" y="51"/>
                  </a:cubicBezTo>
                  <a:cubicBezTo>
                    <a:pt x="991" y="17"/>
                    <a:pt x="943" y="0"/>
                    <a:pt x="894"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7"/>
          <p:cNvGrpSpPr/>
          <p:nvPr/>
        </p:nvGrpSpPr>
        <p:grpSpPr>
          <a:xfrm>
            <a:off x="1221242" y="1802463"/>
            <a:ext cx="643314" cy="639928"/>
            <a:chOff x="1399087" y="1441117"/>
            <a:chExt cx="422732" cy="423877"/>
          </a:xfrm>
        </p:grpSpPr>
        <p:sp>
          <p:nvSpPr>
            <p:cNvPr id="1437" name="Google Shape;1437;p47"/>
            <p:cNvSpPr/>
            <p:nvPr/>
          </p:nvSpPr>
          <p:spPr>
            <a:xfrm>
              <a:off x="1447772" y="1447270"/>
              <a:ext cx="304486" cy="225423"/>
            </a:xfrm>
            <a:custGeom>
              <a:rect b="b" l="l" r="r" t="t"/>
              <a:pathLst>
                <a:path extrusionOk="0" h="7473" w="10094">
                  <a:moveTo>
                    <a:pt x="5319" y="1"/>
                  </a:moveTo>
                  <a:cubicBezTo>
                    <a:pt x="5103" y="1"/>
                    <a:pt x="4883" y="78"/>
                    <a:pt x="4693" y="245"/>
                  </a:cubicBezTo>
                  <a:lnTo>
                    <a:pt x="2617" y="2079"/>
                  </a:lnTo>
                  <a:cubicBezTo>
                    <a:pt x="2435" y="2239"/>
                    <a:pt x="2308" y="2462"/>
                    <a:pt x="2254" y="2714"/>
                  </a:cubicBezTo>
                  <a:lnTo>
                    <a:pt x="1766" y="5020"/>
                  </a:lnTo>
                  <a:lnTo>
                    <a:pt x="1117" y="5197"/>
                  </a:lnTo>
                  <a:cubicBezTo>
                    <a:pt x="797" y="5286"/>
                    <a:pt x="534" y="5542"/>
                    <a:pt x="413" y="5887"/>
                  </a:cubicBezTo>
                  <a:lnTo>
                    <a:pt x="142" y="6647"/>
                  </a:lnTo>
                  <a:cubicBezTo>
                    <a:pt x="0" y="7049"/>
                    <a:pt x="300" y="7472"/>
                    <a:pt x="726" y="7472"/>
                  </a:cubicBezTo>
                  <a:lnTo>
                    <a:pt x="9365" y="7472"/>
                  </a:lnTo>
                  <a:cubicBezTo>
                    <a:pt x="9794" y="7472"/>
                    <a:pt x="10094" y="7048"/>
                    <a:pt x="9947" y="6642"/>
                  </a:cubicBezTo>
                  <a:lnTo>
                    <a:pt x="8899" y="3721"/>
                  </a:lnTo>
                  <a:cubicBezTo>
                    <a:pt x="8810" y="3476"/>
                    <a:pt x="8650" y="3271"/>
                    <a:pt x="8443" y="3144"/>
                  </a:cubicBezTo>
                  <a:lnTo>
                    <a:pt x="6732" y="2096"/>
                  </a:lnTo>
                  <a:cubicBezTo>
                    <a:pt x="6695" y="2073"/>
                    <a:pt x="6658" y="2056"/>
                    <a:pt x="6621" y="2036"/>
                  </a:cubicBezTo>
                  <a:lnTo>
                    <a:pt x="6300" y="821"/>
                  </a:lnTo>
                  <a:cubicBezTo>
                    <a:pt x="6163" y="305"/>
                    <a:pt x="5748" y="1"/>
                    <a:pt x="53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7"/>
            <p:cNvSpPr/>
            <p:nvPr/>
          </p:nvSpPr>
          <p:spPr>
            <a:xfrm>
              <a:off x="1447802" y="1447361"/>
              <a:ext cx="214956" cy="225453"/>
            </a:xfrm>
            <a:custGeom>
              <a:rect b="b" l="l" r="r" t="t"/>
              <a:pathLst>
                <a:path extrusionOk="0" h="7474" w="7126">
                  <a:moveTo>
                    <a:pt x="5319" y="1"/>
                  </a:moveTo>
                  <a:cubicBezTo>
                    <a:pt x="5102" y="1"/>
                    <a:pt x="4883" y="78"/>
                    <a:pt x="4694" y="245"/>
                  </a:cubicBezTo>
                  <a:lnTo>
                    <a:pt x="2617" y="2079"/>
                  </a:lnTo>
                  <a:cubicBezTo>
                    <a:pt x="2435" y="2239"/>
                    <a:pt x="2308" y="2462"/>
                    <a:pt x="2255" y="2714"/>
                  </a:cubicBezTo>
                  <a:lnTo>
                    <a:pt x="1767" y="5020"/>
                  </a:lnTo>
                  <a:lnTo>
                    <a:pt x="1117" y="5197"/>
                  </a:lnTo>
                  <a:cubicBezTo>
                    <a:pt x="798" y="5286"/>
                    <a:pt x="536" y="5543"/>
                    <a:pt x="413" y="5887"/>
                  </a:cubicBezTo>
                  <a:lnTo>
                    <a:pt x="144" y="6647"/>
                  </a:lnTo>
                  <a:cubicBezTo>
                    <a:pt x="1" y="7049"/>
                    <a:pt x="301" y="7474"/>
                    <a:pt x="728" y="7474"/>
                  </a:cubicBezTo>
                  <a:lnTo>
                    <a:pt x="7126" y="7474"/>
                  </a:lnTo>
                  <a:cubicBezTo>
                    <a:pt x="5688" y="6552"/>
                    <a:pt x="4734" y="4940"/>
                    <a:pt x="4734" y="3106"/>
                  </a:cubicBezTo>
                  <a:cubicBezTo>
                    <a:pt x="4734" y="1979"/>
                    <a:pt x="5095" y="936"/>
                    <a:pt x="5704" y="85"/>
                  </a:cubicBezTo>
                  <a:cubicBezTo>
                    <a:pt x="5582" y="30"/>
                    <a:pt x="5451" y="1"/>
                    <a:pt x="5319" y="1"/>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7"/>
            <p:cNvSpPr/>
            <p:nvPr/>
          </p:nvSpPr>
          <p:spPr>
            <a:xfrm>
              <a:off x="1405361" y="1635405"/>
              <a:ext cx="410274" cy="223462"/>
            </a:xfrm>
            <a:custGeom>
              <a:rect b="b" l="l" r="r" t="t"/>
              <a:pathLst>
                <a:path extrusionOk="0" h="7408" w="13601">
                  <a:moveTo>
                    <a:pt x="2396" y="0"/>
                  </a:moveTo>
                  <a:cubicBezTo>
                    <a:pt x="1234" y="0"/>
                    <a:pt x="1234" y="1181"/>
                    <a:pt x="73" y="1181"/>
                  </a:cubicBezTo>
                  <a:cubicBezTo>
                    <a:pt x="48" y="1181"/>
                    <a:pt x="25" y="1179"/>
                    <a:pt x="1" y="1179"/>
                  </a:cubicBezTo>
                  <a:lnTo>
                    <a:pt x="1" y="7408"/>
                  </a:lnTo>
                  <a:lnTo>
                    <a:pt x="13600" y="7408"/>
                  </a:lnTo>
                  <a:lnTo>
                    <a:pt x="13600" y="1152"/>
                  </a:lnTo>
                  <a:cubicBezTo>
                    <a:pt x="12720" y="975"/>
                    <a:pt x="12624" y="0"/>
                    <a:pt x="11568" y="0"/>
                  </a:cubicBezTo>
                  <a:cubicBezTo>
                    <a:pt x="10427" y="0"/>
                    <a:pt x="10407" y="1139"/>
                    <a:pt x="9305" y="1178"/>
                  </a:cubicBezTo>
                  <a:cubicBezTo>
                    <a:pt x="8203" y="1139"/>
                    <a:pt x="8182" y="0"/>
                    <a:pt x="7040" y="0"/>
                  </a:cubicBezTo>
                  <a:cubicBezTo>
                    <a:pt x="5879" y="0"/>
                    <a:pt x="5879" y="1181"/>
                    <a:pt x="4718" y="1181"/>
                  </a:cubicBezTo>
                  <a:cubicBezTo>
                    <a:pt x="3557" y="1181"/>
                    <a:pt x="3557" y="0"/>
                    <a:pt x="2396" y="0"/>
                  </a:cubicBezTo>
                  <a:close/>
                </a:path>
              </a:pathLst>
            </a:custGeom>
            <a:solidFill>
              <a:srgbClr val="C2D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7"/>
            <p:cNvSpPr/>
            <p:nvPr/>
          </p:nvSpPr>
          <p:spPr>
            <a:xfrm>
              <a:off x="1526953" y="1591274"/>
              <a:ext cx="41085" cy="32729"/>
            </a:xfrm>
            <a:custGeom>
              <a:rect b="b" l="l" r="r" t="t"/>
              <a:pathLst>
                <a:path extrusionOk="0" h="1085" w="1362">
                  <a:moveTo>
                    <a:pt x="681" y="0"/>
                  </a:moveTo>
                  <a:cubicBezTo>
                    <a:pt x="305" y="0"/>
                    <a:pt x="1" y="243"/>
                    <a:pt x="1" y="543"/>
                  </a:cubicBezTo>
                  <a:cubicBezTo>
                    <a:pt x="1" y="842"/>
                    <a:pt x="305" y="1084"/>
                    <a:pt x="681" y="1084"/>
                  </a:cubicBezTo>
                  <a:cubicBezTo>
                    <a:pt x="1057" y="1084"/>
                    <a:pt x="1361" y="842"/>
                    <a:pt x="1361" y="543"/>
                  </a:cubicBezTo>
                  <a:cubicBezTo>
                    <a:pt x="1361" y="243"/>
                    <a:pt x="1058" y="2"/>
                    <a:pt x="681"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7"/>
            <p:cNvSpPr/>
            <p:nvPr/>
          </p:nvSpPr>
          <p:spPr>
            <a:xfrm>
              <a:off x="1445389" y="1635495"/>
              <a:ext cx="309553" cy="194142"/>
            </a:xfrm>
            <a:custGeom>
              <a:rect b="b" l="l" r="r" t="t"/>
              <a:pathLst>
                <a:path extrusionOk="0" h="6436" w="10262">
                  <a:moveTo>
                    <a:pt x="1069" y="0"/>
                  </a:moveTo>
                  <a:cubicBezTo>
                    <a:pt x="724" y="0"/>
                    <a:pt x="483" y="104"/>
                    <a:pt x="283" y="249"/>
                  </a:cubicBezTo>
                  <a:lnTo>
                    <a:pt x="118" y="717"/>
                  </a:lnTo>
                  <a:cubicBezTo>
                    <a:pt x="1" y="1047"/>
                    <a:pt x="44" y="1414"/>
                    <a:pt x="233" y="1710"/>
                  </a:cubicBezTo>
                  <a:lnTo>
                    <a:pt x="1227" y="3265"/>
                  </a:lnTo>
                  <a:cubicBezTo>
                    <a:pt x="1403" y="3538"/>
                    <a:pt x="1746" y="3742"/>
                    <a:pt x="2163" y="3816"/>
                  </a:cubicBezTo>
                  <a:lnTo>
                    <a:pt x="3209" y="5290"/>
                  </a:lnTo>
                  <a:cubicBezTo>
                    <a:pt x="3335" y="5467"/>
                    <a:pt x="3536" y="5613"/>
                    <a:pt x="3784" y="5711"/>
                  </a:cubicBezTo>
                  <a:lnTo>
                    <a:pt x="5332" y="6312"/>
                  </a:lnTo>
                  <a:cubicBezTo>
                    <a:pt x="5539" y="6392"/>
                    <a:pt x="5772" y="6435"/>
                    <a:pt x="6008" y="6435"/>
                  </a:cubicBezTo>
                  <a:cubicBezTo>
                    <a:pt x="6048" y="6435"/>
                    <a:pt x="6089" y="6434"/>
                    <a:pt x="6130" y="6431"/>
                  </a:cubicBezTo>
                  <a:lnTo>
                    <a:pt x="7305" y="6362"/>
                  </a:lnTo>
                  <a:cubicBezTo>
                    <a:pt x="7988" y="6321"/>
                    <a:pt x="8531" y="5940"/>
                    <a:pt x="8584" y="5461"/>
                  </a:cubicBezTo>
                  <a:lnTo>
                    <a:pt x="8757" y="3912"/>
                  </a:lnTo>
                  <a:lnTo>
                    <a:pt x="10057" y="1701"/>
                  </a:lnTo>
                  <a:cubicBezTo>
                    <a:pt x="10229" y="1410"/>
                    <a:pt x="10262" y="1058"/>
                    <a:pt x="10148" y="740"/>
                  </a:cubicBezTo>
                  <a:lnTo>
                    <a:pt x="9898" y="39"/>
                  </a:lnTo>
                  <a:cubicBezTo>
                    <a:pt x="9081" y="240"/>
                    <a:pt x="8955" y="1142"/>
                    <a:pt x="7978" y="1178"/>
                  </a:cubicBezTo>
                  <a:cubicBezTo>
                    <a:pt x="6876" y="1139"/>
                    <a:pt x="6855" y="0"/>
                    <a:pt x="5713" y="0"/>
                  </a:cubicBezTo>
                  <a:cubicBezTo>
                    <a:pt x="4552" y="0"/>
                    <a:pt x="4552" y="1179"/>
                    <a:pt x="3391" y="1179"/>
                  </a:cubicBezTo>
                  <a:cubicBezTo>
                    <a:pt x="2230" y="1179"/>
                    <a:pt x="2230" y="0"/>
                    <a:pt x="106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7"/>
            <p:cNvSpPr/>
            <p:nvPr/>
          </p:nvSpPr>
          <p:spPr>
            <a:xfrm>
              <a:off x="1638289" y="1591274"/>
              <a:ext cx="41055" cy="32729"/>
            </a:xfrm>
            <a:custGeom>
              <a:rect b="b" l="l" r="r" t="t"/>
              <a:pathLst>
                <a:path extrusionOk="0" h="1085" w="1361">
                  <a:moveTo>
                    <a:pt x="680" y="0"/>
                  </a:moveTo>
                  <a:cubicBezTo>
                    <a:pt x="305" y="0"/>
                    <a:pt x="0" y="243"/>
                    <a:pt x="0" y="543"/>
                  </a:cubicBezTo>
                  <a:cubicBezTo>
                    <a:pt x="0" y="842"/>
                    <a:pt x="305" y="1084"/>
                    <a:pt x="680" y="1084"/>
                  </a:cubicBezTo>
                  <a:cubicBezTo>
                    <a:pt x="1056" y="1084"/>
                    <a:pt x="1361" y="842"/>
                    <a:pt x="1361" y="543"/>
                  </a:cubicBezTo>
                  <a:cubicBezTo>
                    <a:pt x="1361" y="243"/>
                    <a:pt x="1056" y="2"/>
                    <a:pt x="68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7"/>
            <p:cNvSpPr/>
            <p:nvPr/>
          </p:nvSpPr>
          <p:spPr>
            <a:xfrm>
              <a:off x="1399087" y="1483860"/>
              <a:ext cx="422732" cy="381135"/>
            </a:xfrm>
            <a:custGeom>
              <a:rect b="b" l="l" r="r" t="t"/>
              <a:pathLst>
                <a:path extrusionOk="0" h="12635" w="14014">
                  <a:moveTo>
                    <a:pt x="7250" y="5230"/>
                  </a:moveTo>
                  <a:cubicBezTo>
                    <a:pt x="7711" y="5230"/>
                    <a:pt x="7954" y="5444"/>
                    <a:pt x="8211" y="5703"/>
                  </a:cubicBezTo>
                  <a:cubicBezTo>
                    <a:pt x="8211" y="5703"/>
                    <a:pt x="8211" y="5705"/>
                    <a:pt x="8213" y="5705"/>
                  </a:cubicBezTo>
                  <a:lnTo>
                    <a:pt x="8264" y="5756"/>
                  </a:lnTo>
                  <a:cubicBezTo>
                    <a:pt x="8365" y="5858"/>
                    <a:pt x="8468" y="5963"/>
                    <a:pt x="8588" y="6060"/>
                  </a:cubicBezTo>
                  <a:cubicBezTo>
                    <a:pt x="8816" y="6243"/>
                    <a:pt x="9099" y="6392"/>
                    <a:pt x="9507" y="6406"/>
                  </a:cubicBezTo>
                  <a:lnTo>
                    <a:pt x="9522" y="6406"/>
                  </a:lnTo>
                  <a:cubicBezTo>
                    <a:pt x="9712" y="6398"/>
                    <a:pt x="9875" y="6363"/>
                    <a:pt x="10017" y="6308"/>
                  </a:cubicBezTo>
                  <a:cubicBezTo>
                    <a:pt x="10343" y="6184"/>
                    <a:pt x="10563" y="5960"/>
                    <a:pt x="10764" y="5755"/>
                  </a:cubicBezTo>
                  <a:cubicBezTo>
                    <a:pt x="10891" y="5625"/>
                    <a:pt x="11014" y="5502"/>
                    <a:pt x="11159" y="5407"/>
                  </a:cubicBezTo>
                  <a:cubicBezTo>
                    <a:pt x="11206" y="5376"/>
                    <a:pt x="11258" y="5347"/>
                    <a:pt x="11311" y="5321"/>
                  </a:cubicBezTo>
                  <a:cubicBezTo>
                    <a:pt x="11314" y="5327"/>
                    <a:pt x="11470" y="5758"/>
                    <a:pt x="11471" y="5764"/>
                  </a:cubicBezTo>
                  <a:cubicBezTo>
                    <a:pt x="11581" y="6068"/>
                    <a:pt x="11548" y="6404"/>
                    <a:pt x="11384" y="6682"/>
                  </a:cubicBezTo>
                  <a:lnTo>
                    <a:pt x="10121" y="8830"/>
                  </a:lnTo>
                  <a:cubicBezTo>
                    <a:pt x="10106" y="8854"/>
                    <a:pt x="10097" y="8882"/>
                    <a:pt x="10093" y="8911"/>
                  </a:cubicBezTo>
                  <a:lnTo>
                    <a:pt x="9920" y="10460"/>
                  </a:lnTo>
                  <a:cubicBezTo>
                    <a:pt x="9877" y="10836"/>
                    <a:pt x="9409" y="11145"/>
                    <a:pt x="8831" y="11179"/>
                  </a:cubicBezTo>
                  <a:lnTo>
                    <a:pt x="7656" y="11248"/>
                  </a:lnTo>
                  <a:cubicBezTo>
                    <a:pt x="7621" y="11251"/>
                    <a:pt x="7585" y="11252"/>
                    <a:pt x="7549" y="11252"/>
                  </a:cubicBezTo>
                  <a:cubicBezTo>
                    <a:pt x="7337" y="11252"/>
                    <a:pt x="7130" y="11214"/>
                    <a:pt x="6945" y="11140"/>
                  </a:cubicBezTo>
                  <a:lnTo>
                    <a:pt x="5396" y="10540"/>
                  </a:lnTo>
                  <a:cubicBezTo>
                    <a:pt x="5188" y="10459"/>
                    <a:pt x="5018" y="10334"/>
                    <a:pt x="4914" y="10192"/>
                  </a:cubicBezTo>
                  <a:lnTo>
                    <a:pt x="3868" y="8719"/>
                  </a:lnTo>
                  <a:cubicBezTo>
                    <a:pt x="3837" y="8675"/>
                    <a:pt x="3790" y="8645"/>
                    <a:pt x="3737" y="8635"/>
                  </a:cubicBezTo>
                  <a:cubicBezTo>
                    <a:pt x="3380" y="8573"/>
                    <a:pt x="3080" y="8401"/>
                    <a:pt x="2938" y="8176"/>
                  </a:cubicBezTo>
                  <a:lnTo>
                    <a:pt x="1985" y="6687"/>
                  </a:lnTo>
                  <a:cubicBezTo>
                    <a:pt x="1837" y="6456"/>
                    <a:pt x="1784" y="6184"/>
                    <a:pt x="1829" y="5919"/>
                  </a:cubicBezTo>
                  <a:lnTo>
                    <a:pt x="1829" y="5918"/>
                  </a:lnTo>
                  <a:cubicBezTo>
                    <a:pt x="1840" y="5857"/>
                    <a:pt x="1855" y="5798"/>
                    <a:pt x="1877" y="5739"/>
                  </a:cubicBezTo>
                  <a:lnTo>
                    <a:pt x="1993" y="5407"/>
                  </a:lnTo>
                  <a:cubicBezTo>
                    <a:pt x="2021" y="5388"/>
                    <a:pt x="2050" y="5370"/>
                    <a:pt x="2081" y="5354"/>
                  </a:cubicBezTo>
                  <a:cubicBezTo>
                    <a:pt x="2226" y="5277"/>
                    <a:pt x="2392" y="5230"/>
                    <a:pt x="2610" y="5230"/>
                  </a:cubicBezTo>
                  <a:cubicBezTo>
                    <a:pt x="3099" y="5230"/>
                    <a:pt x="3339" y="5475"/>
                    <a:pt x="3618" y="5759"/>
                  </a:cubicBezTo>
                  <a:cubicBezTo>
                    <a:pt x="3917" y="6064"/>
                    <a:pt x="4260" y="6410"/>
                    <a:pt x="4926" y="6410"/>
                  </a:cubicBezTo>
                  <a:cubicBezTo>
                    <a:pt x="5155" y="6410"/>
                    <a:pt x="5344" y="6369"/>
                    <a:pt x="5510" y="6302"/>
                  </a:cubicBezTo>
                  <a:cubicBezTo>
                    <a:pt x="5822" y="6176"/>
                    <a:pt x="6037" y="5957"/>
                    <a:pt x="6235" y="5758"/>
                  </a:cubicBezTo>
                  <a:cubicBezTo>
                    <a:pt x="6461" y="5527"/>
                    <a:pt x="6664" y="5324"/>
                    <a:pt x="6997" y="5253"/>
                  </a:cubicBezTo>
                  <a:cubicBezTo>
                    <a:pt x="7074" y="5237"/>
                    <a:pt x="7156" y="5230"/>
                    <a:pt x="7250" y="5230"/>
                  </a:cubicBezTo>
                  <a:close/>
                  <a:moveTo>
                    <a:pt x="11776" y="5230"/>
                  </a:moveTo>
                  <a:cubicBezTo>
                    <a:pt x="12270" y="5230"/>
                    <a:pt x="12511" y="5474"/>
                    <a:pt x="12791" y="5759"/>
                  </a:cubicBezTo>
                  <a:cubicBezTo>
                    <a:pt x="13004" y="5975"/>
                    <a:pt x="13240" y="6215"/>
                    <a:pt x="13603" y="6333"/>
                  </a:cubicBezTo>
                  <a:lnTo>
                    <a:pt x="13603" y="12225"/>
                  </a:lnTo>
                  <a:lnTo>
                    <a:pt x="414" y="12225"/>
                  </a:lnTo>
                  <a:lnTo>
                    <a:pt x="414" y="6404"/>
                  </a:lnTo>
                  <a:cubicBezTo>
                    <a:pt x="873" y="6370"/>
                    <a:pt x="1164" y="6163"/>
                    <a:pt x="1406" y="5938"/>
                  </a:cubicBezTo>
                  <a:lnTo>
                    <a:pt x="1406" y="5938"/>
                  </a:lnTo>
                  <a:cubicBezTo>
                    <a:pt x="1369" y="6274"/>
                    <a:pt x="1445" y="6614"/>
                    <a:pt x="1633" y="6907"/>
                  </a:cubicBezTo>
                  <a:lnTo>
                    <a:pt x="2584" y="8397"/>
                  </a:lnTo>
                  <a:cubicBezTo>
                    <a:pt x="2780" y="8703"/>
                    <a:pt x="3138" y="8928"/>
                    <a:pt x="3574" y="9022"/>
                  </a:cubicBezTo>
                  <a:lnTo>
                    <a:pt x="4574" y="10429"/>
                  </a:lnTo>
                  <a:cubicBezTo>
                    <a:pt x="4723" y="10640"/>
                    <a:pt x="4955" y="10811"/>
                    <a:pt x="5241" y="10923"/>
                  </a:cubicBezTo>
                  <a:lnTo>
                    <a:pt x="6790" y="11524"/>
                  </a:lnTo>
                  <a:cubicBezTo>
                    <a:pt x="7022" y="11614"/>
                    <a:pt x="7281" y="11661"/>
                    <a:pt x="7544" y="11661"/>
                  </a:cubicBezTo>
                  <a:cubicBezTo>
                    <a:pt x="7587" y="11661"/>
                    <a:pt x="7630" y="11658"/>
                    <a:pt x="7674" y="11657"/>
                  </a:cubicBezTo>
                  <a:lnTo>
                    <a:pt x="8849" y="11589"/>
                  </a:lnTo>
                  <a:cubicBezTo>
                    <a:pt x="9637" y="11543"/>
                    <a:pt x="10255" y="11087"/>
                    <a:pt x="10320" y="10507"/>
                  </a:cubicBezTo>
                  <a:lnTo>
                    <a:pt x="10490" y="9002"/>
                  </a:lnTo>
                  <a:lnTo>
                    <a:pt x="11731" y="6892"/>
                  </a:lnTo>
                  <a:cubicBezTo>
                    <a:pt x="11944" y="6531"/>
                    <a:pt x="11993" y="6102"/>
                    <a:pt x="11875" y="5703"/>
                  </a:cubicBezTo>
                  <a:cubicBezTo>
                    <a:pt x="11863" y="5653"/>
                    <a:pt x="11727" y="5289"/>
                    <a:pt x="11709" y="5231"/>
                  </a:cubicBezTo>
                  <a:cubicBezTo>
                    <a:pt x="11731" y="5230"/>
                    <a:pt x="11752" y="5230"/>
                    <a:pt x="11776" y="5230"/>
                  </a:cubicBezTo>
                  <a:close/>
                  <a:moveTo>
                    <a:pt x="4975" y="0"/>
                  </a:moveTo>
                  <a:cubicBezTo>
                    <a:pt x="4927" y="0"/>
                    <a:pt x="4878" y="17"/>
                    <a:pt x="4839" y="51"/>
                  </a:cubicBezTo>
                  <a:lnTo>
                    <a:pt x="4090" y="712"/>
                  </a:lnTo>
                  <a:cubicBezTo>
                    <a:pt x="3975" y="815"/>
                    <a:pt x="3879" y="934"/>
                    <a:pt x="3805" y="1073"/>
                  </a:cubicBezTo>
                  <a:cubicBezTo>
                    <a:pt x="3741" y="1193"/>
                    <a:pt x="3692" y="1323"/>
                    <a:pt x="3664" y="1458"/>
                  </a:cubicBezTo>
                  <a:lnTo>
                    <a:pt x="3203" y="3641"/>
                  </a:lnTo>
                  <a:lnTo>
                    <a:pt x="2673" y="3788"/>
                  </a:lnTo>
                  <a:cubicBezTo>
                    <a:pt x="2289" y="3893"/>
                    <a:pt x="1974" y="4200"/>
                    <a:pt x="1830" y="4607"/>
                  </a:cubicBezTo>
                  <a:lnTo>
                    <a:pt x="1641" y="5145"/>
                  </a:lnTo>
                  <a:cubicBezTo>
                    <a:pt x="1511" y="5246"/>
                    <a:pt x="1400" y="5360"/>
                    <a:pt x="1293" y="5468"/>
                  </a:cubicBezTo>
                  <a:cubicBezTo>
                    <a:pt x="1014" y="5752"/>
                    <a:pt x="772" y="5997"/>
                    <a:pt x="277" y="5997"/>
                  </a:cubicBezTo>
                  <a:cubicBezTo>
                    <a:pt x="261" y="5997"/>
                    <a:pt x="243" y="5997"/>
                    <a:pt x="218" y="5996"/>
                  </a:cubicBezTo>
                  <a:cubicBezTo>
                    <a:pt x="213" y="5996"/>
                    <a:pt x="208" y="5995"/>
                    <a:pt x="203" y="5995"/>
                  </a:cubicBezTo>
                  <a:cubicBezTo>
                    <a:pt x="152" y="5995"/>
                    <a:pt x="102" y="6016"/>
                    <a:pt x="65" y="6051"/>
                  </a:cubicBezTo>
                  <a:cubicBezTo>
                    <a:pt x="24" y="6089"/>
                    <a:pt x="0" y="6144"/>
                    <a:pt x="0" y="6200"/>
                  </a:cubicBezTo>
                  <a:lnTo>
                    <a:pt x="0" y="12430"/>
                  </a:lnTo>
                  <a:cubicBezTo>
                    <a:pt x="0" y="12543"/>
                    <a:pt x="92" y="12634"/>
                    <a:pt x="206" y="12634"/>
                  </a:cubicBezTo>
                  <a:lnTo>
                    <a:pt x="13804" y="12634"/>
                  </a:lnTo>
                  <a:cubicBezTo>
                    <a:pt x="13918" y="12634"/>
                    <a:pt x="14009" y="12543"/>
                    <a:pt x="14009" y="12430"/>
                  </a:cubicBezTo>
                  <a:lnTo>
                    <a:pt x="14009" y="6176"/>
                  </a:lnTo>
                  <a:cubicBezTo>
                    <a:pt x="14014" y="6079"/>
                    <a:pt x="13944" y="5996"/>
                    <a:pt x="13848" y="5975"/>
                  </a:cubicBezTo>
                  <a:cubicBezTo>
                    <a:pt x="13514" y="5907"/>
                    <a:pt x="13314" y="5705"/>
                    <a:pt x="13083" y="5471"/>
                  </a:cubicBezTo>
                  <a:cubicBezTo>
                    <a:pt x="12783" y="5165"/>
                    <a:pt x="12441" y="4820"/>
                    <a:pt x="11776" y="4820"/>
                  </a:cubicBezTo>
                  <a:cubicBezTo>
                    <a:pt x="11702" y="4820"/>
                    <a:pt x="11632" y="4823"/>
                    <a:pt x="11566" y="4832"/>
                  </a:cubicBezTo>
                  <a:lnTo>
                    <a:pt x="11251" y="3959"/>
                  </a:lnTo>
                  <a:cubicBezTo>
                    <a:pt x="11221" y="3876"/>
                    <a:pt x="11143" y="3824"/>
                    <a:pt x="11060" y="3824"/>
                  </a:cubicBezTo>
                  <a:cubicBezTo>
                    <a:pt x="11036" y="3824"/>
                    <a:pt x="11012" y="3828"/>
                    <a:pt x="10989" y="3836"/>
                  </a:cubicBezTo>
                  <a:cubicBezTo>
                    <a:pt x="10881" y="3875"/>
                    <a:pt x="10826" y="3992"/>
                    <a:pt x="10865" y="4098"/>
                  </a:cubicBezTo>
                  <a:lnTo>
                    <a:pt x="11166" y="4938"/>
                  </a:lnTo>
                  <a:cubicBezTo>
                    <a:pt x="10866" y="5066"/>
                    <a:pt x="10659" y="5276"/>
                    <a:pt x="10467" y="5471"/>
                  </a:cubicBezTo>
                  <a:cubicBezTo>
                    <a:pt x="10316" y="5623"/>
                    <a:pt x="10177" y="5767"/>
                    <a:pt x="10001" y="5864"/>
                  </a:cubicBezTo>
                  <a:cubicBezTo>
                    <a:pt x="9866" y="5940"/>
                    <a:pt x="9709" y="5990"/>
                    <a:pt x="9510" y="5997"/>
                  </a:cubicBezTo>
                  <a:cubicBezTo>
                    <a:pt x="9054" y="5978"/>
                    <a:pt x="8822" y="5742"/>
                    <a:pt x="8553" y="5471"/>
                  </a:cubicBezTo>
                  <a:cubicBezTo>
                    <a:pt x="8282" y="5193"/>
                    <a:pt x="7976" y="4884"/>
                    <a:pt x="7426" y="4829"/>
                  </a:cubicBezTo>
                  <a:cubicBezTo>
                    <a:pt x="7368" y="4823"/>
                    <a:pt x="7309" y="4820"/>
                    <a:pt x="7247" y="4820"/>
                  </a:cubicBezTo>
                  <a:cubicBezTo>
                    <a:pt x="6581" y="4820"/>
                    <a:pt x="6238" y="5165"/>
                    <a:pt x="5939" y="5471"/>
                  </a:cubicBezTo>
                  <a:cubicBezTo>
                    <a:pt x="5660" y="5753"/>
                    <a:pt x="5420" y="5999"/>
                    <a:pt x="4924" y="5999"/>
                  </a:cubicBezTo>
                  <a:cubicBezTo>
                    <a:pt x="4430" y="5999"/>
                    <a:pt x="4188" y="5755"/>
                    <a:pt x="3908" y="5471"/>
                  </a:cubicBezTo>
                  <a:cubicBezTo>
                    <a:pt x="3609" y="5165"/>
                    <a:pt x="3268" y="4820"/>
                    <a:pt x="2602" y="4820"/>
                  </a:cubicBezTo>
                  <a:cubicBezTo>
                    <a:pt x="2457" y="4820"/>
                    <a:pt x="2314" y="4836"/>
                    <a:pt x="2175" y="4873"/>
                  </a:cubicBezTo>
                  <a:lnTo>
                    <a:pt x="2219" y="4746"/>
                  </a:lnTo>
                  <a:cubicBezTo>
                    <a:pt x="2318" y="4465"/>
                    <a:pt x="2530" y="4255"/>
                    <a:pt x="2784" y="4185"/>
                  </a:cubicBezTo>
                  <a:lnTo>
                    <a:pt x="3433" y="4007"/>
                  </a:lnTo>
                  <a:cubicBezTo>
                    <a:pt x="3507" y="3986"/>
                    <a:pt x="3565" y="3927"/>
                    <a:pt x="3580" y="3851"/>
                  </a:cubicBezTo>
                  <a:lnTo>
                    <a:pt x="4068" y="1545"/>
                  </a:lnTo>
                  <a:cubicBezTo>
                    <a:pt x="4078" y="1493"/>
                    <a:pt x="4093" y="1443"/>
                    <a:pt x="4112" y="1393"/>
                  </a:cubicBezTo>
                  <a:lnTo>
                    <a:pt x="5268" y="1523"/>
                  </a:lnTo>
                  <a:cubicBezTo>
                    <a:pt x="5275" y="1523"/>
                    <a:pt x="5282" y="1524"/>
                    <a:pt x="5290" y="1524"/>
                  </a:cubicBezTo>
                  <a:cubicBezTo>
                    <a:pt x="5393" y="1524"/>
                    <a:pt x="5482" y="1448"/>
                    <a:pt x="5494" y="1341"/>
                  </a:cubicBezTo>
                  <a:cubicBezTo>
                    <a:pt x="5506" y="1229"/>
                    <a:pt x="5424" y="1127"/>
                    <a:pt x="5312" y="1115"/>
                  </a:cubicBezTo>
                  <a:lnTo>
                    <a:pt x="4374" y="1008"/>
                  </a:lnTo>
                  <a:lnTo>
                    <a:pt x="5111" y="360"/>
                  </a:lnTo>
                  <a:cubicBezTo>
                    <a:pt x="5195" y="283"/>
                    <a:pt x="5202" y="155"/>
                    <a:pt x="5129" y="69"/>
                  </a:cubicBezTo>
                  <a:cubicBezTo>
                    <a:pt x="5088" y="24"/>
                    <a:pt x="5032" y="0"/>
                    <a:pt x="497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7"/>
            <p:cNvSpPr/>
            <p:nvPr/>
          </p:nvSpPr>
          <p:spPr>
            <a:xfrm>
              <a:off x="1564115" y="1441117"/>
              <a:ext cx="165847" cy="143314"/>
            </a:xfrm>
            <a:custGeom>
              <a:rect b="b" l="l" r="r" t="t"/>
              <a:pathLst>
                <a:path extrusionOk="0" h="4751" w="5498">
                  <a:moveTo>
                    <a:pt x="1463" y="0"/>
                  </a:moveTo>
                  <a:cubicBezTo>
                    <a:pt x="1189" y="0"/>
                    <a:pt x="922" y="103"/>
                    <a:pt x="700" y="298"/>
                  </a:cubicBezTo>
                  <a:lnTo>
                    <a:pt x="92" y="835"/>
                  </a:lnTo>
                  <a:cubicBezTo>
                    <a:pt x="8" y="912"/>
                    <a:pt x="1" y="1041"/>
                    <a:pt x="75" y="1127"/>
                  </a:cubicBezTo>
                  <a:cubicBezTo>
                    <a:pt x="115" y="1172"/>
                    <a:pt x="172" y="1195"/>
                    <a:pt x="228" y="1195"/>
                  </a:cubicBezTo>
                  <a:cubicBezTo>
                    <a:pt x="277" y="1195"/>
                    <a:pt x="325" y="1178"/>
                    <a:pt x="365" y="1144"/>
                  </a:cubicBezTo>
                  <a:lnTo>
                    <a:pt x="973" y="606"/>
                  </a:lnTo>
                  <a:cubicBezTo>
                    <a:pt x="1117" y="479"/>
                    <a:pt x="1289" y="412"/>
                    <a:pt x="1465" y="412"/>
                  </a:cubicBezTo>
                  <a:cubicBezTo>
                    <a:pt x="1534" y="412"/>
                    <a:pt x="1604" y="422"/>
                    <a:pt x="1672" y="443"/>
                  </a:cubicBezTo>
                  <a:cubicBezTo>
                    <a:pt x="1947" y="528"/>
                    <a:pt x="2162" y="766"/>
                    <a:pt x="2245" y="1079"/>
                  </a:cubicBezTo>
                  <a:lnTo>
                    <a:pt x="2539" y="2192"/>
                  </a:lnTo>
                  <a:lnTo>
                    <a:pt x="1836" y="3008"/>
                  </a:lnTo>
                  <a:cubicBezTo>
                    <a:pt x="1817" y="3030"/>
                    <a:pt x="1802" y="3055"/>
                    <a:pt x="1795" y="3083"/>
                  </a:cubicBezTo>
                  <a:lnTo>
                    <a:pt x="1496" y="4091"/>
                  </a:lnTo>
                  <a:cubicBezTo>
                    <a:pt x="1465" y="4200"/>
                    <a:pt x="1526" y="4316"/>
                    <a:pt x="1635" y="4347"/>
                  </a:cubicBezTo>
                  <a:cubicBezTo>
                    <a:pt x="1654" y="4353"/>
                    <a:pt x="1674" y="4356"/>
                    <a:pt x="1694" y="4356"/>
                  </a:cubicBezTo>
                  <a:cubicBezTo>
                    <a:pt x="1783" y="4356"/>
                    <a:pt x="1864" y="4299"/>
                    <a:pt x="1890" y="4209"/>
                  </a:cubicBezTo>
                  <a:lnTo>
                    <a:pt x="2177" y="3245"/>
                  </a:lnTo>
                  <a:lnTo>
                    <a:pt x="2813" y="2505"/>
                  </a:lnTo>
                  <a:lnTo>
                    <a:pt x="4478" y="3526"/>
                  </a:lnTo>
                  <a:cubicBezTo>
                    <a:pt x="4645" y="3629"/>
                    <a:pt x="4778" y="3795"/>
                    <a:pt x="4849" y="3998"/>
                  </a:cubicBezTo>
                  <a:lnTo>
                    <a:pt x="5071" y="4614"/>
                  </a:lnTo>
                  <a:cubicBezTo>
                    <a:pt x="5101" y="4699"/>
                    <a:pt x="5181" y="4750"/>
                    <a:pt x="5264" y="4750"/>
                  </a:cubicBezTo>
                  <a:cubicBezTo>
                    <a:pt x="5289" y="4750"/>
                    <a:pt x="5311" y="4746"/>
                    <a:pt x="5335" y="4737"/>
                  </a:cubicBezTo>
                  <a:cubicBezTo>
                    <a:pt x="5441" y="4699"/>
                    <a:pt x="5497" y="4582"/>
                    <a:pt x="5459" y="4474"/>
                  </a:cubicBezTo>
                  <a:lnTo>
                    <a:pt x="5237" y="3857"/>
                  </a:lnTo>
                  <a:cubicBezTo>
                    <a:pt x="5133" y="3569"/>
                    <a:pt x="4941" y="3326"/>
                    <a:pt x="4693" y="3175"/>
                  </a:cubicBezTo>
                  <a:lnTo>
                    <a:pt x="2983" y="2126"/>
                  </a:lnTo>
                  <a:cubicBezTo>
                    <a:pt x="2968" y="2118"/>
                    <a:pt x="2953" y="2110"/>
                    <a:pt x="2940" y="2100"/>
                  </a:cubicBezTo>
                  <a:lnTo>
                    <a:pt x="2642" y="974"/>
                  </a:lnTo>
                  <a:cubicBezTo>
                    <a:pt x="2523" y="522"/>
                    <a:pt x="2205" y="175"/>
                    <a:pt x="1792" y="50"/>
                  </a:cubicBezTo>
                  <a:cubicBezTo>
                    <a:pt x="1683" y="16"/>
                    <a:pt x="1572" y="0"/>
                    <a:pt x="146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7"/>
            <p:cNvSpPr/>
            <p:nvPr/>
          </p:nvSpPr>
          <p:spPr>
            <a:xfrm>
              <a:off x="1543513" y="1573900"/>
              <a:ext cx="31915" cy="22171"/>
            </a:xfrm>
            <a:custGeom>
              <a:rect b="b" l="l" r="r" t="t"/>
              <a:pathLst>
                <a:path extrusionOk="0" h="735" w="1058">
                  <a:moveTo>
                    <a:pt x="530" y="1"/>
                  </a:moveTo>
                  <a:cubicBezTo>
                    <a:pt x="237" y="1"/>
                    <a:pt x="0" y="238"/>
                    <a:pt x="0" y="529"/>
                  </a:cubicBezTo>
                  <a:cubicBezTo>
                    <a:pt x="0" y="641"/>
                    <a:pt x="94" y="735"/>
                    <a:pt x="206" y="735"/>
                  </a:cubicBezTo>
                  <a:cubicBezTo>
                    <a:pt x="318" y="735"/>
                    <a:pt x="412" y="641"/>
                    <a:pt x="412" y="529"/>
                  </a:cubicBezTo>
                  <a:cubicBezTo>
                    <a:pt x="412" y="464"/>
                    <a:pt x="465" y="411"/>
                    <a:pt x="530" y="411"/>
                  </a:cubicBezTo>
                  <a:cubicBezTo>
                    <a:pt x="595" y="411"/>
                    <a:pt x="648" y="464"/>
                    <a:pt x="648" y="529"/>
                  </a:cubicBezTo>
                  <a:cubicBezTo>
                    <a:pt x="648" y="641"/>
                    <a:pt x="740" y="735"/>
                    <a:pt x="854" y="735"/>
                  </a:cubicBezTo>
                  <a:cubicBezTo>
                    <a:pt x="966" y="735"/>
                    <a:pt x="1058" y="641"/>
                    <a:pt x="1058" y="529"/>
                  </a:cubicBezTo>
                  <a:cubicBezTo>
                    <a:pt x="1058" y="238"/>
                    <a:pt x="821" y="1"/>
                    <a:pt x="53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7"/>
            <p:cNvSpPr/>
            <p:nvPr/>
          </p:nvSpPr>
          <p:spPr>
            <a:xfrm>
              <a:off x="1630869" y="1573900"/>
              <a:ext cx="31945" cy="22171"/>
            </a:xfrm>
            <a:custGeom>
              <a:rect b="b" l="l" r="r" t="t"/>
              <a:pathLst>
                <a:path extrusionOk="0" h="735" w="1059">
                  <a:moveTo>
                    <a:pt x="529" y="1"/>
                  </a:moveTo>
                  <a:cubicBezTo>
                    <a:pt x="239" y="1"/>
                    <a:pt x="1" y="238"/>
                    <a:pt x="1" y="529"/>
                  </a:cubicBezTo>
                  <a:cubicBezTo>
                    <a:pt x="1" y="641"/>
                    <a:pt x="92" y="735"/>
                    <a:pt x="206" y="735"/>
                  </a:cubicBezTo>
                  <a:cubicBezTo>
                    <a:pt x="319" y="735"/>
                    <a:pt x="410" y="641"/>
                    <a:pt x="410" y="529"/>
                  </a:cubicBezTo>
                  <a:cubicBezTo>
                    <a:pt x="410" y="464"/>
                    <a:pt x="465" y="411"/>
                    <a:pt x="529" y="411"/>
                  </a:cubicBezTo>
                  <a:cubicBezTo>
                    <a:pt x="594" y="411"/>
                    <a:pt x="647" y="464"/>
                    <a:pt x="647" y="529"/>
                  </a:cubicBezTo>
                  <a:cubicBezTo>
                    <a:pt x="647" y="641"/>
                    <a:pt x="740" y="735"/>
                    <a:pt x="853" y="735"/>
                  </a:cubicBezTo>
                  <a:cubicBezTo>
                    <a:pt x="965" y="735"/>
                    <a:pt x="1058" y="641"/>
                    <a:pt x="1058" y="529"/>
                  </a:cubicBezTo>
                  <a:cubicBezTo>
                    <a:pt x="1058" y="236"/>
                    <a:pt x="821" y="1"/>
                    <a:pt x="5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7"/>
            <p:cNvSpPr/>
            <p:nvPr/>
          </p:nvSpPr>
          <p:spPr>
            <a:xfrm>
              <a:off x="1585864" y="1595075"/>
              <a:ext cx="34599" cy="17134"/>
            </a:xfrm>
            <a:custGeom>
              <a:rect b="b" l="l" r="r" t="t"/>
              <a:pathLst>
                <a:path extrusionOk="0" h="568" w="1147">
                  <a:moveTo>
                    <a:pt x="229" y="1"/>
                  </a:moveTo>
                  <a:cubicBezTo>
                    <a:pt x="182" y="1"/>
                    <a:pt x="134" y="17"/>
                    <a:pt x="95" y="50"/>
                  </a:cubicBezTo>
                  <a:cubicBezTo>
                    <a:pt x="9" y="124"/>
                    <a:pt x="0" y="254"/>
                    <a:pt x="74" y="342"/>
                  </a:cubicBezTo>
                  <a:cubicBezTo>
                    <a:pt x="200" y="485"/>
                    <a:pt x="382" y="568"/>
                    <a:pt x="574" y="568"/>
                  </a:cubicBezTo>
                  <a:cubicBezTo>
                    <a:pt x="763" y="568"/>
                    <a:pt x="947" y="485"/>
                    <a:pt x="1072" y="342"/>
                  </a:cubicBezTo>
                  <a:cubicBezTo>
                    <a:pt x="1146" y="256"/>
                    <a:pt x="1138" y="127"/>
                    <a:pt x="1052" y="50"/>
                  </a:cubicBezTo>
                  <a:cubicBezTo>
                    <a:pt x="1014" y="17"/>
                    <a:pt x="966" y="1"/>
                    <a:pt x="919" y="1"/>
                  </a:cubicBezTo>
                  <a:cubicBezTo>
                    <a:pt x="861" y="1"/>
                    <a:pt x="803" y="25"/>
                    <a:pt x="762" y="71"/>
                  </a:cubicBezTo>
                  <a:cubicBezTo>
                    <a:pt x="714" y="127"/>
                    <a:pt x="645" y="158"/>
                    <a:pt x="574" y="158"/>
                  </a:cubicBezTo>
                  <a:cubicBezTo>
                    <a:pt x="501" y="158"/>
                    <a:pt x="433" y="127"/>
                    <a:pt x="385" y="71"/>
                  </a:cubicBezTo>
                  <a:cubicBezTo>
                    <a:pt x="344" y="25"/>
                    <a:pt x="287" y="1"/>
                    <a:pt x="2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47"/>
          <p:cNvGrpSpPr/>
          <p:nvPr/>
        </p:nvGrpSpPr>
        <p:grpSpPr>
          <a:xfrm>
            <a:off x="3246352" y="1802404"/>
            <a:ext cx="640099" cy="640060"/>
            <a:chOff x="5407126" y="2100295"/>
            <a:chExt cx="423879" cy="423909"/>
          </a:xfrm>
        </p:grpSpPr>
        <p:sp>
          <p:nvSpPr>
            <p:cNvPr id="1449" name="Google Shape;1449;p47"/>
            <p:cNvSpPr/>
            <p:nvPr/>
          </p:nvSpPr>
          <p:spPr>
            <a:xfrm>
              <a:off x="5413370" y="2106539"/>
              <a:ext cx="411390" cy="411420"/>
            </a:xfrm>
            <a:custGeom>
              <a:rect b="b" l="l" r="r" t="t"/>
              <a:pathLst>
                <a:path extrusionOk="0" h="13639" w="13638">
                  <a:moveTo>
                    <a:pt x="6819" y="1"/>
                  </a:moveTo>
                  <a:cubicBezTo>
                    <a:pt x="6389" y="1"/>
                    <a:pt x="6023" y="661"/>
                    <a:pt x="5611" y="743"/>
                  </a:cubicBezTo>
                  <a:cubicBezTo>
                    <a:pt x="5576" y="750"/>
                    <a:pt x="5541" y="753"/>
                    <a:pt x="5504" y="753"/>
                  </a:cubicBezTo>
                  <a:cubicBezTo>
                    <a:pt x="5162" y="753"/>
                    <a:pt x="4736" y="483"/>
                    <a:pt x="4396" y="483"/>
                  </a:cubicBezTo>
                  <a:cubicBezTo>
                    <a:pt x="4330" y="483"/>
                    <a:pt x="4267" y="493"/>
                    <a:pt x="4208" y="517"/>
                  </a:cubicBezTo>
                  <a:cubicBezTo>
                    <a:pt x="3815" y="680"/>
                    <a:pt x="3732" y="1428"/>
                    <a:pt x="3377" y="1668"/>
                  </a:cubicBezTo>
                  <a:cubicBezTo>
                    <a:pt x="3026" y="1902"/>
                    <a:pt x="2302" y="1693"/>
                    <a:pt x="1997" y="1998"/>
                  </a:cubicBezTo>
                  <a:cubicBezTo>
                    <a:pt x="1692" y="2304"/>
                    <a:pt x="1901" y="3027"/>
                    <a:pt x="1666" y="3378"/>
                  </a:cubicBezTo>
                  <a:cubicBezTo>
                    <a:pt x="1428" y="3734"/>
                    <a:pt x="679" y="3817"/>
                    <a:pt x="516" y="4209"/>
                  </a:cubicBezTo>
                  <a:cubicBezTo>
                    <a:pt x="354" y="4601"/>
                    <a:pt x="825" y="5191"/>
                    <a:pt x="741" y="5611"/>
                  </a:cubicBezTo>
                  <a:cubicBezTo>
                    <a:pt x="660" y="6024"/>
                    <a:pt x="0" y="6389"/>
                    <a:pt x="0" y="6820"/>
                  </a:cubicBezTo>
                  <a:cubicBezTo>
                    <a:pt x="0" y="7252"/>
                    <a:pt x="660" y="7616"/>
                    <a:pt x="741" y="8030"/>
                  </a:cubicBezTo>
                  <a:cubicBezTo>
                    <a:pt x="825" y="8450"/>
                    <a:pt x="354" y="9039"/>
                    <a:pt x="516" y="9430"/>
                  </a:cubicBezTo>
                  <a:cubicBezTo>
                    <a:pt x="679" y="9825"/>
                    <a:pt x="1428" y="9908"/>
                    <a:pt x="1666" y="10263"/>
                  </a:cubicBezTo>
                  <a:cubicBezTo>
                    <a:pt x="1901" y="10612"/>
                    <a:pt x="1692" y="11337"/>
                    <a:pt x="1997" y="11642"/>
                  </a:cubicBezTo>
                  <a:cubicBezTo>
                    <a:pt x="2302" y="11948"/>
                    <a:pt x="3026" y="11738"/>
                    <a:pt x="3377" y="11973"/>
                  </a:cubicBezTo>
                  <a:cubicBezTo>
                    <a:pt x="3733" y="12211"/>
                    <a:pt x="3816" y="12960"/>
                    <a:pt x="4208" y="13122"/>
                  </a:cubicBezTo>
                  <a:cubicBezTo>
                    <a:pt x="4267" y="13147"/>
                    <a:pt x="4331" y="13157"/>
                    <a:pt x="4397" y="13157"/>
                  </a:cubicBezTo>
                  <a:cubicBezTo>
                    <a:pt x="4737" y="13157"/>
                    <a:pt x="5162" y="12888"/>
                    <a:pt x="5504" y="12888"/>
                  </a:cubicBezTo>
                  <a:cubicBezTo>
                    <a:pt x="5541" y="12888"/>
                    <a:pt x="5576" y="12891"/>
                    <a:pt x="5611" y="12898"/>
                  </a:cubicBezTo>
                  <a:cubicBezTo>
                    <a:pt x="6022" y="12979"/>
                    <a:pt x="6389" y="13639"/>
                    <a:pt x="6819" y="13639"/>
                  </a:cubicBezTo>
                  <a:cubicBezTo>
                    <a:pt x="7249" y="13639"/>
                    <a:pt x="7613" y="12979"/>
                    <a:pt x="8027" y="12898"/>
                  </a:cubicBezTo>
                  <a:cubicBezTo>
                    <a:pt x="8062" y="12891"/>
                    <a:pt x="8097" y="12888"/>
                    <a:pt x="8134" y="12888"/>
                  </a:cubicBezTo>
                  <a:cubicBezTo>
                    <a:pt x="8476" y="12888"/>
                    <a:pt x="8901" y="13157"/>
                    <a:pt x="9241" y="13157"/>
                  </a:cubicBezTo>
                  <a:cubicBezTo>
                    <a:pt x="9308" y="13157"/>
                    <a:pt x="9371" y="13147"/>
                    <a:pt x="9430" y="13122"/>
                  </a:cubicBezTo>
                  <a:cubicBezTo>
                    <a:pt x="9823" y="12960"/>
                    <a:pt x="9906" y="12211"/>
                    <a:pt x="10261" y="11973"/>
                  </a:cubicBezTo>
                  <a:cubicBezTo>
                    <a:pt x="10612" y="11738"/>
                    <a:pt x="11336" y="11948"/>
                    <a:pt x="11641" y="11642"/>
                  </a:cubicBezTo>
                  <a:cubicBezTo>
                    <a:pt x="11946" y="11337"/>
                    <a:pt x="11737" y="10612"/>
                    <a:pt x="11972" y="10263"/>
                  </a:cubicBezTo>
                  <a:cubicBezTo>
                    <a:pt x="12211" y="9907"/>
                    <a:pt x="12959" y="9822"/>
                    <a:pt x="13122" y="9430"/>
                  </a:cubicBezTo>
                  <a:cubicBezTo>
                    <a:pt x="13284" y="9039"/>
                    <a:pt x="12813" y="8450"/>
                    <a:pt x="12897" y="8030"/>
                  </a:cubicBezTo>
                  <a:cubicBezTo>
                    <a:pt x="12978" y="7617"/>
                    <a:pt x="13638" y="7252"/>
                    <a:pt x="13638" y="6820"/>
                  </a:cubicBezTo>
                  <a:cubicBezTo>
                    <a:pt x="13638" y="6389"/>
                    <a:pt x="12978" y="6025"/>
                    <a:pt x="12897" y="5611"/>
                  </a:cubicBezTo>
                  <a:cubicBezTo>
                    <a:pt x="12813" y="5191"/>
                    <a:pt x="13284" y="4601"/>
                    <a:pt x="13122" y="4209"/>
                  </a:cubicBezTo>
                  <a:cubicBezTo>
                    <a:pt x="12959" y="3816"/>
                    <a:pt x="12211" y="3733"/>
                    <a:pt x="11972" y="3378"/>
                  </a:cubicBezTo>
                  <a:cubicBezTo>
                    <a:pt x="11737" y="3027"/>
                    <a:pt x="11946" y="2304"/>
                    <a:pt x="11641" y="1998"/>
                  </a:cubicBezTo>
                  <a:cubicBezTo>
                    <a:pt x="11336" y="1693"/>
                    <a:pt x="10612" y="1902"/>
                    <a:pt x="10261" y="1668"/>
                  </a:cubicBezTo>
                  <a:cubicBezTo>
                    <a:pt x="9905" y="1428"/>
                    <a:pt x="9822" y="680"/>
                    <a:pt x="9430" y="517"/>
                  </a:cubicBezTo>
                  <a:cubicBezTo>
                    <a:pt x="9371" y="493"/>
                    <a:pt x="9308" y="483"/>
                    <a:pt x="9243" y="483"/>
                  </a:cubicBezTo>
                  <a:cubicBezTo>
                    <a:pt x="8902" y="483"/>
                    <a:pt x="8476" y="753"/>
                    <a:pt x="8134" y="753"/>
                  </a:cubicBezTo>
                  <a:cubicBezTo>
                    <a:pt x="8097" y="753"/>
                    <a:pt x="8062" y="750"/>
                    <a:pt x="8027" y="743"/>
                  </a:cubicBezTo>
                  <a:cubicBezTo>
                    <a:pt x="7616" y="661"/>
                    <a:pt x="7249" y="1"/>
                    <a:pt x="6819" y="1"/>
                  </a:cubicBezTo>
                  <a:close/>
                </a:path>
              </a:pathLst>
            </a:custGeom>
            <a:solidFill>
              <a:srgbClr val="DE9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7"/>
            <p:cNvSpPr/>
            <p:nvPr/>
          </p:nvSpPr>
          <p:spPr>
            <a:xfrm>
              <a:off x="5413310" y="2106509"/>
              <a:ext cx="238484" cy="411420"/>
            </a:xfrm>
            <a:custGeom>
              <a:rect b="b" l="l" r="r" t="t"/>
              <a:pathLst>
                <a:path extrusionOk="0" h="13639" w="7906">
                  <a:moveTo>
                    <a:pt x="6820" y="0"/>
                  </a:moveTo>
                  <a:cubicBezTo>
                    <a:pt x="6389" y="0"/>
                    <a:pt x="6022" y="660"/>
                    <a:pt x="5610" y="742"/>
                  </a:cubicBezTo>
                  <a:cubicBezTo>
                    <a:pt x="5575" y="749"/>
                    <a:pt x="5539" y="752"/>
                    <a:pt x="5501" y="752"/>
                  </a:cubicBezTo>
                  <a:cubicBezTo>
                    <a:pt x="5159" y="752"/>
                    <a:pt x="4736" y="482"/>
                    <a:pt x="4396" y="482"/>
                  </a:cubicBezTo>
                  <a:cubicBezTo>
                    <a:pt x="4330" y="482"/>
                    <a:pt x="4267" y="492"/>
                    <a:pt x="4209" y="517"/>
                  </a:cubicBezTo>
                  <a:cubicBezTo>
                    <a:pt x="3817" y="679"/>
                    <a:pt x="3733" y="1428"/>
                    <a:pt x="3376" y="1666"/>
                  </a:cubicBezTo>
                  <a:cubicBezTo>
                    <a:pt x="3027" y="1901"/>
                    <a:pt x="2302" y="1693"/>
                    <a:pt x="1997" y="1997"/>
                  </a:cubicBezTo>
                  <a:cubicBezTo>
                    <a:pt x="1693" y="2302"/>
                    <a:pt x="1901" y="3027"/>
                    <a:pt x="1666" y="3377"/>
                  </a:cubicBezTo>
                  <a:cubicBezTo>
                    <a:pt x="1428" y="3731"/>
                    <a:pt x="680" y="3815"/>
                    <a:pt x="515" y="4209"/>
                  </a:cubicBezTo>
                  <a:cubicBezTo>
                    <a:pt x="354" y="4601"/>
                    <a:pt x="825" y="5191"/>
                    <a:pt x="742" y="5611"/>
                  </a:cubicBezTo>
                  <a:cubicBezTo>
                    <a:pt x="660" y="6025"/>
                    <a:pt x="1" y="6389"/>
                    <a:pt x="1" y="6819"/>
                  </a:cubicBezTo>
                  <a:cubicBezTo>
                    <a:pt x="1" y="7250"/>
                    <a:pt x="660" y="7617"/>
                    <a:pt x="742" y="8029"/>
                  </a:cubicBezTo>
                  <a:cubicBezTo>
                    <a:pt x="825" y="8448"/>
                    <a:pt x="354" y="9038"/>
                    <a:pt x="515" y="9430"/>
                  </a:cubicBezTo>
                  <a:cubicBezTo>
                    <a:pt x="678" y="9822"/>
                    <a:pt x="1428" y="9905"/>
                    <a:pt x="1666" y="10263"/>
                  </a:cubicBezTo>
                  <a:cubicBezTo>
                    <a:pt x="1901" y="10612"/>
                    <a:pt x="1693" y="11337"/>
                    <a:pt x="1997" y="11641"/>
                  </a:cubicBezTo>
                  <a:cubicBezTo>
                    <a:pt x="2302" y="11946"/>
                    <a:pt x="3027" y="11737"/>
                    <a:pt x="3376" y="11973"/>
                  </a:cubicBezTo>
                  <a:cubicBezTo>
                    <a:pt x="3731" y="12211"/>
                    <a:pt x="3815" y="12959"/>
                    <a:pt x="4209" y="13122"/>
                  </a:cubicBezTo>
                  <a:cubicBezTo>
                    <a:pt x="4267" y="13146"/>
                    <a:pt x="4330" y="13156"/>
                    <a:pt x="4397" y="13156"/>
                  </a:cubicBezTo>
                  <a:cubicBezTo>
                    <a:pt x="4737" y="13156"/>
                    <a:pt x="5162" y="12887"/>
                    <a:pt x="5503" y="12887"/>
                  </a:cubicBezTo>
                  <a:cubicBezTo>
                    <a:pt x="5540" y="12887"/>
                    <a:pt x="5575" y="12890"/>
                    <a:pt x="5610" y="12897"/>
                  </a:cubicBezTo>
                  <a:cubicBezTo>
                    <a:pt x="6024" y="12978"/>
                    <a:pt x="6389" y="13638"/>
                    <a:pt x="6820" y="13638"/>
                  </a:cubicBezTo>
                  <a:cubicBezTo>
                    <a:pt x="7207" y="13638"/>
                    <a:pt x="7540" y="13106"/>
                    <a:pt x="7905" y="12937"/>
                  </a:cubicBezTo>
                  <a:cubicBezTo>
                    <a:pt x="5823" y="11638"/>
                    <a:pt x="4447" y="9384"/>
                    <a:pt x="4447" y="6821"/>
                  </a:cubicBezTo>
                  <a:cubicBezTo>
                    <a:pt x="4447" y="4259"/>
                    <a:pt x="5823" y="2003"/>
                    <a:pt x="7905" y="702"/>
                  </a:cubicBezTo>
                  <a:cubicBezTo>
                    <a:pt x="7540" y="533"/>
                    <a:pt x="7207" y="0"/>
                    <a:pt x="6820"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7"/>
            <p:cNvSpPr/>
            <p:nvPr/>
          </p:nvSpPr>
          <p:spPr>
            <a:xfrm>
              <a:off x="5464227" y="2157517"/>
              <a:ext cx="309583" cy="309523"/>
            </a:xfrm>
            <a:custGeom>
              <a:rect b="b" l="l" r="r" t="t"/>
              <a:pathLst>
                <a:path extrusionOk="0" h="10261" w="10263">
                  <a:moveTo>
                    <a:pt x="5132" y="0"/>
                  </a:moveTo>
                  <a:cubicBezTo>
                    <a:pt x="2297" y="0"/>
                    <a:pt x="0" y="2296"/>
                    <a:pt x="0" y="5130"/>
                  </a:cubicBezTo>
                  <a:cubicBezTo>
                    <a:pt x="0" y="7965"/>
                    <a:pt x="2299" y="10261"/>
                    <a:pt x="5132" y="10261"/>
                  </a:cubicBezTo>
                  <a:cubicBezTo>
                    <a:pt x="7966" y="10261"/>
                    <a:pt x="10263" y="7962"/>
                    <a:pt x="10263" y="5130"/>
                  </a:cubicBezTo>
                  <a:cubicBezTo>
                    <a:pt x="10263" y="2297"/>
                    <a:pt x="7966" y="0"/>
                    <a:pt x="51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7"/>
            <p:cNvSpPr/>
            <p:nvPr/>
          </p:nvSpPr>
          <p:spPr>
            <a:xfrm>
              <a:off x="5464257" y="2157607"/>
              <a:ext cx="149287" cy="309342"/>
            </a:xfrm>
            <a:custGeom>
              <a:rect b="b" l="l" r="r" t="t"/>
              <a:pathLst>
                <a:path extrusionOk="0" h="10255" w="4949">
                  <a:moveTo>
                    <a:pt x="4949" y="0"/>
                  </a:moveTo>
                  <a:cubicBezTo>
                    <a:pt x="2199" y="96"/>
                    <a:pt x="1" y="2353"/>
                    <a:pt x="1" y="5127"/>
                  </a:cubicBezTo>
                  <a:cubicBezTo>
                    <a:pt x="1" y="7899"/>
                    <a:pt x="2199" y="10159"/>
                    <a:pt x="4949" y="10255"/>
                  </a:cubicBezTo>
                  <a:cubicBezTo>
                    <a:pt x="3594" y="8936"/>
                    <a:pt x="2758" y="7127"/>
                    <a:pt x="2758" y="5127"/>
                  </a:cubicBezTo>
                  <a:cubicBezTo>
                    <a:pt x="2758" y="3128"/>
                    <a:pt x="3594" y="1318"/>
                    <a:pt x="4949" y="0"/>
                  </a:cubicBezTo>
                  <a:close/>
                </a:path>
              </a:pathLst>
            </a:custGeom>
            <a:solidFill>
              <a:srgbClr val="191919">
                <a:alpha val="13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7"/>
            <p:cNvSpPr/>
            <p:nvPr/>
          </p:nvSpPr>
          <p:spPr>
            <a:xfrm>
              <a:off x="5511374" y="2320705"/>
              <a:ext cx="58037" cy="46213"/>
            </a:xfrm>
            <a:custGeom>
              <a:rect b="b" l="l" r="r" t="t"/>
              <a:pathLst>
                <a:path extrusionOk="0" h="1532" w="1924">
                  <a:moveTo>
                    <a:pt x="962" y="1"/>
                  </a:moveTo>
                  <a:cubicBezTo>
                    <a:pt x="433" y="1"/>
                    <a:pt x="1" y="344"/>
                    <a:pt x="1" y="767"/>
                  </a:cubicBezTo>
                  <a:cubicBezTo>
                    <a:pt x="1" y="1190"/>
                    <a:pt x="433" y="1532"/>
                    <a:pt x="962" y="1532"/>
                  </a:cubicBezTo>
                  <a:cubicBezTo>
                    <a:pt x="1493" y="1532"/>
                    <a:pt x="1924" y="1190"/>
                    <a:pt x="1924" y="767"/>
                  </a:cubicBezTo>
                  <a:cubicBezTo>
                    <a:pt x="1924" y="344"/>
                    <a:pt x="1493" y="1"/>
                    <a:pt x="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7"/>
            <p:cNvSpPr/>
            <p:nvPr/>
          </p:nvSpPr>
          <p:spPr>
            <a:xfrm>
              <a:off x="5668620" y="2320705"/>
              <a:ext cx="58037" cy="46213"/>
            </a:xfrm>
            <a:custGeom>
              <a:rect b="b" l="l" r="r" t="t"/>
              <a:pathLst>
                <a:path extrusionOk="0" h="1532" w="1924">
                  <a:moveTo>
                    <a:pt x="962" y="1"/>
                  </a:moveTo>
                  <a:cubicBezTo>
                    <a:pt x="432" y="1"/>
                    <a:pt x="0" y="344"/>
                    <a:pt x="0" y="767"/>
                  </a:cubicBezTo>
                  <a:cubicBezTo>
                    <a:pt x="0" y="1190"/>
                    <a:pt x="432" y="1532"/>
                    <a:pt x="962" y="1532"/>
                  </a:cubicBezTo>
                  <a:cubicBezTo>
                    <a:pt x="1493" y="1532"/>
                    <a:pt x="1923" y="1190"/>
                    <a:pt x="1923" y="767"/>
                  </a:cubicBezTo>
                  <a:cubicBezTo>
                    <a:pt x="1923" y="344"/>
                    <a:pt x="1493" y="1"/>
                    <a:pt x="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7"/>
            <p:cNvSpPr/>
            <p:nvPr/>
          </p:nvSpPr>
          <p:spPr>
            <a:xfrm>
              <a:off x="5529261" y="2284357"/>
              <a:ext cx="59878" cy="43709"/>
            </a:xfrm>
            <a:custGeom>
              <a:rect b="b" l="l" r="r" t="t"/>
              <a:pathLst>
                <a:path extrusionOk="0" h="1449" w="1985">
                  <a:moveTo>
                    <a:pt x="590" y="0"/>
                  </a:moveTo>
                  <a:cubicBezTo>
                    <a:pt x="252" y="0"/>
                    <a:pt x="1" y="314"/>
                    <a:pt x="70" y="642"/>
                  </a:cubicBezTo>
                  <a:lnTo>
                    <a:pt x="115" y="849"/>
                  </a:lnTo>
                  <a:cubicBezTo>
                    <a:pt x="190" y="1198"/>
                    <a:pt x="498" y="1448"/>
                    <a:pt x="856" y="1448"/>
                  </a:cubicBezTo>
                  <a:lnTo>
                    <a:pt x="1128" y="1448"/>
                  </a:lnTo>
                  <a:cubicBezTo>
                    <a:pt x="1485" y="1448"/>
                    <a:pt x="1794" y="1198"/>
                    <a:pt x="1869" y="849"/>
                  </a:cubicBezTo>
                  <a:lnTo>
                    <a:pt x="1913" y="642"/>
                  </a:lnTo>
                  <a:cubicBezTo>
                    <a:pt x="1984" y="311"/>
                    <a:pt x="1733" y="0"/>
                    <a:pt x="1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7"/>
            <p:cNvSpPr/>
            <p:nvPr/>
          </p:nvSpPr>
          <p:spPr>
            <a:xfrm>
              <a:off x="5651577" y="2284357"/>
              <a:ext cx="59908" cy="43709"/>
            </a:xfrm>
            <a:custGeom>
              <a:rect b="b" l="l" r="r" t="t"/>
              <a:pathLst>
                <a:path extrusionOk="0" h="1449" w="1986">
                  <a:moveTo>
                    <a:pt x="592" y="0"/>
                  </a:moveTo>
                  <a:cubicBezTo>
                    <a:pt x="253" y="0"/>
                    <a:pt x="0" y="311"/>
                    <a:pt x="73" y="642"/>
                  </a:cubicBezTo>
                  <a:lnTo>
                    <a:pt x="117" y="849"/>
                  </a:lnTo>
                  <a:cubicBezTo>
                    <a:pt x="193" y="1198"/>
                    <a:pt x="502" y="1448"/>
                    <a:pt x="858" y="1448"/>
                  </a:cubicBezTo>
                  <a:lnTo>
                    <a:pt x="1130" y="1448"/>
                  </a:lnTo>
                  <a:cubicBezTo>
                    <a:pt x="1487" y="1448"/>
                    <a:pt x="1796" y="1198"/>
                    <a:pt x="1871" y="849"/>
                  </a:cubicBezTo>
                  <a:lnTo>
                    <a:pt x="1916" y="642"/>
                  </a:lnTo>
                  <a:cubicBezTo>
                    <a:pt x="1985" y="314"/>
                    <a:pt x="1734"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7"/>
            <p:cNvSpPr/>
            <p:nvPr/>
          </p:nvSpPr>
          <p:spPr>
            <a:xfrm>
              <a:off x="5407126" y="2100295"/>
              <a:ext cx="423879" cy="423909"/>
            </a:xfrm>
            <a:custGeom>
              <a:rect b="b" l="l" r="r" t="t"/>
              <a:pathLst>
                <a:path extrusionOk="0" h="14053" w="14052">
                  <a:moveTo>
                    <a:pt x="7027" y="415"/>
                  </a:moveTo>
                  <a:cubicBezTo>
                    <a:pt x="7181" y="415"/>
                    <a:pt x="7366" y="582"/>
                    <a:pt x="7545" y="740"/>
                  </a:cubicBezTo>
                  <a:cubicBezTo>
                    <a:pt x="7745" y="921"/>
                    <a:pt x="7950" y="1103"/>
                    <a:pt x="8197" y="1153"/>
                  </a:cubicBezTo>
                  <a:cubicBezTo>
                    <a:pt x="8246" y="1163"/>
                    <a:pt x="8296" y="1167"/>
                    <a:pt x="8345" y="1167"/>
                  </a:cubicBezTo>
                  <a:cubicBezTo>
                    <a:pt x="8551" y="1167"/>
                    <a:pt x="8762" y="1093"/>
                    <a:pt x="8967" y="1020"/>
                  </a:cubicBezTo>
                  <a:cubicBezTo>
                    <a:pt x="9139" y="959"/>
                    <a:pt x="9315" y="897"/>
                    <a:pt x="9450" y="897"/>
                  </a:cubicBezTo>
                  <a:cubicBezTo>
                    <a:pt x="9491" y="897"/>
                    <a:pt x="9529" y="903"/>
                    <a:pt x="9561" y="916"/>
                  </a:cubicBezTo>
                  <a:cubicBezTo>
                    <a:pt x="9697" y="974"/>
                    <a:pt x="9802" y="1196"/>
                    <a:pt x="9906" y="1410"/>
                  </a:cubicBezTo>
                  <a:cubicBezTo>
                    <a:pt x="10023" y="1655"/>
                    <a:pt x="10143" y="1906"/>
                    <a:pt x="10356" y="2048"/>
                  </a:cubicBezTo>
                  <a:cubicBezTo>
                    <a:pt x="10564" y="2189"/>
                    <a:pt x="10842" y="2203"/>
                    <a:pt x="11108" y="2218"/>
                  </a:cubicBezTo>
                  <a:cubicBezTo>
                    <a:pt x="11348" y="2231"/>
                    <a:pt x="11597" y="2246"/>
                    <a:pt x="11703" y="2353"/>
                  </a:cubicBezTo>
                  <a:cubicBezTo>
                    <a:pt x="11811" y="2461"/>
                    <a:pt x="11826" y="2711"/>
                    <a:pt x="11839" y="2949"/>
                  </a:cubicBezTo>
                  <a:cubicBezTo>
                    <a:pt x="11854" y="3217"/>
                    <a:pt x="11869" y="3492"/>
                    <a:pt x="12009" y="3702"/>
                  </a:cubicBezTo>
                  <a:cubicBezTo>
                    <a:pt x="12151" y="3913"/>
                    <a:pt x="12404" y="4034"/>
                    <a:pt x="12647" y="4150"/>
                  </a:cubicBezTo>
                  <a:cubicBezTo>
                    <a:pt x="12861" y="4253"/>
                    <a:pt x="13083" y="4360"/>
                    <a:pt x="13141" y="4496"/>
                  </a:cubicBezTo>
                  <a:cubicBezTo>
                    <a:pt x="13199" y="4634"/>
                    <a:pt x="13114" y="4864"/>
                    <a:pt x="13037" y="5089"/>
                  </a:cubicBezTo>
                  <a:cubicBezTo>
                    <a:pt x="12947" y="5345"/>
                    <a:pt x="12854" y="5607"/>
                    <a:pt x="12904" y="5858"/>
                  </a:cubicBezTo>
                  <a:cubicBezTo>
                    <a:pt x="12951" y="6107"/>
                    <a:pt x="13136" y="6312"/>
                    <a:pt x="13315" y="6512"/>
                  </a:cubicBezTo>
                  <a:cubicBezTo>
                    <a:pt x="13477" y="6691"/>
                    <a:pt x="13641" y="6876"/>
                    <a:pt x="13641" y="7030"/>
                  </a:cubicBezTo>
                  <a:cubicBezTo>
                    <a:pt x="13641" y="7182"/>
                    <a:pt x="13475" y="7367"/>
                    <a:pt x="13315" y="7547"/>
                  </a:cubicBezTo>
                  <a:cubicBezTo>
                    <a:pt x="13136" y="7747"/>
                    <a:pt x="12953" y="7951"/>
                    <a:pt x="12904" y="8200"/>
                  </a:cubicBezTo>
                  <a:cubicBezTo>
                    <a:pt x="12852" y="8450"/>
                    <a:pt x="12944" y="8712"/>
                    <a:pt x="13034" y="8967"/>
                  </a:cubicBezTo>
                  <a:cubicBezTo>
                    <a:pt x="13114" y="9191"/>
                    <a:pt x="13196" y="9423"/>
                    <a:pt x="13141" y="9561"/>
                  </a:cubicBezTo>
                  <a:cubicBezTo>
                    <a:pt x="13083" y="9697"/>
                    <a:pt x="12861" y="9803"/>
                    <a:pt x="12647" y="9907"/>
                  </a:cubicBezTo>
                  <a:cubicBezTo>
                    <a:pt x="12403" y="10022"/>
                    <a:pt x="12151" y="10143"/>
                    <a:pt x="12009" y="10355"/>
                  </a:cubicBezTo>
                  <a:cubicBezTo>
                    <a:pt x="11869" y="10565"/>
                    <a:pt x="11854" y="10842"/>
                    <a:pt x="11839" y="11108"/>
                  </a:cubicBezTo>
                  <a:cubicBezTo>
                    <a:pt x="11826" y="11349"/>
                    <a:pt x="11811" y="11596"/>
                    <a:pt x="11703" y="11702"/>
                  </a:cubicBezTo>
                  <a:cubicBezTo>
                    <a:pt x="11597" y="11810"/>
                    <a:pt x="11347" y="11825"/>
                    <a:pt x="11108" y="11838"/>
                  </a:cubicBezTo>
                  <a:cubicBezTo>
                    <a:pt x="10841" y="11853"/>
                    <a:pt x="10564" y="11868"/>
                    <a:pt x="10356" y="12009"/>
                  </a:cubicBezTo>
                  <a:cubicBezTo>
                    <a:pt x="10143" y="12151"/>
                    <a:pt x="10023" y="12403"/>
                    <a:pt x="9906" y="12646"/>
                  </a:cubicBezTo>
                  <a:cubicBezTo>
                    <a:pt x="9802" y="12861"/>
                    <a:pt x="9697" y="13082"/>
                    <a:pt x="9561" y="13140"/>
                  </a:cubicBezTo>
                  <a:cubicBezTo>
                    <a:pt x="9529" y="13153"/>
                    <a:pt x="9493" y="13159"/>
                    <a:pt x="9452" y="13159"/>
                  </a:cubicBezTo>
                  <a:cubicBezTo>
                    <a:pt x="9317" y="13159"/>
                    <a:pt x="9141" y="13096"/>
                    <a:pt x="8967" y="13037"/>
                  </a:cubicBezTo>
                  <a:cubicBezTo>
                    <a:pt x="8762" y="12963"/>
                    <a:pt x="8552" y="12889"/>
                    <a:pt x="8347" y="12889"/>
                  </a:cubicBezTo>
                  <a:cubicBezTo>
                    <a:pt x="8297" y="12889"/>
                    <a:pt x="8247" y="12894"/>
                    <a:pt x="8197" y="12903"/>
                  </a:cubicBezTo>
                  <a:cubicBezTo>
                    <a:pt x="7950" y="12951"/>
                    <a:pt x="7745" y="13136"/>
                    <a:pt x="7545" y="13315"/>
                  </a:cubicBezTo>
                  <a:cubicBezTo>
                    <a:pt x="7366" y="13476"/>
                    <a:pt x="7181" y="13642"/>
                    <a:pt x="7027" y="13642"/>
                  </a:cubicBezTo>
                  <a:cubicBezTo>
                    <a:pt x="6874" y="13642"/>
                    <a:pt x="6689" y="13474"/>
                    <a:pt x="6510" y="13315"/>
                  </a:cubicBezTo>
                  <a:cubicBezTo>
                    <a:pt x="6310" y="13136"/>
                    <a:pt x="6104" y="12952"/>
                    <a:pt x="5857" y="12903"/>
                  </a:cubicBezTo>
                  <a:cubicBezTo>
                    <a:pt x="5809" y="12893"/>
                    <a:pt x="5760" y="12890"/>
                    <a:pt x="5711" y="12890"/>
                  </a:cubicBezTo>
                  <a:cubicBezTo>
                    <a:pt x="5505" y="12890"/>
                    <a:pt x="5294" y="12964"/>
                    <a:pt x="5088" y="13038"/>
                  </a:cubicBezTo>
                  <a:cubicBezTo>
                    <a:pt x="4918" y="13099"/>
                    <a:pt x="4741" y="13161"/>
                    <a:pt x="4606" y="13161"/>
                  </a:cubicBezTo>
                  <a:cubicBezTo>
                    <a:pt x="4565" y="13161"/>
                    <a:pt x="4527" y="13155"/>
                    <a:pt x="4495" y="13142"/>
                  </a:cubicBezTo>
                  <a:cubicBezTo>
                    <a:pt x="4358" y="13084"/>
                    <a:pt x="4253" y="12862"/>
                    <a:pt x="4149" y="12648"/>
                  </a:cubicBezTo>
                  <a:cubicBezTo>
                    <a:pt x="4032" y="12403"/>
                    <a:pt x="3912" y="12152"/>
                    <a:pt x="3699" y="12010"/>
                  </a:cubicBezTo>
                  <a:cubicBezTo>
                    <a:pt x="3491" y="11870"/>
                    <a:pt x="3213" y="11855"/>
                    <a:pt x="2947" y="11840"/>
                  </a:cubicBezTo>
                  <a:cubicBezTo>
                    <a:pt x="2707" y="11827"/>
                    <a:pt x="2458" y="11812"/>
                    <a:pt x="2352" y="11705"/>
                  </a:cubicBezTo>
                  <a:cubicBezTo>
                    <a:pt x="2244" y="11597"/>
                    <a:pt x="2229" y="11349"/>
                    <a:pt x="2217" y="11109"/>
                  </a:cubicBezTo>
                  <a:cubicBezTo>
                    <a:pt x="2202" y="10842"/>
                    <a:pt x="2188" y="10566"/>
                    <a:pt x="2047" y="10358"/>
                  </a:cubicBezTo>
                  <a:cubicBezTo>
                    <a:pt x="1904" y="10145"/>
                    <a:pt x="1651" y="10025"/>
                    <a:pt x="1408" y="9908"/>
                  </a:cubicBezTo>
                  <a:cubicBezTo>
                    <a:pt x="1194" y="9805"/>
                    <a:pt x="972" y="9700"/>
                    <a:pt x="916" y="9562"/>
                  </a:cubicBezTo>
                  <a:cubicBezTo>
                    <a:pt x="858" y="9426"/>
                    <a:pt x="941" y="9194"/>
                    <a:pt x="1019" y="8969"/>
                  </a:cubicBezTo>
                  <a:cubicBezTo>
                    <a:pt x="1109" y="8713"/>
                    <a:pt x="1201" y="8451"/>
                    <a:pt x="1152" y="8200"/>
                  </a:cubicBezTo>
                  <a:cubicBezTo>
                    <a:pt x="1103" y="7951"/>
                    <a:pt x="919" y="7747"/>
                    <a:pt x="740" y="7547"/>
                  </a:cubicBezTo>
                  <a:cubicBezTo>
                    <a:pt x="578" y="7367"/>
                    <a:pt x="414" y="7182"/>
                    <a:pt x="414" y="7030"/>
                  </a:cubicBezTo>
                  <a:cubicBezTo>
                    <a:pt x="414" y="6876"/>
                    <a:pt x="580" y="6691"/>
                    <a:pt x="740" y="6512"/>
                  </a:cubicBezTo>
                  <a:cubicBezTo>
                    <a:pt x="919" y="6312"/>
                    <a:pt x="1102" y="6107"/>
                    <a:pt x="1152" y="5858"/>
                  </a:cubicBezTo>
                  <a:cubicBezTo>
                    <a:pt x="1201" y="5607"/>
                    <a:pt x="1109" y="5345"/>
                    <a:pt x="1019" y="5089"/>
                  </a:cubicBezTo>
                  <a:cubicBezTo>
                    <a:pt x="939" y="4866"/>
                    <a:pt x="858" y="4634"/>
                    <a:pt x="916" y="4496"/>
                  </a:cubicBezTo>
                  <a:cubicBezTo>
                    <a:pt x="972" y="4360"/>
                    <a:pt x="1194" y="4253"/>
                    <a:pt x="1408" y="4150"/>
                  </a:cubicBezTo>
                  <a:cubicBezTo>
                    <a:pt x="1652" y="4034"/>
                    <a:pt x="1904" y="3913"/>
                    <a:pt x="2047" y="3702"/>
                  </a:cubicBezTo>
                  <a:cubicBezTo>
                    <a:pt x="2188" y="3492"/>
                    <a:pt x="2202" y="3215"/>
                    <a:pt x="2217" y="2949"/>
                  </a:cubicBezTo>
                  <a:cubicBezTo>
                    <a:pt x="2229" y="2708"/>
                    <a:pt x="2244" y="2461"/>
                    <a:pt x="2352" y="2353"/>
                  </a:cubicBezTo>
                  <a:cubicBezTo>
                    <a:pt x="2458" y="2246"/>
                    <a:pt x="2708" y="2231"/>
                    <a:pt x="2947" y="2218"/>
                  </a:cubicBezTo>
                  <a:cubicBezTo>
                    <a:pt x="3216" y="2203"/>
                    <a:pt x="3491" y="2189"/>
                    <a:pt x="3699" y="2048"/>
                  </a:cubicBezTo>
                  <a:cubicBezTo>
                    <a:pt x="3912" y="1906"/>
                    <a:pt x="4032" y="1653"/>
                    <a:pt x="4149" y="1410"/>
                  </a:cubicBezTo>
                  <a:cubicBezTo>
                    <a:pt x="4253" y="1196"/>
                    <a:pt x="4358" y="974"/>
                    <a:pt x="4495" y="916"/>
                  </a:cubicBezTo>
                  <a:cubicBezTo>
                    <a:pt x="4527" y="903"/>
                    <a:pt x="4563" y="897"/>
                    <a:pt x="4604" y="897"/>
                  </a:cubicBezTo>
                  <a:cubicBezTo>
                    <a:pt x="4738" y="897"/>
                    <a:pt x="4914" y="961"/>
                    <a:pt x="5088" y="1020"/>
                  </a:cubicBezTo>
                  <a:cubicBezTo>
                    <a:pt x="5293" y="1093"/>
                    <a:pt x="5504" y="1167"/>
                    <a:pt x="5710" y="1167"/>
                  </a:cubicBezTo>
                  <a:cubicBezTo>
                    <a:pt x="5759" y="1167"/>
                    <a:pt x="5809" y="1163"/>
                    <a:pt x="5857" y="1153"/>
                  </a:cubicBezTo>
                  <a:cubicBezTo>
                    <a:pt x="6104" y="1106"/>
                    <a:pt x="6310" y="921"/>
                    <a:pt x="6510" y="740"/>
                  </a:cubicBezTo>
                  <a:cubicBezTo>
                    <a:pt x="6689" y="581"/>
                    <a:pt x="6874" y="415"/>
                    <a:pt x="7027" y="415"/>
                  </a:cubicBezTo>
                  <a:close/>
                  <a:moveTo>
                    <a:pt x="7026" y="1"/>
                  </a:moveTo>
                  <a:cubicBezTo>
                    <a:pt x="6715" y="1"/>
                    <a:pt x="6459" y="230"/>
                    <a:pt x="6235" y="433"/>
                  </a:cubicBezTo>
                  <a:cubicBezTo>
                    <a:pt x="6076" y="575"/>
                    <a:pt x="5914" y="721"/>
                    <a:pt x="5776" y="746"/>
                  </a:cubicBezTo>
                  <a:cubicBezTo>
                    <a:pt x="5755" y="751"/>
                    <a:pt x="5733" y="752"/>
                    <a:pt x="5709" y="752"/>
                  </a:cubicBezTo>
                  <a:cubicBezTo>
                    <a:pt x="5573" y="752"/>
                    <a:pt x="5395" y="690"/>
                    <a:pt x="5223" y="628"/>
                  </a:cubicBezTo>
                  <a:cubicBezTo>
                    <a:pt x="5017" y="555"/>
                    <a:pt x="4807" y="481"/>
                    <a:pt x="4603" y="481"/>
                  </a:cubicBezTo>
                  <a:cubicBezTo>
                    <a:pt x="4512" y="481"/>
                    <a:pt x="4423" y="496"/>
                    <a:pt x="4335" y="532"/>
                  </a:cubicBezTo>
                  <a:cubicBezTo>
                    <a:pt x="4053" y="649"/>
                    <a:pt x="3912" y="943"/>
                    <a:pt x="3778" y="1227"/>
                  </a:cubicBezTo>
                  <a:cubicBezTo>
                    <a:pt x="3685" y="1421"/>
                    <a:pt x="3588" y="1621"/>
                    <a:pt x="3469" y="1702"/>
                  </a:cubicBezTo>
                  <a:cubicBezTo>
                    <a:pt x="3352" y="1780"/>
                    <a:pt x="3134" y="1794"/>
                    <a:pt x="2921" y="1804"/>
                  </a:cubicBezTo>
                  <a:cubicBezTo>
                    <a:pt x="2618" y="1820"/>
                    <a:pt x="2276" y="1839"/>
                    <a:pt x="2058" y="2060"/>
                  </a:cubicBezTo>
                  <a:cubicBezTo>
                    <a:pt x="1837" y="2279"/>
                    <a:pt x="1819" y="2622"/>
                    <a:pt x="1803" y="2922"/>
                  </a:cubicBezTo>
                  <a:cubicBezTo>
                    <a:pt x="1791" y="3135"/>
                    <a:pt x="1779" y="3354"/>
                    <a:pt x="1701" y="3469"/>
                  </a:cubicBezTo>
                  <a:cubicBezTo>
                    <a:pt x="1621" y="3588"/>
                    <a:pt x="1420" y="3684"/>
                    <a:pt x="1226" y="3779"/>
                  </a:cubicBezTo>
                  <a:cubicBezTo>
                    <a:pt x="941" y="3916"/>
                    <a:pt x="646" y="4057"/>
                    <a:pt x="531" y="4336"/>
                  </a:cubicBezTo>
                  <a:cubicBezTo>
                    <a:pt x="414" y="4620"/>
                    <a:pt x="521" y="4926"/>
                    <a:pt x="627" y="5224"/>
                  </a:cubicBezTo>
                  <a:cubicBezTo>
                    <a:pt x="698" y="5428"/>
                    <a:pt x="772" y="5636"/>
                    <a:pt x="746" y="5777"/>
                  </a:cubicBezTo>
                  <a:cubicBezTo>
                    <a:pt x="717" y="5914"/>
                    <a:pt x="571" y="6077"/>
                    <a:pt x="430" y="6235"/>
                  </a:cubicBezTo>
                  <a:cubicBezTo>
                    <a:pt x="229" y="6462"/>
                    <a:pt x="0" y="6716"/>
                    <a:pt x="0" y="7027"/>
                  </a:cubicBezTo>
                  <a:cubicBezTo>
                    <a:pt x="0" y="7337"/>
                    <a:pt x="229" y="7593"/>
                    <a:pt x="430" y="7818"/>
                  </a:cubicBezTo>
                  <a:cubicBezTo>
                    <a:pt x="572" y="7978"/>
                    <a:pt x="719" y="8141"/>
                    <a:pt x="746" y="8277"/>
                  </a:cubicBezTo>
                  <a:cubicBezTo>
                    <a:pt x="772" y="8417"/>
                    <a:pt x="698" y="8629"/>
                    <a:pt x="627" y="8830"/>
                  </a:cubicBezTo>
                  <a:cubicBezTo>
                    <a:pt x="521" y="9127"/>
                    <a:pt x="414" y="9435"/>
                    <a:pt x="531" y="9717"/>
                  </a:cubicBezTo>
                  <a:cubicBezTo>
                    <a:pt x="646" y="10000"/>
                    <a:pt x="941" y="10140"/>
                    <a:pt x="1226" y="10276"/>
                  </a:cubicBezTo>
                  <a:cubicBezTo>
                    <a:pt x="1420" y="10368"/>
                    <a:pt x="1620" y="10464"/>
                    <a:pt x="1701" y="10584"/>
                  </a:cubicBezTo>
                  <a:cubicBezTo>
                    <a:pt x="1779" y="10701"/>
                    <a:pt x="1791" y="10920"/>
                    <a:pt x="1803" y="11131"/>
                  </a:cubicBezTo>
                  <a:cubicBezTo>
                    <a:pt x="1819" y="11435"/>
                    <a:pt x="1837" y="11776"/>
                    <a:pt x="2058" y="11995"/>
                  </a:cubicBezTo>
                  <a:cubicBezTo>
                    <a:pt x="2278" y="12216"/>
                    <a:pt x="2620" y="12233"/>
                    <a:pt x="2921" y="12251"/>
                  </a:cubicBezTo>
                  <a:cubicBezTo>
                    <a:pt x="3134" y="12261"/>
                    <a:pt x="3352" y="12275"/>
                    <a:pt x="3469" y="12352"/>
                  </a:cubicBezTo>
                  <a:cubicBezTo>
                    <a:pt x="3588" y="12432"/>
                    <a:pt x="3683" y="12633"/>
                    <a:pt x="3778" y="12828"/>
                  </a:cubicBezTo>
                  <a:cubicBezTo>
                    <a:pt x="3914" y="13112"/>
                    <a:pt x="4054" y="13406"/>
                    <a:pt x="4335" y="13523"/>
                  </a:cubicBezTo>
                  <a:cubicBezTo>
                    <a:pt x="4423" y="13559"/>
                    <a:pt x="4512" y="13573"/>
                    <a:pt x="4603" y="13573"/>
                  </a:cubicBezTo>
                  <a:cubicBezTo>
                    <a:pt x="4807" y="13573"/>
                    <a:pt x="5017" y="13500"/>
                    <a:pt x="5223" y="13427"/>
                  </a:cubicBezTo>
                  <a:cubicBezTo>
                    <a:pt x="5397" y="13365"/>
                    <a:pt x="5574" y="13303"/>
                    <a:pt x="5709" y="13303"/>
                  </a:cubicBezTo>
                  <a:cubicBezTo>
                    <a:pt x="5733" y="13303"/>
                    <a:pt x="5755" y="13305"/>
                    <a:pt x="5776" y="13309"/>
                  </a:cubicBezTo>
                  <a:cubicBezTo>
                    <a:pt x="5914" y="13335"/>
                    <a:pt x="6076" y="13482"/>
                    <a:pt x="6235" y="13622"/>
                  </a:cubicBezTo>
                  <a:cubicBezTo>
                    <a:pt x="6461" y="13823"/>
                    <a:pt x="6715" y="14053"/>
                    <a:pt x="7026" y="14053"/>
                  </a:cubicBezTo>
                  <a:cubicBezTo>
                    <a:pt x="7337" y="14053"/>
                    <a:pt x="7593" y="13823"/>
                    <a:pt x="7817" y="13622"/>
                  </a:cubicBezTo>
                  <a:cubicBezTo>
                    <a:pt x="7976" y="13480"/>
                    <a:pt x="8138" y="13334"/>
                    <a:pt x="8276" y="13309"/>
                  </a:cubicBezTo>
                  <a:cubicBezTo>
                    <a:pt x="8297" y="13305"/>
                    <a:pt x="8319" y="13303"/>
                    <a:pt x="8343" y="13303"/>
                  </a:cubicBezTo>
                  <a:cubicBezTo>
                    <a:pt x="8479" y="13303"/>
                    <a:pt x="8657" y="13365"/>
                    <a:pt x="8829" y="13427"/>
                  </a:cubicBezTo>
                  <a:cubicBezTo>
                    <a:pt x="9035" y="13500"/>
                    <a:pt x="9245" y="13573"/>
                    <a:pt x="9449" y="13573"/>
                  </a:cubicBezTo>
                  <a:cubicBezTo>
                    <a:pt x="9540" y="13573"/>
                    <a:pt x="9629" y="13559"/>
                    <a:pt x="9717" y="13523"/>
                  </a:cubicBezTo>
                  <a:cubicBezTo>
                    <a:pt x="9999" y="13406"/>
                    <a:pt x="10140" y="13112"/>
                    <a:pt x="10274" y="12828"/>
                  </a:cubicBezTo>
                  <a:cubicBezTo>
                    <a:pt x="10367" y="12633"/>
                    <a:pt x="10464" y="12433"/>
                    <a:pt x="10583" y="12352"/>
                  </a:cubicBezTo>
                  <a:cubicBezTo>
                    <a:pt x="10700" y="12275"/>
                    <a:pt x="10918" y="12261"/>
                    <a:pt x="11131" y="12251"/>
                  </a:cubicBezTo>
                  <a:cubicBezTo>
                    <a:pt x="11434" y="12233"/>
                    <a:pt x="11776" y="12216"/>
                    <a:pt x="11994" y="11995"/>
                  </a:cubicBezTo>
                  <a:cubicBezTo>
                    <a:pt x="12215" y="11775"/>
                    <a:pt x="12233" y="11433"/>
                    <a:pt x="12249" y="11131"/>
                  </a:cubicBezTo>
                  <a:cubicBezTo>
                    <a:pt x="12261" y="10920"/>
                    <a:pt x="12273" y="10701"/>
                    <a:pt x="12351" y="10584"/>
                  </a:cubicBezTo>
                  <a:cubicBezTo>
                    <a:pt x="12431" y="10466"/>
                    <a:pt x="12632" y="10370"/>
                    <a:pt x="12826" y="10276"/>
                  </a:cubicBezTo>
                  <a:cubicBezTo>
                    <a:pt x="13111" y="10139"/>
                    <a:pt x="13404" y="9998"/>
                    <a:pt x="13521" y="9717"/>
                  </a:cubicBezTo>
                  <a:cubicBezTo>
                    <a:pt x="13638" y="9435"/>
                    <a:pt x="13531" y="9127"/>
                    <a:pt x="13425" y="8830"/>
                  </a:cubicBezTo>
                  <a:cubicBezTo>
                    <a:pt x="13354" y="8627"/>
                    <a:pt x="13280" y="8417"/>
                    <a:pt x="13306" y="8277"/>
                  </a:cubicBezTo>
                  <a:cubicBezTo>
                    <a:pt x="13333" y="8141"/>
                    <a:pt x="13478" y="7976"/>
                    <a:pt x="13622" y="7818"/>
                  </a:cubicBezTo>
                  <a:cubicBezTo>
                    <a:pt x="13823" y="7593"/>
                    <a:pt x="14052" y="7337"/>
                    <a:pt x="14052" y="7027"/>
                  </a:cubicBezTo>
                  <a:cubicBezTo>
                    <a:pt x="14052" y="6716"/>
                    <a:pt x="13823" y="6462"/>
                    <a:pt x="13622" y="6235"/>
                  </a:cubicBezTo>
                  <a:cubicBezTo>
                    <a:pt x="13478" y="6077"/>
                    <a:pt x="13333" y="5914"/>
                    <a:pt x="13306" y="5777"/>
                  </a:cubicBezTo>
                  <a:cubicBezTo>
                    <a:pt x="13280" y="5636"/>
                    <a:pt x="13354" y="5426"/>
                    <a:pt x="13425" y="5224"/>
                  </a:cubicBezTo>
                  <a:cubicBezTo>
                    <a:pt x="13531" y="4926"/>
                    <a:pt x="13638" y="4620"/>
                    <a:pt x="13521" y="4336"/>
                  </a:cubicBezTo>
                  <a:cubicBezTo>
                    <a:pt x="13406" y="4054"/>
                    <a:pt x="13111" y="3913"/>
                    <a:pt x="12826" y="3779"/>
                  </a:cubicBezTo>
                  <a:cubicBezTo>
                    <a:pt x="12632" y="3687"/>
                    <a:pt x="12432" y="3591"/>
                    <a:pt x="12351" y="3469"/>
                  </a:cubicBezTo>
                  <a:cubicBezTo>
                    <a:pt x="12273" y="3354"/>
                    <a:pt x="12261" y="3135"/>
                    <a:pt x="12249" y="2922"/>
                  </a:cubicBezTo>
                  <a:cubicBezTo>
                    <a:pt x="12233" y="2619"/>
                    <a:pt x="12215" y="2277"/>
                    <a:pt x="11994" y="2060"/>
                  </a:cubicBezTo>
                  <a:cubicBezTo>
                    <a:pt x="11774" y="1839"/>
                    <a:pt x="11432" y="1820"/>
                    <a:pt x="11131" y="1804"/>
                  </a:cubicBezTo>
                  <a:cubicBezTo>
                    <a:pt x="10918" y="1794"/>
                    <a:pt x="10700" y="1780"/>
                    <a:pt x="10583" y="1702"/>
                  </a:cubicBezTo>
                  <a:cubicBezTo>
                    <a:pt x="10464" y="1623"/>
                    <a:pt x="10369" y="1421"/>
                    <a:pt x="10274" y="1227"/>
                  </a:cubicBezTo>
                  <a:cubicBezTo>
                    <a:pt x="10138" y="943"/>
                    <a:pt x="9998" y="649"/>
                    <a:pt x="9717" y="532"/>
                  </a:cubicBezTo>
                  <a:cubicBezTo>
                    <a:pt x="9629" y="496"/>
                    <a:pt x="9540" y="481"/>
                    <a:pt x="9449" y="481"/>
                  </a:cubicBezTo>
                  <a:cubicBezTo>
                    <a:pt x="9245" y="481"/>
                    <a:pt x="9035" y="555"/>
                    <a:pt x="8829" y="628"/>
                  </a:cubicBezTo>
                  <a:cubicBezTo>
                    <a:pt x="8655" y="690"/>
                    <a:pt x="8478" y="752"/>
                    <a:pt x="8343" y="752"/>
                  </a:cubicBezTo>
                  <a:cubicBezTo>
                    <a:pt x="8319" y="752"/>
                    <a:pt x="8297" y="751"/>
                    <a:pt x="8276" y="746"/>
                  </a:cubicBezTo>
                  <a:cubicBezTo>
                    <a:pt x="8138" y="718"/>
                    <a:pt x="7976" y="573"/>
                    <a:pt x="7817" y="433"/>
                  </a:cubicBezTo>
                  <a:cubicBezTo>
                    <a:pt x="7591" y="230"/>
                    <a:pt x="7337" y="1"/>
                    <a:pt x="702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7"/>
            <p:cNvSpPr/>
            <p:nvPr/>
          </p:nvSpPr>
          <p:spPr>
            <a:xfrm>
              <a:off x="5517286" y="2151303"/>
              <a:ext cx="262767" cy="270942"/>
            </a:xfrm>
            <a:custGeom>
              <a:rect b="b" l="l" r="r" t="t"/>
              <a:pathLst>
                <a:path extrusionOk="0" h="8982" w="8711">
                  <a:moveTo>
                    <a:pt x="3374" y="1"/>
                  </a:moveTo>
                  <a:cubicBezTo>
                    <a:pt x="2177" y="1"/>
                    <a:pt x="1049" y="387"/>
                    <a:pt x="105" y="1119"/>
                  </a:cubicBezTo>
                  <a:cubicBezTo>
                    <a:pt x="15" y="1190"/>
                    <a:pt x="0" y="1318"/>
                    <a:pt x="68" y="1407"/>
                  </a:cubicBezTo>
                  <a:cubicBezTo>
                    <a:pt x="109" y="1460"/>
                    <a:pt x="169" y="1487"/>
                    <a:pt x="231" y="1487"/>
                  </a:cubicBezTo>
                  <a:cubicBezTo>
                    <a:pt x="275" y="1487"/>
                    <a:pt x="319" y="1473"/>
                    <a:pt x="357" y="1444"/>
                  </a:cubicBezTo>
                  <a:cubicBezTo>
                    <a:pt x="1226" y="770"/>
                    <a:pt x="2269" y="413"/>
                    <a:pt x="3373" y="413"/>
                  </a:cubicBezTo>
                  <a:cubicBezTo>
                    <a:pt x="6088" y="413"/>
                    <a:pt x="8297" y="2622"/>
                    <a:pt x="8297" y="5336"/>
                  </a:cubicBezTo>
                  <a:cubicBezTo>
                    <a:pt x="8297" y="6559"/>
                    <a:pt x="7845" y="7731"/>
                    <a:pt x="7026" y="8639"/>
                  </a:cubicBezTo>
                  <a:cubicBezTo>
                    <a:pt x="6949" y="8723"/>
                    <a:pt x="6955" y="8853"/>
                    <a:pt x="7041" y="8929"/>
                  </a:cubicBezTo>
                  <a:cubicBezTo>
                    <a:pt x="7079" y="8964"/>
                    <a:pt x="7130" y="8982"/>
                    <a:pt x="7178" y="8982"/>
                  </a:cubicBezTo>
                  <a:cubicBezTo>
                    <a:pt x="7235" y="8982"/>
                    <a:pt x="7292" y="8960"/>
                    <a:pt x="7332" y="8914"/>
                  </a:cubicBezTo>
                  <a:cubicBezTo>
                    <a:pt x="8220" y="7932"/>
                    <a:pt x="8709" y="6663"/>
                    <a:pt x="8709" y="5336"/>
                  </a:cubicBezTo>
                  <a:cubicBezTo>
                    <a:pt x="8711" y="2395"/>
                    <a:pt x="6316" y="1"/>
                    <a:pt x="3374"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7"/>
            <p:cNvSpPr/>
            <p:nvPr/>
          </p:nvSpPr>
          <p:spPr>
            <a:xfrm>
              <a:off x="5458013" y="2203578"/>
              <a:ext cx="261470" cy="269675"/>
            </a:xfrm>
            <a:custGeom>
              <a:rect b="b" l="l" r="r" t="t"/>
              <a:pathLst>
                <a:path extrusionOk="0" h="8940" w="8668">
                  <a:moveTo>
                    <a:pt x="1495" y="0"/>
                  </a:moveTo>
                  <a:cubicBezTo>
                    <a:pt x="1438" y="0"/>
                    <a:pt x="1381" y="24"/>
                    <a:pt x="1339" y="71"/>
                  </a:cubicBezTo>
                  <a:cubicBezTo>
                    <a:pt x="476" y="1044"/>
                    <a:pt x="1" y="2300"/>
                    <a:pt x="1" y="3603"/>
                  </a:cubicBezTo>
                  <a:cubicBezTo>
                    <a:pt x="1" y="6545"/>
                    <a:pt x="2395" y="8940"/>
                    <a:pt x="5338" y="8940"/>
                  </a:cubicBezTo>
                  <a:cubicBezTo>
                    <a:pt x="6512" y="8940"/>
                    <a:pt x="7624" y="8565"/>
                    <a:pt x="8558" y="7858"/>
                  </a:cubicBezTo>
                  <a:cubicBezTo>
                    <a:pt x="8649" y="7789"/>
                    <a:pt x="8667" y="7660"/>
                    <a:pt x="8598" y="7570"/>
                  </a:cubicBezTo>
                  <a:cubicBezTo>
                    <a:pt x="8558" y="7516"/>
                    <a:pt x="8496" y="7487"/>
                    <a:pt x="8434" y="7487"/>
                  </a:cubicBezTo>
                  <a:cubicBezTo>
                    <a:pt x="8391" y="7487"/>
                    <a:pt x="8347" y="7501"/>
                    <a:pt x="8311" y="7528"/>
                  </a:cubicBezTo>
                  <a:cubicBezTo>
                    <a:pt x="7448" y="8181"/>
                    <a:pt x="6420" y="8527"/>
                    <a:pt x="5338" y="8527"/>
                  </a:cubicBezTo>
                  <a:cubicBezTo>
                    <a:pt x="2622" y="8527"/>
                    <a:pt x="413" y="6317"/>
                    <a:pt x="413" y="3603"/>
                  </a:cubicBezTo>
                  <a:cubicBezTo>
                    <a:pt x="413" y="2400"/>
                    <a:pt x="851" y="1242"/>
                    <a:pt x="1649" y="341"/>
                  </a:cubicBezTo>
                  <a:cubicBezTo>
                    <a:pt x="1724" y="257"/>
                    <a:pt x="1715" y="127"/>
                    <a:pt x="1631" y="51"/>
                  </a:cubicBezTo>
                  <a:cubicBezTo>
                    <a:pt x="1592" y="17"/>
                    <a:pt x="1544" y="0"/>
                    <a:pt x="149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7"/>
            <p:cNvSpPr/>
            <p:nvPr/>
          </p:nvSpPr>
          <p:spPr>
            <a:xfrm>
              <a:off x="5595804" y="2315004"/>
              <a:ext cx="46424" cy="19879"/>
            </a:xfrm>
            <a:custGeom>
              <a:rect b="b" l="l" r="r" t="t"/>
              <a:pathLst>
                <a:path extrusionOk="0" h="659" w="1539">
                  <a:moveTo>
                    <a:pt x="1310" y="0"/>
                  </a:moveTo>
                  <a:cubicBezTo>
                    <a:pt x="1253" y="0"/>
                    <a:pt x="1195" y="25"/>
                    <a:pt x="1154" y="72"/>
                  </a:cubicBezTo>
                  <a:cubicBezTo>
                    <a:pt x="1058" y="182"/>
                    <a:pt x="917" y="248"/>
                    <a:pt x="770" y="248"/>
                  </a:cubicBezTo>
                  <a:cubicBezTo>
                    <a:pt x="622" y="248"/>
                    <a:pt x="483" y="182"/>
                    <a:pt x="385" y="72"/>
                  </a:cubicBezTo>
                  <a:cubicBezTo>
                    <a:pt x="345" y="26"/>
                    <a:pt x="287" y="2"/>
                    <a:pt x="230" y="2"/>
                  </a:cubicBezTo>
                  <a:cubicBezTo>
                    <a:pt x="182" y="2"/>
                    <a:pt x="133" y="19"/>
                    <a:pt x="95" y="52"/>
                  </a:cubicBezTo>
                  <a:cubicBezTo>
                    <a:pt x="9" y="126"/>
                    <a:pt x="0" y="256"/>
                    <a:pt x="74" y="342"/>
                  </a:cubicBezTo>
                  <a:cubicBezTo>
                    <a:pt x="250" y="543"/>
                    <a:pt x="503" y="659"/>
                    <a:pt x="770" y="659"/>
                  </a:cubicBezTo>
                  <a:cubicBezTo>
                    <a:pt x="1036" y="659"/>
                    <a:pt x="1289" y="543"/>
                    <a:pt x="1465" y="342"/>
                  </a:cubicBezTo>
                  <a:cubicBezTo>
                    <a:pt x="1539" y="256"/>
                    <a:pt x="1531" y="126"/>
                    <a:pt x="1444" y="52"/>
                  </a:cubicBezTo>
                  <a:cubicBezTo>
                    <a:pt x="1406" y="17"/>
                    <a:pt x="1358" y="0"/>
                    <a:pt x="131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7"/>
            <p:cNvSpPr/>
            <p:nvPr/>
          </p:nvSpPr>
          <p:spPr>
            <a:xfrm>
              <a:off x="5523952" y="2278113"/>
              <a:ext cx="192875" cy="56167"/>
            </a:xfrm>
            <a:custGeom>
              <a:rect b="b" l="l" r="r" t="t"/>
              <a:pathLst>
                <a:path extrusionOk="0" h="1862" w="6394">
                  <a:moveTo>
                    <a:pt x="1570" y="413"/>
                  </a:moveTo>
                  <a:cubicBezTo>
                    <a:pt x="1774" y="413"/>
                    <a:pt x="1931" y="610"/>
                    <a:pt x="1888" y="806"/>
                  </a:cubicBezTo>
                  <a:lnTo>
                    <a:pt x="1844" y="1013"/>
                  </a:lnTo>
                  <a:cubicBezTo>
                    <a:pt x="1791" y="1268"/>
                    <a:pt x="1563" y="1450"/>
                    <a:pt x="1304" y="1450"/>
                  </a:cubicBezTo>
                  <a:lnTo>
                    <a:pt x="1032" y="1450"/>
                  </a:lnTo>
                  <a:cubicBezTo>
                    <a:pt x="773" y="1450"/>
                    <a:pt x="545" y="1268"/>
                    <a:pt x="492" y="1013"/>
                  </a:cubicBezTo>
                  <a:lnTo>
                    <a:pt x="448" y="806"/>
                  </a:lnTo>
                  <a:cubicBezTo>
                    <a:pt x="405" y="610"/>
                    <a:pt x="564" y="413"/>
                    <a:pt x="766" y="413"/>
                  </a:cubicBezTo>
                  <a:close/>
                  <a:moveTo>
                    <a:pt x="5628" y="413"/>
                  </a:moveTo>
                  <a:cubicBezTo>
                    <a:pt x="5830" y="413"/>
                    <a:pt x="5987" y="607"/>
                    <a:pt x="5946" y="806"/>
                  </a:cubicBezTo>
                  <a:lnTo>
                    <a:pt x="5901" y="1013"/>
                  </a:lnTo>
                  <a:cubicBezTo>
                    <a:pt x="5847" y="1268"/>
                    <a:pt x="5620" y="1450"/>
                    <a:pt x="5361" y="1450"/>
                  </a:cubicBezTo>
                  <a:lnTo>
                    <a:pt x="5089" y="1450"/>
                  </a:lnTo>
                  <a:cubicBezTo>
                    <a:pt x="4830" y="1450"/>
                    <a:pt x="4603" y="1268"/>
                    <a:pt x="4549" y="1013"/>
                  </a:cubicBezTo>
                  <a:lnTo>
                    <a:pt x="4505" y="806"/>
                  </a:lnTo>
                  <a:cubicBezTo>
                    <a:pt x="4462" y="611"/>
                    <a:pt x="4625" y="413"/>
                    <a:pt x="4823" y="413"/>
                  </a:cubicBezTo>
                  <a:close/>
                  <a:moveTo>
                    <a:pt x="769" y="0"/>
                  </a:moveTo>
                  <a:cubicBezTo>
                    <a:pt x="544" y="0"/>
                    <a:pt x="335" y="101"/>
                    <a:pt x="195" y="274"/>
                  </a:cubicBezTo>
                  <a:cubicBezTo>
                    <a:pt x="54" y="448"/>
                    <a:pt x="1" y="673"/>
                    <a:pt x="47" y="892"/>
                  </a:cubicBezTo>
                  <a:lnTo>
                    <a:pt x="91" y="1099"/>
                  </a:lnTo>
                  <a:cubicBezTo>
                    <a:pt x="186" y="1542"/>
                    <a:pt x="584" y="1861"/>
                    <a:pt x="1035" y="1861"/>
                  </a:cubicBezTo>
                  <a:lnTo>
                    <a:pt x="1306" y="1861"/>
                  </a:lnTo>
                  <a:cubicBezTo>
                    <a:pt x="1757" y="1861"/>
                    <a:pt x="2153" y="1540"/>
                    <a:pt x="2249" y="1099"/>
                  </a:cubicBezTo>
                  <a:lnTo>
                    <a:pt x="2294" y="892"/>
                  </a:lnTo>
                  <a:cubicBezTo>
                    <a:pt x="2317" y="777"/>
                    <a:pt x="2316" y="663"/>
                    <a:pt x="2286" y="553"/>
                  </a:cubicBezTo>
                  <a:cubicBezTo>
                    <a:pt x="2536" y="525"/>
                    <a:pt x="2839" y="503"/>
                    <a:pt x="3197" y="503"/>
                  </a:cubicBezTo>
                  <a:cubicBezTo>
                    <a:pt x="3557" y="503"/>
                    <a:pt x="3860" y="525"/>
                    <a:pt x="4109" y="553"/>
                  </a:cubicBezTo>
                  <a:cubicBezTo>
                    <a:pt x="4079" y="663"/>
                    <a:pt x="4077" y="780"/>
                    <a:pt x="4101" y="892"/>
                  </a:cubicBezTo>
                  <a:lnTo>
                    <a:pt x="4146" y="1099"/>
                  </a:lnTo>
                  <a:cubicBezTo>
                    <a:pt x="4240" y="1542"/>
                    <a:pt x="4637" y="1861"/>
                    <a:pt x="5089" y="1861"/>
                  </a:cubicBezTo>
                  <a:lnTo>
                    <a:pt x="5361" y="1861"/>
                  </a:lnTo>
                  <a:cubicBezTo>
                    <a:pt x="5813" y="1861"/>
                    <a:pt x="6207" y="1540"/>
                    <a:pt x="6304" y="1099"/>
                  </a:cubicBezTo>
                  <a:lnTo>
                    <a:pt x="6348" y="892"/>
                  </a:lnTo>
                  <a:cubicBezTo>
                    <a:pt x="6394" y="673"/>
                    <a:pt x="6341" y="448"/>
                    <a:pt x="6200" y="274"/>
                  </a:cubicBezTo>
                  <a:cubicBezTo>
                    <a:pt x="6060" y="101"/>
                    <a:pt x="5851" y="0"/>
                    <a:pt x="5628" y="0"/>
                  </a:cubicBezTo>
                  <a:lnTo>
                    <a:pt x="4823" y="0"/>
                  </a:lnTo>
                  <a:cubicBezTo>
                    <a:pt x="4648" y="0"/>
                    <a:pt x="4486" y="59"/>
                    <a:pt x="4356" y="169"/>
                  </a:cubicBezTo>
                  <a:cubicBezTo>
                    <a:pt x="4061" y="132"/>
                    <a:pt x="3677" y="93"/>
                    <a:pt x="3197" y="93"/>
                  </a:cubicBezTo>
                  <a:cubicBezTo>
                    <a:pt x="2717" y="93"/>
                    <a:pt x="2332" y="132"/>
                    <a:pt x="2041" y="169"/>
                  </a:cubicBezTo>
                  <a:cubicBezTo>
                    <a:pt x="1909" y="61"/>
                    <a:pt x="1746" y="0"/>
                    <a:pt x="157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cience Subject for Pre-K: Planet Earth by Slidesgo">
  <a:themeElements>
    <a:clrScheme name="Simple Light">
      <a:dk1>
        <a:srgbClr val="191919"/>
      </a:dk1>
      <a:lt1>
        <a:srgbClr val="C2E5F3"/>
      </a:lt1>
      <a:dk2>
        <a:srgbClr val="23A84A"/>
      </a:dk2>
      <a:lt2>
        <a:srgbClr val="24915E"/>
      </a:lt2>
      <a:accent1>
        <a:srgbClr val="9ACF27"/>
      </a:accent1>
      <a:accent2>
        <a:srgbClr val="FFB842"/>
      </a:accent2>
      <a:accent3>
        <a:srgbClr val="FF950E"/>
      </a:accent3>
      <a:accent4>
        <a:srgbClr val="FF6935"/>
      </a:accent4>
      <a:accent5>
        <a:srgbClr val="FA5400"/>
      </a:accent5>
      <a:accent6>
        <a:srgbClr val="FFE029"/>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